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theme/theme2.xml" ContentType="application/vnd.openxmlformats-officedocument.theme+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3.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theme/theme4.xml" ContentType="application/vnd.openxmlformats-officedocument.theme+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tags/tag21.xml" ContentType="application/vnd.openxmlformats-officedocument.presentationml.tags+xml"/>
  <Override PartName="/ppt/tags/tag22.xml" ContentType="application/vnd.openxmlformats-officedocument.presentationml.tags+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notesSlides/notesSlide1.xml" ContentType="application/vnd.openxmlformats-officedocument.presentationml.notesSlid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notesSlides/notesSlide2.xml" ContentType="application/vnd.openxmlformats-officedocument.presentationml.notesSlid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tags/tag29.xml" ContentType="application/vnd.openxmlformats-officedocument.presentationml.tags+xml"/>
  <Override PartName="/ppt/tags/tag30.xml" ContentType="application/vnd.openxmlformats-officedocument.presentationml.tags+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21.xml" ContentType="application/vnd.openxmlformats-officedocument.drawingml.chart+xml"/>
  <Override PartName="/ppt/charts/style21.xml" ContentType="application/vnd.ms-office.chartstyle+xml"/>
  <Override PartName="/ppt/charts/colors21.xml" ContentType="application/vnd.ms-office.chartcolorstyle+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notesSlides/notesSlide3.xml" ContentType="application/vnd.openxmlformats-officedocument.presentationml.notesSlide+xml"/>
  <Override PartName="/ppt/charts/chart22.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23.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24.xml" ContentType="application/vnd.openxmlformats-officedocument.drawingml.chart+xml"/>
  <Override PartName="/ppt/charts/style24.xml" ContentType="application/vnd.ms-office.chartstyle+xml"/>
  <Override PartName="/ppt/charts/colors24.xml" ContentType="application/vnd.ms-office.chartcolorstyle+xml"/>
  <Override PartName="/ppt/charts/chart25.xml" ContentType="application/vnd.openxmlformats-officedocument.drawingml.chart+xml"/>
  <Override PartName="/ppt/charts/style25.xml" ContentType="application/vnd.ms-office.chartstyle+xml"/>
  <Override PartName="/ppt/charts/colors25.xml" ContentType="application/vnd.ms-office.chartcolorstyle+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notesSlides/notesSlide4.xml" ContentType="application/vnd.openxmlformats-officedocument.presentationml.notesSlide+xml"/>
  <Override PartName="/ppt/charts/chart26.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27.xml" ContentType="application/vnd.openxmlformats-officedocument.drawingml.chart+xml"/>
  <Override PartName="/ppt/charts/style27.xml" ContentType="application/vnd.ms-office.chartstyle+xml"/>
  <Override PartName="/ppt/charts/colors27.xml" ContentType="application/vnd.ms-office.chartcolorstyle+xml"/>
  <Override PartName="/ppt/tags/tag37.xml" ContentType="application/vnd.openxmlformats-officedocument.presentationml.tags+xml"/>
  <Override PartName="/ppt/tags/tag38.xml" ContentType="application/vnd.openxmlformats-officedocument.presentationml.tags+xml"/>
  <Override PartName="/ppt/charts/chart28.xml" ContentType="application/vnd.openxmlformats-officedocument.drawingml.chart+xml"/>
  <Override PartName="/ppt/charts/style28.xml" ContentType="application/vnd.ms-office.chartstyle+xml"/>
  <Override PartName="/ppt/charts/colors28.xml" ContentType="application/vnd.ms-office.chartcolorstyle+xml"/>
  <Override PartName="/ppt/charts/chart29.xml" ContentType="application/vnd.openxmlformats-officedocument.drawingml.chart+xml"/>
  <Override PartName="/ppt/charts/style29.xml" ContentType="application/vnd.ms-office.chartstyle+xml"/>
  <Override PartName="/ppt/charts/colors29.xml" ContentType="application/vnd.ms-office.chartcolorstyle+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charts/chart30.xml" ContentType="application/vnd.openxmlformats-officedocument.drawingml.chart+xml"/>
  <Override PartName="/ppt/charts/style30.xml" ContentType="application/vnd.ms-office.chartstyle+xml"/>
  <Override PartName="/ppt/charts/colors30.xml" ContentType="application/vnd.ms-office.chartcolorstyle+xml"/>
  <Override PartName="/ppt/charts/chart31.xml" ContentType="application/vnd.openxmlformats-officedocument.drawingml.chart+xml"/>
  <Override PartName="/ppt/charts/style31.xml" ContentType="application/vnd.ms-office.chartstyle+xml"/>
  <Override PartName="/ppt/charts/colors31.xml" ContentType="application/vnd.ms-office.chartcolorstyle+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notesSlides/notesSlide5.xml" ContentType="application/vnd.openxmlformats-officedocument.presentationml.notesSlide+xml"/>
  <Override PartName="/ppt/charts/chart32.xml" ContentType="application/vnd.openxmlformats-officedocument.drawingml.chart+xml"/>
  <Override PartName="/ppt/charts/style32.xml" ContentType="application/vnd.ms-office.chartstyle+xml"/>
  <Override PartName="/ppt/charts/colors32.xml" ContentType="application/vnd.ms-office.chartcolorstyle+xml"/>
  <Override PartName="/ppt/charts/chart33.xml" ContentType="application/vnd.openxmlformats-officedocument.drawingml.chart+xml"/>
  <Override PartName="/ppt/charts/style33.xml" ContentType="application/vnd.ms-office.chartstyle+xml"/>
  <Override PartName="/ppt/charts/colors33.xml" ContentType="application/vnd.ms-office.chartcolorstyle+xml"/>
  <Override PartName="/ppt/charts/chart34.xml" ContentType="application/vnd.openxmlformats-officedocument.drawingml.chart+xml"/>
  <Override PartName="/ppt/charts/style34.xml" ContentType="application/vnd.ms-office.chartstyle+xml"/>
  <Override PartName="/ppt/charts/colors34.xml" ContentType="application/vnd.ms-office.chartcolorstyle+xml"/>
  <Override PartName="/ppt/charts/chart35.xml" ContentType="application/vnd.openxmlformats-officedocument.drawingml.chart+xml"/>
  <Override PartName="/ppt/charts/style35.xml" ContentType="application/vnd.ms-office.chartstyle+xml"/>
  <Override PartName="/ppt/charts/colors35.xml" ContentType="application/vnd.ms-office.chartcolorstyle+xml"/>
  <Override PartName="/ppt/tags/tag45.xml" ContentType="application/vnd.openxmlformats-officedocument.presentationml.tags+xml"/>
  <Override PartName="/ppt/tags/tag46.xml" ContentType="application/vnd.openxmlformats-officedocument.presentationml.tags+xml"/>
  <Override PartName="/ppt/charts/chart36.xml" ContentType="application/vnd.openxmlformats-officedocument.drawingml.chart+xml"/>
  <Override PartName="/ppt/charts/style36.xml" ContentType="application/vnd.ms-office.chartstyle+xml"/>
  <Override PartName="/ppt/charts/colors36.xml" ContentType="application/vnd.ms-office.chartcolorstyle+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charts/chart37.xml" ContentType="application/vnd.openxmlformats-officedocument.drawingml.chart+xml"/>
  <Override PartName="/ppt/charts/style37.xml" ContentType="application/vnd.ms-office.chartstyle+xml"/>
  <Override PartName="/ppt/charts/colors37.xml" ContentType="application/vnd.ms-office.chartcolorstyle+xml"/>
  <Override PartName="/ppt/charts/chart38.xml" ContentType="application/vnd.openxmlformats-officedocument.drawingml.chart+xml"/>
  <Override PartName="/ppt/charts/style38.xml" ContentType="application/vnd.ms-office.chartstyle+xml"/>
  <Override PartName="/ppt/charts/colors38.xml" ContentType="application/vnd.ms-office.chartcolorstyle+xml"/>
  <Override PartName="/ppt/charts/chart39.xml" ContentType="application/vnd.openxmlformats-officedocument.drawingml.chart+xml"/>
  <Override PartName="/ppt/charts/style39.xml" ContentType="application/vnd.ms-office.chartstyle+xml"/>
  <Override PartName="/ppt/charts/colors39.xml" ContentType="application/vnd.ms-office.chartcolorstyle+xml"/>
  <Override PartName="/ppt/charts/chart40.xml" ContentType="application/vnd.openxmlformats-officedocument.drawingml.chart+xml"/>
  <Override PartName="/ppt/charts/style40.xml" ContentType="application/vnd.ms-office.chartstyle+xml"/>
  <Override PartName="/ppt/charts/colors40.xml" ContentType="application/vnd.ms-office.chartcolorstyle+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charts/chart41.xml" ContentType="application/vnd.openxmlformats-officedocument.drawingml.chart+xml"/>
  <Override PartName="/ppt/charts/style41.xml" ContentType="application/vnd.ms-office.chartstyle+xml"/>
  <Override PartName="/ppt/charts/colors41.xml" ContentType="application/vnd.ms-office.chartcolorstyle+xml"/>
  <Override PartName="/ppt/charts/chart42.xml" ContentType="application/vnd.openxmlformats-officedocument.drawingml.chart+xml"/>
  <Override PartName="/ppt/charts/style42.xml" ContentType="application/vnd.ms-office.chartstyle+xml"/>
  <Override PartName="/ppt/charts/colors42.xml" ContentType="application/vnd.ms-office.chartcolorstyle+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charts/chart43.xml" ContentType="application/vnd.openxmlformats-officedocument.drawingml.chart+xml"/>
  <Override PartName="/ppt/charts/style43.xml" ContentType="application/vnd.ms-office.chartstyle+xml"/>
  <Override PartName="/ppt/charts/colors43.xml" ContentType="application/vnd.ms-office.chartcolorstyle+xml"/>
  <Override PartName="/ppt/charts/chart44.xml" ContentType="application/vnd.openxmlformats-officedocument.drawingml.chart+xml"/>
  <Override PartName="/ppt/charts/style44.xml" ContentType="application/vnd.ms-office.chartstyle+xml"/>
  <Override PartName="/ppt/charts/colors44.xml" ContentType="application/vnd.ms-office.chartcolorstyle+xml"/>
  <Override PartName="/ppt/charts/chart45.xml" ContentType="application/vnd.openxmlformats-officedocument.drawingml.chart+xml"/>
  <Override PartName="/ppt/charts/style45.xml" ContentType="application/vnd.ms-office.chartstyle+xml"/>
  <Override PartName="/ppt/charts/colors45.xml" ContentType="application/vnd.ms-office.chartcolorstyle+xml"/>
  <Override PartName="/ppt/charts/chart46.xml" ContentType="application/vnd.openxmlformats-officedocument.drawingml.chart+xml"/>
  <Override PartName="/ppt/charts/style46.xml" ContentType="application/vnd.ms-office.chartstyle+xml"/>
  <Override PartName="/ppt/charts/colors46.xml" ContentType="application/vnd.ms-office.chartcolorstyle+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charts/chart47.xml" ContentType="application/vnd.openxmlformats-officedocument.drawingml.chart+xml"/>
  <Override PartName="/ppt/charts/style47.xml" ContentType="application/vnd.ms-office.chartstyle+xml"/>
  <Override PartName="/ppt/charts/colors47.xml" ContentType="application/vnd.ms-office.chartcolorstyle+xml"/>
  <Override PartName="/ppt/charts/chart48.xml" ContentType="application/vnd.openxmlformats-officedocument.drawingml.chart+xml"/>
  <Override PartName="/ppt/charts/style48.xml" ContentType="application/vnd.ms-office.chartstyle+xml"/>
  <Override PartName="/ppt/charts/colors48.xml" ContentType="application/vnd.ms-office.chartcolorstyle+xml"/>
  <Override PartName="/ppt/charts/chart49.xml" ContentType="application/vnd.openxmlformats-officedocument.drawingml.chart+xml"/>
  <Override PartName="/ppt/charts/style49.xml" ContentType="application/vnd.ms-office.chartstyle+xml"/>
  <Override PartName="/ppt/charts/colors49.xml" ContentType="application/vnd.ms-office.chartcolorstyle+xml"/>
  <Override PartName="/ppt/charts/chart50.xml" ContentType="application/vnd.openxmlformats-officedocument.drawingml.chart+xml"/>
  <Override PartName="/ppt/charts/style50.xml" ContentType="application/vnd.ms-office.chartstyle+xml"/>
  <Override PartName="/ppt/charts/colors50.xml" ContentType="application/vnd.ms-office.chartcolorstyle+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notesSlides/notesSlide6.xml" ContentType="application/vnd.openxmlformats-officedocument.presentationml.notesSlide+xml"/>
  <Override PartName="/ppt/charts/chart51.xml" ContentType="application/vnd.openxmlformats-officedocument.drawingml.chart+xml"/>
  <Override PartName="/ppt/charts/style51.xml" ContentType="application/vnd.ms-office.chartstyle+xml"/>
  <Override PartName="/ppt/charts/colors51.xml" ContentType="application/vnd.ms-office.chartcolorstyle+xml"/>
  <Override PartName="/ppt/tags/tag63.xml" ContentType="application/vnd.openxmlformats-officedocument.presentationml.tags+xml"/>
  <Override PartName="/ppt/tags/tag64.xml" ContentType="application/vnd.openxmlformats-officedocument.presentationml.tags+xml"/>
  <Override PartName="/ppt/charts/chart52.xml" ContentType="application/vnd.openxmlformats-officedocument.drawingml.chart+xml"/>
  <Override PartName="/ppt/charts/style52.xml" ContentType="application/vnd.ms-office.chartstyle+xml"/>
  <Override PartName="/ppt/charts/colors52.xml" ContentType="application/vnd.ms-office.chartcolorstyle+xml"/>
  <Override PartName="/ppt/charts/chart53.xml" ContentType="application/vnd.openxmlformats-officedocument.drawingml.chart+xml"/>
  <Override PartName="/ppt/charts/style53.xml" ContentType="application/vnd.ms-office.chartstyle+xml"/>
  <Override PartName="/ppt/charts/colors53.xml" ContentType="application/vnd.ms-office.chartcolorstyle+xml"/>
  <Override PartName="/ppt/charts/chart54.xml" ContentType="application/vnd.openxmlformats-officedocument.drawingml.chart+xml"/>
  <Override PartName="/ppt/charts/style54.xml" ContentType="application/vnd.ms-office.chartstyle+xml"/>
  <Override PartName="/ppt/charts/colors54.xml" ContentType="application/vnd.ms-office.chartcolorstyle+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0" r:id="rId4"/>
    <p:sldMasterId id="2147483737" r:id="rId5"/>
    <p:sldMasterId id="2147483796" r:id="rId6"/>
    <p:sldMasterId id="2147483824" r:id="rId7"/>
    <p:sldMasterId id="2147483843" r:id="rId8"/>
  </p:sldMasterIdLst>
  <p:notesMasterIdLst>
    <p:notesMasterId r:id="rId31"/>
  </p:notesMasterIdLst>
  <p:sldIdLst>
    <p:sldId id="3955" r:id="rId9"/>
    <p:sldId id="2147472880" r:id="rId10"/>
    <p:sldId id="2147472881" r:id="rId11"/>
    <p:sldId id="2147472883" r:id="rId12"/>
    <p:sldId id="2147472898" r:id="rId13"/>
    <p:sldId id="2147472901" r:id="rId14"/>
    <p:sldId id="2147472885" r:id="rId15"/>
    <p:sldId id="2147472886" r:id="rId16"/>
    <p:sldId id="2147472902" r:id="rId17"/>
    <p:sldId id="2147472887" r:id="rId18"/>
    <p:sldId id="2147472888" r:id="rId19"/>
    <p:sldId id="2147472903" r:id="rId20"/>
    <p:sldId id="2147472889" r:id="rId21"/>
    <p:sldId id="2147472890" r:id="rId22"/>
    <p:sldId id="2147472904" r:id="rId23"/>
    <p:sldId id="2147472897" r:id="rId24"/>
    <p:sldId id="2147472892" r:id="rId25"/>
    <p:sldId id="2147472893" r:id="rId26"/>
    <p:sldId id="2147472894" r:id="rId27"/>
    <p:sldId id="2147472895" r:id="rId28"/>
    <p:sldId id="2147472905" r:id="rId29"/>
    <p:sldId id="2147472829" r:id="rId30"/>
  </p:sldIdLst>
  <p:sldSz cx="9144000" cy="5715000" type="screen16x10"/>
  <p:notesSz cx="6810375" cy="9942513"/>
  <p:custDataLst>
    <p:tags r:id="rId3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0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56A43"/>
    <a:srgbClr val="00304A"/>
    <a:srgbClr val="EC6708"/>
    <a:srgbClr val="EBA900"/>
    <a:srgbClr val="FFD15A"/>
    <a:srgbClr val="6D888E"/>
    <a:srgbClr val="415755"/>
    <a:srgbClr val="DA7E4A"/>
    <a:srgbClr val="E73A58"/>
    <a:srgbClr val="3D4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7DF18680-E054-41AD-8BC1-D1AEF772440D}" styleName="Style moyen 2 - Accentuation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0" d="100"/>
          <a:sy n="70" d="100"/>
        </p:scale>
        <p:origin x="1180" y="64"/>
      </p:cViewPr>
      <p:guideLst>
        <p:guide orient="horz" pos="1800"/>
        <p:guide pos="288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21" Type="http://schemas.openxmlformats.org/officeDocument/2006/relationships/slide" Target="slides/slide13.xml"/><Relationship Id="rId34" Type="http://schemas.openxmlformats.org/officeDocument/2006/relationships/viewProps" Target="viewProps.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tags" Target="tags/tag1.xml"/><Relationship Id="rId37"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tableStyles" Target="tableStyles.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theme" Target="theme/theme1.xml"/><Relationship Id="rId8" Type="http://schemas.openxmlformats.org/officeDocument/2006/relationships/slideMaster" Target="slideMasters/slideMaster5.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muel JEQUIER" userId="24a4ff11-9e49-409e-91c8-59b48779c280" providerId="ADAL" clId="{410160A0-9486-44F3-9938-B6376D23D82E}"/>
    <pc:docChg chg="custSel modSld">
      <pc:chgData name="Samuel JEQUIER" userId="24a4ff11-9e49-409e-91c8-59b48779c280" providerId="ADAL" clId="{410160A0-9486-44F3-9938-B6376D23D82E}" dt="2026-05-22T13:50:50.694" v="117" actId="20577"/>
      <pc:docMkLst>
        <pc:docMk/>
      </pc:docMkLst>
      <pc:sldChg chg="modSp mod">
        <pc:chgData name="Samuel JEQUIER" userId="24a4ff11-9e49-409e-91c8-59b48779c280" providerId="ADAL" clId="{410160A0-9486-44F3-9938-B6376D23D82E}" dt="2026-05-22T13:50:50.694" v="117" actId="20577"/>
        <pc:sldMkLst>
          <pc:docMk/>
          <pc:sldMk cId="1167329909" sldId="2147472886"/>
        </pc:sldMkLst>
        <pc:spChg chg="mod">
          <ac:chgData name="Samuel JEQUIER" userId="24a4ff11-9e49-409e-91c8-59b48779c280" providerId="ADAL" clId="{410160A0-9486-44F3-9938-B6376D23D82E}" dt="2026-05-22T13:50:50.694" v="117" actId="20577"/>
          <ac:spMkLst>
            <pc:docMk/>
            <pc:sldMk cId="1167329909" sldId="2147472886"/>
            <ac:spMk id="4" creationId="{0DD0F96C-4366-B83A-3330-7936FB461ED9}"/>
          </ac:spMkLst>
        </pc:spChg>
      </pc:sldChg>
      <pc:sldChg chg="modSp mod">
        <pc:chgData name="Samuel JEQUIER" userId="24a4ff11-9e49-409e-91c8-59b48779c280" providerId="ADAL" clId="{410160A0-9486-44F3-9938-B6376D23D82E}" dt="2026-05-22T13:49:08.847" v="52" actId="20577"/>
        <pc:sldMkLst>
          <pc:docMk/>
          <pc:sldMk cId="2225512445" sldId="2147472905"/>
        </pc:sldMkLst>
        <pc:spChg chg="mod">
          <ac:chgData name="Samuel JEQUIER" userId="24a4ff11-9e49-409e-91c8-59b48779c280" providerId="ADAL" clId="{410160A0-9486-44F3-9938-B6376D23D82E}" dt="2026-05-22T13:49:08.847" v="52" actId="20577"/>
          <ac:spMkLst>
            <pc:docMk/>
            <pc:sldMk cId="2225512445" sldId="2147472905"/>
            <ac:spMk id="10" creationId="{10F6B872-F8F0-3A4E-8BD9-4A2457019C1C}"/>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17.xml"/><Relationship Id="rId1" Type="http://schemas.microsoft.com/office/2011/relationships/chartStyle" Target="style17.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18.xml"/><Relationship Id="rId1" Type="http://schemas.microsoft.com/office/2011/relationships/chartStyle" Target="style18.xml"/></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19.xml"/><Relationship Id="rId1" Type="http://schemas.microsoft.com/office/2011/relationships/chartStyle" Target="style19.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20.xml"/><Relationship Id="rId1" Type="http://schemas.microsoft.com/office/2011/relationships/chartStyle" Target="style20.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21.xml"/><Relationship Id="rId1" Type="http://schemas.microsoft.com/office/2011/relationships/chartStyle" Target="style21.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22.xml"/><Relationship Id="rId1" Type="http://schemas.microsoft.com/office/2011/relationships/chartStyle" Target="style22.xml"/></Relationships>
</file>

<file path=ppt/charts/_rels/chart23.xml.rels><?xml version="1.0" encoding="UTF-8" standalone="yes"?>
<Relationships xmlns="http://schemas.openxmlformats.org/package/2006/relationships"><Relationship Id="rId3" Type="http://schemas.openxmlformats.org/officeDocument/2006/relationships/package" Target="../embeddings/Microsoft_Excel_Worksheet22.xlsx"/><Relationship Id="rId2" Type="http://schemas.microsoft.com/office/2011/relationships/chartColorStyle" Target="colors23.xml"/><Relationship Id="rId1" Type="http://schemas.microsoft.com/office/2011/relationships/chartStyle" Target="style23.xml"/></Relationships>
</file>

<file path=ppt/charts/_rels/chart24.xml.rels><?xml version="1.0" encoding="UTF-8" standalone="yes"?>
<Relationships xmlns="http://schemas.openxmlformats.org/package/2006/relationships"><Relationship Id="rId3" Type="http://schemas.openxmlformats.org/officeDocument/2006/relationships/package" Target="../embeddings/Microsoft_Excel_Worksheet23.xlsx"/><Relationship Id="rId2" Type="http://schemas.microsoft.com/office/2011/relationships/chartColorStyle" Target="colors24.xml"/><Relationship Id="rId1" Type="http://schemas.microsoft.com/office/2011/relationships/chartStyle" Target="style24.xml"/></Relationships>
</file>

<file path=ppt/charts/_rels/chart25.xml.rels><?xml version="1.0" encoding="UTF-8" standalone="yes"?>
<Relationships xmlns="http://schemas.openxmlformats.org/package/2006/relationships"><Relationship Id="rId3" Type="http://schemas.openxmlformats.org/officeDocument/2006/relationships/package" Target="../embeddings/Microsoft_Excel_Worksheet24.xlsx"/><Relationship Id="rId2" Type="http://schemas.microsoft.com/office/2011/relationships/chartColorStyle" Target="colors25.xml"/><Relationship Id="rId1" Type="http://schemas.microsoft.com/office/2011/relationships/chartStyle" Target="style25.xml"/></Relationships>
</file>

<file path=ppt/charts/_rels/chart26.xml.rels><?xml version="1.0" encoding="UTF-8" standalone="yes"?>
<Relationships xmlns="http://schemas.openxmlformats.org/package/2006/relationships"><Relationship Id="rId3" Type="http://schemas.openxmlformats.org/officeDocument/2006/relationships/package" Target="../embeddings/Microsoft_Excel_Worksheet25.xlsx"/><Relationship Id="rId2" Type="http://schemas.microsoft.com/office/2011/relationships/chartColorStyle" Target="colors26.xml"/><Relationship Id="rId1" Type="http://schemas.microsoft.com/office/2011/relationships/chartStyle" Target="style26.xml"/></Relationships>
</file>

<file path=ppt/charts/_rels/chart27.xml.rels><?xml version="1.0" encoding="UTF-8" standalone="yes"?>
<Relationships xmlns="http://schemas.openxmlformats.org/package/2006/relationships"><Relationship Id="rId3" Type="http://schemas.openxmlformats.org/officeDocument/2006/relationships/package" Target="../embeddings/Microsoft_Excel_Worksheet26.xlsx"/><Relationship Id="rId2" Type="http://schemas.microsoft.com/office/2011/relationships/chartColorStyle" Target="colors27.xml"/><Relationship Id="rId1" Type="http://schemas.microsoft.com/office/2011/relationships/chartStyle" Target="style27.xml"/></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Worksheet27.xlsx"/><Relationship Id="rId2" Type="http://schemas.microsoft.com/office/2011/relationships/chartColorStyle" Target="colors28.xml"/><Relationship Id="rId1" Type="http://schemas.microsoft.com/office/2011/relationships/chartStyle" Target="style28.xml"/></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29.xml"/><Relationship Id="rId1" Type="http://schemas.microsoft.com/office/2011/relationships/chartStyle" Target="style29.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30.xml.rels><?xml version="1.0" encoding="UTF-8" standalone="yes"?>
<Relationships xmlns="http://schemas.openxmlformats.org/package/2006/relationships"><Relationship Id="rId3" Type="http://schemas.openxmlformats.org/officeDocument/2006/relationships/package" Target="../embeddings/Microsoft_Excel_Worksheet29.xlsx"/><Relationship Id="rId2" Type="http://schemas.microsoft.com/office/2011/relationships/chartColorStyle" Target="colors30.xml"/><Relationship Id="rId1" Type="http://schemas.microsoft.com/office/2011/relationships/chartStyle" Target="style30.xml"/></Relationships>
</file>

<file path=ppt/charts/_rels/chart31.xml.rels><?xml version="1.0" encoding="UTF-8" standalone="yes"?>
<Relationships xmlns="http://schemas.openxmlformats.org/package/2006/relationships"><Relationship Id="rId3" Type="http://schemas.openxmlformats.org/officeDocument/2006/relationships/package" Target="../embeddings/Microsoft_Excel_Worksheet30.xlsx"/><Relationship Id="rId2" Type="http://schemas.microsoft.com/office/2011/relationships/chartColorStyle" Target="colors31.xml"/><Relationship Id="rId1" Type="http://schemas.microsoft.com/office/2011/relationships/chartStyle" Target="style31.xml"/></Relationships>
</file>

<file path=ppt/charts/_rels/chart32.xml.rels><?xml version="1.0" encoding="UTF-8" standalone="yes"?>
<Relationships xmlns="http://schemas.openxmlformats.org/package/2006/relationships"><Relationship Id="rId3" Type="http://schemas.openxmlformats.org/officeDocument/2006/relationships/package" Target="../embeddings/Microsoft_Excel_Worksheet31.xlsx"/><Relationship Id="rId2" Type="http://schemas.microsoft.com/office/2011/relationships/chartColorStyle" Target="colors32.xml"/><Relationship Id="rId1" Type="http://schemas.microsoft.com/office/2011/relationships/chartStyle" Target="style32.xml"/></Relationships>
</file>

<file path=ppt/charts/_rels/chart33.xml.rels><?xml version="1.0" encoding="UTF-8" standalone="yes"?>
<Relationships xmlns="http://schemas.openxmlformats.org/package/2006/relationships"><Relationship Id="rId3" Type="http://schemas.openxmlformats.org/officeDocument/2006/relationships/package" Target="../embeddings/Microsoft_Excel_Worksheet32.xlsx"/><Relationship Id="rId2" Type="http://schemas.microsoft.com/office/2011/relationships/chartColorStyle" Target="colors33.xml"/><Relationship Id="rId1" Type="http://schemas.microsoft.com/office/2011/relationships/chartStyle" Target="style33.xml"/></Relationships>
</file>

<file path=ppt/charts/_rels/chart34.xml.rels><?xml version="1.0" encoding="UTF-8" standalone="yes"?>
<Relationships xmlns="http://schemas.openxmlformats.org/package/2006/relationships"><Relationship Id="rId3" Type="http://schemas.openxmlformats.org/officeDocument/2006/relationships/package" Target="../embeddings/Microsoft_Excel_Worksheet33.xlsx"/><Relationship Id="rId2" Type="http://schemas.microsoft.com/office/2011/relationships/chartColorStyle" Target="colors34.xml"/><Relationship Id="rId1" Type="http://schemas.microsoft.com/office/2011/relationships/chartStyle" Target="style34.xml"/></Relationships>
</file>

<file path=ppt/charts/_rels/chart35.xml.rels><?xml version="1.0" encoding="UTF-8" standalone="yes"?>
<Relationships xmlns="http://schemas.openxmlformats.org/package/2006/relationships"><Relationship Id="rId3" Type="http://schemas.openxmlformats.org/officeDocument/2006/relationships/package" Target="../embeddings/Microsoft_Excel_Worksheet34.xlsx"/><Relationship Id="rId2" Type="http://schemas.microsoft.com/office/2011/relationships/chartColorStyle" Target="colors35.xml"/><Relationship Id="rId1" Type="http://schemas.microsoft.com/office/2011/relationships/chartStyle" Target="style35.xml"/></Relationships>
</file>

<file path=ppt/charts/_rels/chart36.xml.rels><?xml version="1.0" encoding="UTF-8" standalone="yes"?>
<Relationships xmlns="http://schemas.openxmlformats.org/package/2006/relationships"><Relationship Id="rId3" Type="http://schemas.openxmlformats.org/officeDocument/2006/relationships/package" Target="../embeddings/Microsoft_Excel_Worksheet35.xlsx"/><Relationship Id="rId2" Type="http://schemas.microsoft.com/office/2011/relationships/chartColorStyle" Target="colors36.xml"/><Relationship Id="rId1" Type="http://schemas.microsoft.com/office/2011/relationships/chartStyle" Target="style36.xml"/></Relationships>
</file>

<file path=ppt/charts/_rels/chart37.xml.rels><?xml version="1.0" encoding="UTF-8" standalone="yes"?>
<Relationships xmlns="http://schemas.openxmlformats.org/package/2006/relationships"><Relationship Id="rId3" Type="http://schemas.openxmlformats.org/officeDocument/2006/relationships/package" Target="../embeddings/Microsoft_Excel_Worksheet36.xlsx"/><Relationship Id="rId2" Type="http://schemas.microsoft.com/office/2011/relationships/chartColorStyle" Target="colors37.xml"/><Relationship Id="rId1" Type="http://schemas.microsoft.com/office/2011/relationships/chartStyle" Target="style37.xml"/></Relationships>
</file>

<file path=ppt/charts/_rels/chart38.xml.rels><?xml version="1.0" encoding="UTF-8" standalone="yes"?>
<Relationships xmlns="http://schemas.openxmlformats.org/package/2006/relationships"><Relationship Id="rId3" Type="http://schemas.openxmlformats.org/officeDocument/2006/relationships/package" Target="../embeddings/Microsoft_Excel_Worksheet37.xlsx"/><Relationship Id="rId2" Type="http://schemas.microsoft.com/office/2011/relationships/chartColorStyle" Target="colors38.xml"/><Relationship Id="rId1" Type="http://schemas.microsoft.com/office/2011/relationships/chartStyle" Target="style38.xml"/></Relationships>
</file>

<file path=ppt/charts/_rels/chart39.xml.rels><?xml version="1.0" encoding="UTF-8" standalone="yes"?>
<Relationships xmlns="http://schemas.openxmlformats.org/package/2006/relationships"><Relationship Id="rId3" Type="http://schemas.openxmlformats.org/officeDocument/2006/relationships/package" Target="../embeddings/Microsoft_Excel_Worksheet38.xlsx"/><Relationship Id="rId2" Type="http://schemas.microsoft.com/office/2011/relationships/chartColorStyle" Target="colors39.xml"/><Relationship Id="rId1" Type="http://schemas.microsoft.com/office/2011/relationships/chartStyle" Target="style39.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40.xml.rels><?xml version="1.0" encoding="UTF-8" standalone="yes"?>
<Relationships xmlns="http://schemas.openxmlformats.org/package/2006/relationships"><Relationship Id="rId3" Type="http://schemas.openxmlformats.org/officeDocument/2006/relationships/package" Target="../embeddings/Microsoft_Excel_Worksheet39.xlsx"/><Relationship Id="rId2" Type="http://schemas.microsoft.com/office/2011/relationships/chartColorStyle" Target="colors40.xml"/><Relationship Id="rId1" Type="http://schemas.microsoft.com/office/2011/relationships/chartStyle" Target="style40.xml"/></Relationships>
</file>

<file path=ppt/charts/_rels/chart41.xml.rels><?xml version="1.0" encoding="UTF-8" standalone="yes"?>
<Relationships xmlns="http://schemas.openxmlformats.org/package/2006/relationships"><Relationship Id="rId3" Type="http://schemas.openxmlformats.org/officeDocument/2006/relationships/package" Target="../embeddings/Microsoft_Excel_Worksheet40.xlsx"/><Relationship Id="rId2" Type="http://schemas.microsoft.com/office/2011/relationships/chartColorStyle" Target="colors41.xml"/><Relationship Id="rId1" Type="http://schemas.microsoft.com/office/2011/relationships/chartStyle" Target="style41.xml"/></Relationships>
</file>

<file path=ppt/charts/_rels/chart42.xml.rels><?xml version="1.0" encoding="UTF-8" standalone="yes"?>
<Relationships xmlns="http://schemas.openxmlformats.org/package/2006/relationships"><Relationship Id="rId3" Type="http://schemas.openxmlformats.org/officeDocument/2006/relationships/package" Target="../embeddings/Microsoft_Excel_Worksheet41.xlsx"/><Relationship Id="rId2" Type="http://schemas.microsoft.com/office/2011/relationships/chartColorStyle" Target="colors42.xml"/><Relationship Id="rId1" Type="http://schemas.microsoft.com/office/2011/relationships/chartStyle" Target="style42.xml"/></Relationships>
</file>

<file path=ppt/charts/_rels/chart43.xml.rels><?xml version="1.0" encoding="UTF-8" standalone="yes"?>
<Relationships xmlns="http://schemas.openxmlformats.org/package/2006/relationships"><Relationship Id="rId3" Type="http://schemas.openxmlformats.org/officeDocument/2006/relationships/package" Target="../embeddings/Microsoft_Excel_Worksheet42.xlsx"/><Relationship Id="rId2" Type="http://schemas.microsoft.com/office/2011/relationships/chartColorStyle" Target="colors43.xml"/><Relationship Id="rId1" Type="http://schemas.microsoft.com/office/2011/relationships/chartStyle" Target="style43.xml"/></Relationships>
</file>

<file path=ppt/charts/_rels/chart44.xml.rels><?xml version="1.0" encoding="UTF-8" standalone="yes"?>
<Relationships xmlns="http://schemas.openxmlformats.org/package/2006/relationships"><Relationship Id="rId3" Type="http://schemas.openxmlformats.org/officeDocument/2006/relationships/package" Target="../embeddings/Microsoft_Excel_Worksheet43.xlsx"/><Relationship Id="rId2" Type="http://schemas.microsoft.com/office/2011/relationships/chartColorStyle" Target="colors44.xml"/><Relationship Id="rId1" Type="http://schemas.microsoft.com/office/2011/relationships/chartStyle" Target="style44.xml"/></Relationships>
</file>

<file path=ppt/charts/_rels/chart45.xml.rels><?xml version="1.0" encoding="UTF-8" standalone="yes"?>
<Relationships xmlns="http://schemas.openxmlformats.org/package/2006/relationships"><Relationship Id="rId3" Type="http://schemas.openxmlformats.org/officeDocument/2006/relationships/package" Target="../embeddings/Microsoft_Excel_Worksheet44.xlsx"/><Relationship Id="rId2" Type="http://schemas.microsoft.com/office/2011/relationships/chartColorStyle" Target="colors45.xml"/><Relationship Id="rId1" Type="http://schemas.microsoft.com/office/2011/relationships/chartStyle" Target="style45.xml"/></Relationships>
</file>

<file path=ppt/charts/_rels/chart46.xml.rels><?xml version="1.0" encoding="UTF-8" standalone="yes"?>
<Relationships xmlns="http://schemas.openxmlformats.org/package/2006/relationships"><Relationship Id="rId3" Type="http://schemas.openxmlformats.org/officeDocument/2006/relationships/package" Target="../embeddings/Microsoft_Excel_Worksheet45.xlsx"/><Relationship Id="rId2" Type="http://schemas.microsoft.com/office/2011/relationships/chartColorStyle" Target="colors46.xml"/><Relationship Id="rId1" Type="http://schemas.microsoft.com/office/2011/relationships/chartStyle" Target="style46.xml"/></Relationships>
</file>

<file path=ppt/charts/_rels/chart47.xml.rels><?xml version="1.0" encoding="UTF-8" standalone="yes"?>
<Relationships xmlns="http://schemas.openxmlformats.org/package/2006/relationships"><Relationship Id="rId3" Type="http://schemas.openxmlformats.org/officeDocument/2006/relationships/package" Target="../embeddings/Microsoft_Excel_Worksheet46.xlsx"/><Relationship Id="rId2" Type="http://schemas.microsoft.com/office/2011/relationships/chartColorStyle" Target="colors47.xml"/><Relationship Id="rId1" Type="http://schemas.microsoft.com/office/2011/relationships/chartStyle" Target="style47.xml"/></Relationships>
</file>

<file path=ppt/charts/_rels/chart48.xml.rels><?xml version="1.0" encoding="UTF-8" standalone="yes"?>
<Relationships xmlns="http://schemas.openxmlformats.org/package/2006/relationships"><Relationship Id="rId3" Type="http://schemas.openxmlformats.org/officeDocument/2006/relationships/package" Target="../embeddings/Microsoft_Excel_Worksheet47.xlsx"/><Relationship Id="rId2" Type="http://schemas.microsoft.com/office/2011/relationships/chartColorStyle" Target="colors48.xml"/><Relationship Id="rId1" Type="http://schemas.microsoft.com/office/2011/relationships/chartStyle" Target="style48.xml"/></Relationships>
</file>

<file path=ppt/charts/_rels/chart49.xml.rels><?xml version="1.0" encoding="UTF-8" standalone="yes"?>
<Relationships xmlns="http://schemas.openxmlformats.org/package/2006/relationships"><Relationship Id="rId3" Type="http://schemas.openxmlformats.org/officeDocument/2006/relationships/package" Target="../embeddings/Microsoft_Excel_Worksheet48.xlsx"/><Relationship Id="rId2" Type="http://schemas.microsoft.com/office/2011/relationships/chartColorStyle" Target="colors49.xml"/><Relationship Id="rId1" Type="http://schemas.microsoft.com/office/2011/relationships/chartStyle" Target="style49.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50.xml.rels><?xml version="1.0" encoding="UTF-8" standalone="yes"?>
<Relationships xmlns="http://schemas.openxmlformats.org/package/2006/relationships"><Relationship Id="rId3" Type="http://schemas.openxmlformats.org/officeDocument/2006/relationships/package" Target="../embeddings/Microsoft_Excel_Worksheet49.xlsx"/><Relationship Id="rId2" Type="http://schemas.microsoft.com/office/2011/relationships/chartColorStyle" Target="colors50.xml"/><Relationship Id="rId1" Type="http://schemas.microsoft.com/office/2011/relationships/chartStyle" Target="style50.xml"/></Relationships>
</file>

<file path=ppt/charts/_rels/chart51.xml.rels><?xml version="1.0" encoding="UTF-8" standalone="yes"?>
<Relationships xmlns="http://schemas.openxmlformats.org/package/2006/relationships"><Relationship Id="rId3" Type="http://schemas.openxmlformats.org/officeDocument/2006/relationships/package" Target="../embeddings/Microsoft_Excel_Worksheet50.xlsx"/><Relationship Id="rId2" Type="http://schemas.microsoft.com/office/2011/relationships/chartColorStyle" Target="colors51.xml"/><Relationship Id="rId1" Type="http://schemas.microsoft.com/office/2011/relationships/chartStyle" Target="style51.xml"/></Relationships>
</file>

<file path=ppt/charts/_rels/chart52.xml.rels><?xml version="1.0" encoding="UTF-8" standalone="yes"?>
<Relationships xmlns="http://schemas.openxmlformats.org/package/2006/relationships"><Relationship Id="rId3" Type="http://schemas.openxmlformats.org/officeDocument/2006/relationships/package" Target="../embeddings/Microsoft_Excel_Worksheet51.xlsx"/><Relationship Id="rId2" Type="http://schemas.microsoft.com/office/2011/relationships/chartColorStyle" Target="colors52.xml"/><Relationship Id="rId1" Type="http://schemas.microsoft.com/office/2011/relationships/chartStyle" Target="style52.xml"/></Relationships>
</file>

<file path=ppt/charts/_rels/chart53.xml.rels><?xml version="1.0" encoding="UTF-8" standalone="yes"?>
<Relationships xmlns="http://schemas.openxmlformats.org/package/2006/relationships"><Relationship Id="rId3" Type="http://schemas.openxmlformats.org/officeDocument/2006/relationships/package" Target="../embeddings/Microsoft_Excel_Worksheet52.xlsx"/><Relationship Id="rId2" Type="http://schemas.microsoft.com/office/2011/relationships/chartColorStyle" Target="colors53.xml"/><Relationship Id="rId1" Type="http://schemas.microsoft.com/office/2011/relationships/chartStyle" Target="style53.xml"/></Relationships>
</file>

<file path=ppt/charts/_rels/chart54.xml.rels><?xml version="1.0" encoding="UTF-8" standalone="yes"?>
<Relationships xmlns="http://schemas.openxmlformats.org/package/2006/relationships"><Relationship Id="rId3" Type="http://schemas.openxmlformats.org/officeDocument/2006/relationships/package" Target="../embeddings/Microsoft_Excel_Worksheet53.xlsx"/><Relationship Id="rId2" Type="http://schemas.microsoft.com/office/2011/relationships/chartColorStyle" Target="colors54.xml"/><Relationship Id="rId1" Type="http://schemas.microsoft.com/office/2011/relationships/chartStyle" Target="style54.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8980365042429206"/>
          <c:y val="0.3404962522677647"/>
          <c:w val="0.74245227678785319"/>
          <c:h val="0.61595726949738061"/>
        </c:manualLayout>
      </c:layout>
      <c:barChart>
        <c:barDir val="bar"/>
        <c:grouping val="percentStacked"/>
        <c:varyColors val="0"/>
        <c:ser>
          <c:idx val="0"/>
          <c:order val="0"/>
          <c:tx>
            <c:strRef>
              <c:f>Feuil1!$B$1</c:f>
              <c:strCache>
                <c:ptCount val="1"/>
                <c:pt idx="0">
                  <c:v>Oui, le permis voiture (B)</c:v>
                </c:pt>
              </c:strCache>
            </c:strRef>
          </c:tx>
          <c:spPr>
            <a:solidFill>
              <a:srgbClr val="EBA900"/>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rgbClr val="415755"/>
                    </a:solidFill>
                    <a:latin typeface="+mj-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Feuil1!$A$2</c:f>
              <c:numCache>
                <c:formatCode>General</c:formatCode>
                <c:ptCount val="1"/>
              </c:numCache>
            </c:numRef>
          </c:cat>
          <c:val>
            <c:numRef>
              <c:f>Feuil1!$B$2</c:f>
              <c:numCache>
                <c:formatCode>0"%";"";"-"</c:formatCode>
                <c:ptCount val="1"/>
                <c:pt idx="0">
                  <c:v>96.666666666666671</c:v>
                </c:pt>
              </c:numCache>
            </c:numRef>
          </c:val>
          <c:extLst>
            <c:ext xmlns:c16="http://schemas.microsoft.com/office/drawing/2014/chart" uri="{C3380CC4-5D6E-409C-BE32-E72D297353CC}">
              <c16:uniqueId val="{00000000-1E1D-46D6-87E0-691D9C37ABD5}"/>
            </c:ext>
          </c:extLst>
        </c:ser>
        <c:ser>
          <c:idx val="1"/>
          <c:order val="1"/>
          <c:tx>
            <c:strRef>
              <c:f>Feuil1!$C$1</c:f>
              <c:strCache>
                <c:ptCount val="1"/>
                <c:pt idx="0">
                  <c:v>Oui, un autre permis</c:v>
                </c:pt>
              </c:strCache>
            </c:strRef>
          </c:tx>
          <c:spPr>
            <a:solidFill>
              <a:srgbClr val="FFD15A"/>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rgbClr val="415755"/>
                    </a:solidFill>
                    <a:latin typeface="+mj-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Feuil1!$A$2</c:f>
              <c:numCache>
                <c:formatCode>General</c:formatCode>
                <c:ptCount val="1"/>
              </c:numCache>
            </c:numRef>
          </c:cat>
          <c:val>
            <c:numRef>
              <c:f>Feuil1!$C$2</c:f>
              <c:numCache>
                <c:formatCode>0"%";"";"-"</c:formatCode>
                <c:ptCount val="1"/>
                <c:pt idx="0">
                  <c:v>21.583333333333332</c:v>
                </c:pt>
              </c:numCache>
            </c:numRef>
          </c:val>
          <c:extLst>
            <c:ext xmlns:c16="http://schemas.microsoft.com/office/drawing/2014/chart" uri="{C3380CC4-5D6E-409C-BE32-E72D297353CC}">
              <c16:uniqueId val="{00000001-1E1D-46D6-87E0-691D9C37ABD5}"/>
            </c:ext>
          </c:extLst>
        </c:ser>
        <c:ser>
          <c:idx val="2"/>
          <c:order val="2"/>
          <c:tx>
            <c:strRef>
              <c:f>Feuil1!$D$1</c:f>
              <c:strCache>
                <c:ptCount val="1"/>
                <c:pt idx="0">
                  <c:v>Pas encore mais c'est en cours</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j-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Feuil1!$A$2</c:f>
              <c:numCache>
                <c:formatCode>General</c:formatCode>
                <c:ptCount val="1"/>
              </c:numCache>
            </c:numRef>
          </c:cat>
          <c:val>
            <c:numRef>
              <c:f>Feuil1!$D$2</c:f>
              <c:numCache>
                <c:formatCode>0"%";"";"-"</c:formatCode>
                <c:ptCount val="1"/>
                <c:pt idx="0">
                  <c:v>0.25</c:v>
                </c:pt>
              </c:numCache>
            </c:numRef>
          </c:val>
          <c:extLst>
            <c:ext xmlns:c16="http://schemas.microsoft.com/office/drawing/2014/chart" uri="{C3380CC4-5D6E-409C-BE32-E72D297353CC}">
              <c16:uniqueId val="{00000002-1E1D-46D6-87E0-691D9C37ABD5}"/>
            </c:ext>
          </c:extLst>
        </c:ser>
        <c:ser>
          <c:idx val="3"/>
          <c:order val="3"/>
          <c:tx>
            <c:strRef>
              <c:f>Feuil1!$E$1</c:f>
              <c:strCache>
                <c:ptCount val="1"/>
                <c:pt idx="0">
                  <c:v>Non</c:v>
                </c:pt>
              </c:strCache>
            </c:strRef>
          </c:tx>
          <c:spPr>
            <a:solidFill>
              <a:schemeClr val="accent4"/>
            </a:solidFill>
            <a:ln>
              <a:noFill/>
            </a:ln>
            <a:effectLst/>
          </c:spPr>
          <c:invertIfNegative val="0"/>
          <c:dLbls>
            <c:dLbl>
              <c:idx val="0"/>
              <c:layout>
                <c:manualLayout>
                  <c:x val="2.2157049867319523E-2"/>
                  <c:y val="-6.97957853612025E-17"/>
                </c:manualLayout>
              </c:layout>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rgbClr val="415755"/>
                      </a:solidFill>
                      <a:latin typeface="+mj-lt"/>
                      <a:ea typeface="+mn-ea"/>
                      <a:cs typeface="+mn-cs"/>
                    </a:defRPr>
                  </a:pPr>
                  <a:endParaRPr lang="fr-FR"/>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1E1D-46D6-87E0-691D9C37ABD5}"/>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solidFill>
                    <a:latin typeface="+mn-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Feuil1!$A$2</c:f>
              <c:numCache>
                <c:formatCode>General</c:formatCode>
                <c:ptCount val="1"/>
              </c:numCache>
            </c:numRef>
          </c:cat>
          <c:val>
            <c:numRef>
              <c:f>Feuil1!$E$2</c:f>
              <c:numCache>
                <c:formatCode>0"%";"";"-"</c:formatCode>
                <c:ptCount val="1"/>
                <c:pt idx="0">
                  <c:v>1.0833333333333333</c:v>
                </c:pt>
              </c:numCache>
            </c:numRef>
          </c:val>
          <c:extLst>
            <c:ext xmlns:c16="http://schemas.microsoft.com/office/drawing/2014/chart" uri="{C3380CC4-5D6E-409C-BE32-E72D297353CC}">
              <c16:uniqueId val="{00000004-1E1D-46D6-87E0-691D9C37ABD5}"/>
            </c:ext>
          </c:extLst>
        </c:ser>
        <c:dLbls>
          <c:dLblPos val="ctr"/>
          <c:showLegendKey val="0"/>
          <c:showVal val="1"/>
          <c:showCatName val="0"/>
          <c:showSerName val="0"/>
          <c:showPercent val="0"/>
          <c:showBubbleSize val="0"/>
        </c:dLbls>
        <c:gapWidth val="79"/>
        <c:overlap val="100"/>
        <c:axId val="1538250159"/>
        <c:axId val="1538255439"/>
      </c:barChart>
      <c:catAx>
        <c:axId val="1538250159"/>
        <c:scaling>
          <c:orientation val="minMax"/>
        </c:scaling>
        <c:delete val="1"/>
        <c:axPos val="l"/>
        <c:numFmt formatCode="General" sourceLinked="1"/>
        <c:majorTickMark val="none"/>
        <c:minorTickMark val="none"/>
        <c:tickLblPos val="nextTo"/>
        <c:crossAx val="1538255439"/>
        <c:crosses val="autoZero"/>
        <c:auto val="1"/>
        <c:lblAlgn val="ctr"/>
        <c:lblOffset val="100"/>
        <c:noMultiLvlLbl val="0"/>
      </c:catAx>
      <c:valAx>
        <c:axId val="1538255439"/>
        <c:scaling>
          <c:orientation val="minMax"/>
        </c:scaling>
        <c:delete val="1"/>
        <c:axPos val="b"/>
        <c:numFmt formatCode="0%" sourceLinked="1"/>
        <c:majorTickMark val="none"/>
        <c:minorTickMark val="none"/>
        <c:tickLblPos val="nextTo"/>
        <c:crossAx val="1538250159"/>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b="0"/>
      </a:pPr>
      <a:endParaRPr lang="fr-FR"/>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1143321028340422E-2"/>
          <c:y val="3.4375000000000003E-2"/>
          <c:w val="0.84549630323475622"/>
          <c:h val="0.93750000000000011"/>
        </c:manualLayout>
      </c:layout>
      <c:barChart>
        <c:barDir val="bar"/>
        <c:grouping val="clustered"/>
        <c:varyColors val="0"/>
        <c:ser>
          <c:idx val="0"/>
          <c:order val="0"/>
          <c:tx>
            <c:strRef>
              <c:f>Feuil1!$B$1</c:f>
              <c:strCache>
                <c:ptCount val="1"/>
                <c:pt idx="0">
                  <c:v>Série 1</c:v>
                </c:pt>
              </c:strCache>
            </c:strRef>
          </c:tx>
          <c:spPr>
            <a:solidFill>
              <a:srgbClr val="00304A"/>
            </a:solidFill>
            <a:ln>
              <a:noFill/>
            </a:ln>
            <a:effectLst/>
          </c:spPr>
          <c:invertIfNegative val="0"/>
          <c:dLbls>
            <c:dLbl>
              <c:idx val="0"/>
              <c:tx>
                <c:rich>
                  <a:bodyPr/>
                  <a:lstStyle/>
                  <a:p>
                    <a:fld id="{6EAADB77-CB90-4E8A-B0B3-11D567975B55}" type="VALUE">
                      <a:rPr lang="en-US" smtClean="0"/>
                      <a:pPr/>
                      <a:t>[VALEUR]</a:t>
                    </a:fld>
                    <a:endParaRPr lang="fr-F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7B56-4143-A08A-033EEF83FC3E}"/>
                </c:ext>
              </c:extLst>
            </c:dLbl>
            <c:dLbl>
              <c:idx val="1"/>
              <c:tx>
                <c:rich>
                  <a:bodyPr/>
                  <a:lstStyle/>
                  <a:p>
                    <a:fld id="{A6681C77-7BC8-46E2-8741-F05ECBB607EE}" type="VALUE">
                      <a:rPr lang="en-US" smtClean="0"/>
                      <a:pPr/>
                      <a:t>[VALEUR]</a:t>
                    </a:fld>
                    <a:endParaRPr lang="fr-F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7B56-4143-A08A-033EEF83FC3E}"/>
                </c:ext>
              </c:extLst>
            </c:dLbl>
            <c:dLbl>
              <c:idx val="2"/>
              <c:tx>
                <c:rich>
                  <a:bodyPr/>
                  <a:lstStyle/>
                  <a:p>
                    <a:fld id="{91C0EA30-CD58-47B7-99BE-C3C774F8CBAF}" type="VALUE">
                      <a:rPr lang="en-US" smtClean="0"/>
                      <a:pPr/>
                      <a:t>[VALEUR]</a:t>
                    </a:fld>
                    <a:endParaRPr lang="fr-F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7B56-4143-A08A-033EEF83FC3E}"/>
                </c:ext>
              </c:extLst>
            </c:dLbl>
            <c:dLbl>
              <c:idx val="3"/>
              <c:tx>
                <c:rich>
                  <a:bodyPr/>
                  <a:lstStyle/>
                  <a:p>
                    <a:fld id="{D206CEC7-9EA9-4F9E-9B36-A5A003845AA4}" type="VALUE">
                      <a:rPr lang="en-US" smtClean="0"/>
                      <a:pPr/>
                      <a:t>[VALEUR]</a:t>
                    </a:fld>
                    <a:endParaRPr lang="fr-F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7B56-4143-A08A-033EEF83FC3E}"/>
                </c:ext>
              </c:extLst>
            </c:dLbl>
            <c:dLbl>
              <c:idx val="4"/>
              <c:tx>
                <c:rich>
                  <a:bodyPr/>
                  <a:lstStyle/>
                  <a:p>
                    <a:fld id="{3D2D3022-7F77-42BB-8F82-1AB7E43FA71D}" type="VALUE">
                      <a:rPr lang="en-US" smtClean="0"/>
                      <a:pPr/>
                      <a:t>[VALEUR]</a:t>
                    </a:fld>
                    <a:endParaRPr lang="fr-F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7B56-4143-A08A-033EEF83FC3E}"/>
                </c:ext>
              </c:extLst>
            </c:dLbl>
            <c:dLbl>
              <c:idx val="5"/>
              <c:tx>
                <c:rich>
                  <a:bodyPr/>
                  <a:lstStyle/>
                  <a:p>
                    <a:fld id="{81B69B1D-B5B8-48A4-BE92-07A9A909D9F0}" type="VALUE">
                      <a:rPr lang="en-US" smtClean="0"/>
                      <a:pPr/>
                      <a:t>[VALEUR]</a:t>
                    </a:fld>
                    <a:endParaRPr lang="fr-F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7B56-4143-A08A-033EEF83FC3E}"/>
                </c:ext>
              </c:extLst>
            </c:dLbl>
            <c:dLbl>
              <c:idx val="6"/>
              <c:tx>
                <c:rich>
                  <a:bodyPr/>
                  <a:lstStyle/>
                  <a:p>
                    <a:fld id="{1BD51A0D-9ABF-4F0F-8367-A602E800BBC0}" type="VALUE">
                      <a:rPr lang="en-US" smtClean="0"/>
                      <a:pPr/>
                      <a:t>[VALEUR]</a:t>
                    </a:fld>
                    <a:r>
                      <a:rPr lang="en-US"/>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6-7B56-4143-A08A-033EEF83FC3E}"/>
                </c:ext>
              </c:extLst>
            </c:dLbl>
            <c:dLbl>
              <c:idx val="7"/>
              <c:tx>
                <c:rich>
                  <a:bodyPr/>
                  <a:lstStyle/>
                  <a:p>
                    <a:fld id="{489234ED-4B3B-4351-B350-180D2607FFED}" type="VALUE">
                      <a:rPr lang="en-US" smtClean="0"/>
                      <a:pPr/>
                      <a:t>[VALEUR]</a:t>
                    </a:fld>
                    <a:r>
                      <a:rPr lang="en-US"/>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7B56-4143-A08A-033EEF83FC3E}"/>
                </c:ext>
              </c:extLst>
            </c:dLbl>
            <c:dLbl>
              <c:idx val="8"/>
              <c:tx>
                <c:rich>
                  <a:bodyPr/>
                  <a:lstStyle/>
                  <a:p>
                    <a:fld id="{8607E306-A9EF-4A13-86FE-317BBB7E7248}" type="VALUE">
                      <a:rPr lang="en-US" smtClean="0"/>
                      <a:pPr/>
                      <a:t>[VALEUR]</a:t>
                    </a:fld>
                    <a:r>
                      <a:rPr lang="en-US"/>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8-7B56-4143-A08A-033EEF83FC3E}"/>
                </c:ext>
              </c:extLst>
            </c:dLbl>
            <c:dLbl>
              <c:idx val="9"/>
              <c:tx>
                <c:rich>
                  <a:bodyPr/>
                  <a:lstStyle/>
                  <a:p>
                    <a:fld id="{4EF63385-9ADA-4AFE-94C4-EB1F8A8CC290}" type="VALUE">
                      <a:rPr lang="en-US" smtClean="0"/>
                      <a:pPr/>
                      <a:t>[VALEUR]</a:t>
                    </a:fld>
                    <a:r>
                      <a:rPr lang="en-US"/>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9-7B56-4143-A08A-033EEF83FC3E}"/>
                </c:ext>
              </c:extLst>
            </c:dLbl>
            <c:dLbl>
              <c:idx val="10"/>
              <c:tx>
                <c:rich>
                  <a:bodyPr/>
                  <a:lstStyle/>
                  <a:p>
                    <a:fld id="{F88762E1-44BC-46AA-ADCE-7887A0DEDFD0}" type="VALUE">
                      <a:rPr lang="en-US" smtClean="0"/>
                      <a:pPr/>
                      <a:t>[VALEUR]</a:t>
                    </a:fld>
                    <a:r>
                      <a:rPr lang="en-US"/>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A-7B56-4143-A08A-033EEF83FC3E}"/>
                </c:ext>
              </c:extLst>
            </c:dLbl>
            <c:dLbl>
              <c:idx val="11"/>
              <c:tx>
                <c:rich>
                  <a:bodyPr/>
                  <a:lstStyle/>
                  <a:p>
                    <a:fld id="{7BEB1B63-39F4-4E35-BB15-B6F6FE465AF5}" type="VALUE">
                      <a:rPr lang="en-US" smtClean="0"/>
                      <a:pPr/>
                      <a:t>[VALEUR]</a:t>
                    </a:fld>
                    <a:r>
                      <a:rPr lang="en-US"/>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B-7B56-4143-A08A-033EEF83FC3E}"/>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rgbClr val="00304A"/>
                    </a:solidFill>
                    <a:latin typeface="+mj-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Feuil1!$A$2:$A$7</c:f>
              <c:numCache>
                <c:formatCode>General</c:formatCode>
                <c:ptCount val="6"/>
              </c:numCache>
            </c:numRef>
          </c:cat>
          <c:val>
            <c:numRef>
              <c:f>Feuil1!$B$2:$B$7</c:f>
              <c:numCache>
                <c:formatCode>0"%";"";"-"</c:formatCode>
                <c:ptCount val="6"/>
                <c:pt idx="0">
                  <c:v>94.833333333333329</c:v>
                </c:pt>
                <c:pt idx="1">
                  <c:v>1.5833333333333333</c:v>
                </c:pt>
                <c:pt idx="2">
                  <c:v>0.91666666666666663</c:v>
                </c:pt>
                <c:pt idx="3">
                  <c:v>1.3333333333333333</c:v>
                </c:pt>
                <c:pt idx="4">
                  <c:v>1</c:v>
                </c:pt>
                <c:pt idx="5">
                  <c:v>0.33333333333333331</c:v>
                </c:pt>
              </c:numCache>
            </c:numRef>
          </c:val>
          <c:extLst>
            <c:ext xmlns:c16="http://schemas.microsoft.com/office/drawing/2014/chart" uri="{C3380CC4-5D6E-409C-BE32-E72D297353CC}">
              <c16:uniqueId val="{0000000C-7B56-4143-A08A-033EEF83FC3E}"/>
            </c:ext>
          </c:extLst>
        </c:ser>
        <c:ser>
          <c:idx val="1"/>
          <c:order val="1"/>
          <c:tx>
            <c:strRef>
              <c:f>Feuil1!$C$1</c:f>
              <c:strCache>
                <c:ptCount val="1"/>
                <c:pt idx="0">
                  <c:v>Série 2</c:v>
                </c:pt>
              </c:strCache>
            </c:strRef>
          </c:tx>
          <c:spPr>
            <a:solidFill>
              <a:srgbClr val="EC6708"/>
            </a:solidFill>
            <a:ln>
              <a:noFill/>
            </a:ln>
            <a:effectLst/>
          </c:spPr>
          <c:invertIfNegative val="0"/>
          <c:dLbls>
            <c:dLbl>
              <c:idx val="0"/>
              <c:tx>
                <c:rich>
                  <a:bodyPr/>
                  <a:lstStyle/>
                  <a:p>
                    <a:fld id="{2410CC68-E9CA-48F5-8EBE-6859799C0268}" type="VALUE">
                      <a:rPr lang="en-US" smtClean="0"/>
                      <a:pPr/>
                      <a:t>[VALEUR]</a:t>
                    </a:fld>
                    <a:endParaRPr lang="fr-F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D-7B56-4143-A08A-033EEF83FC3E}"/>
                </c:ext>
              </c:extLst>
            </c:dLbl>
            <c:dLbl>
              <c:idx val="1"/>
              <c:tx>
                <c:rich>
                  <a:bodyPr/>
                  <a:lstStyle/>
                  <a:p>
                    <a:fld id="{058F0A4A-B1C7-4681-85A5-F3D74B4C3C9A}" type="VALUE">
                      <a:rPr lang="en-US" smtClean="0"/>
                      <a:pPr/>
                      <a:t>[VALEUR]</a:t>
                    </a:fld>
                    <a:endParaRPr lang="fr-F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E-7B56-4143-A08A-033EEF83FC3E}"/>
                </c:ext>
              </c:extLst>
            </c:dLbl>
            <c:dLbl>
              <c:idx val="2"/>
              <c:tx>
                <c:rich>
                  <a:bodyPr/>
                  <a:lstStyle/>
                  <a:p>
                    <a:fld id="{6DB22E74-CA7D-441D-91C2-AFF79E0F78AA}" type="VALUE">
                      <a:rPr lang="en-US" smtClean="0"/>
                      <a:pPr/>
                      <a:t>[VALEUR]</a:t>
                    </a:fld>
                    <a:endParaRPr lang="fr-F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F-7B56-4143-A08A-033EEF83FC3E}"/>
                </c:ext>
              </c:extLst>
            </c:dLbl>
            <c:dLbl>
              <c:idx val="3"/>
              <c:tx>
                <c:rich>
                  <a:bodyPr/>
                  <a:lstStyle/>
                  <a:p>
                    <a:fld id="{C1EDD686-EE2B-47C9-BD9A-D431F61CF1C5}" type="VALUE">
                      <a:rPr lang="en-US" smtClean="0"/>
                      <a:pPr/>
                      <a:t>[VALEUR]</a:t>
                    </a:fld>
                    <a:endParaRPr lang="fr-F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0-7B56-4143-A08A-033EEF83FC3E}"/>
                </c:ext>
              </c:extLst>
            </c:dLbl>
            <c:dLbl>
              <c:idx val="4"/>
              <c:tx>
                <c:rich>
                  <a:bodyPr/>
                  <a:lstStyle/>
                  <a:p>
                    <a:fld id="{6A62A79D-FCB7-4498-A603-A73A8114F6C7}" type="VALUE">
                      <a:rPr lang="en-US" smtClean="0"/>
                      <a:pPr/>
                      <a:t>[VALEUR]</a:t>
                    </a:fld>
                    <a:endParaRPr lang="fr-F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1-7B56-4143-A08A-033EEF83FC3E}"/>
                </c:ext>
              </c:extLst>
            </c:dLbl>
            <c:dLbl>
              <c:idx val="5"/>
              <c:tx>
                <c:rich>
                  <a:bodyPr/>
                  <a:lstStyle/>
                  <a:p>
                    <a:fld id="{387F7DDD-85DB-4740-8E5C-02876553E146}" type="VALUE">
                      <a:rPr lang="en-US" smtClean="0"/>
                      <a:pPr/>
                      <a:t>[VALEUR]</a:t>
                    </a:fld>
                    <a:endParaRPr lang="fr-F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2-7B56-4143-A08A-033EEF83FC3E}"/>
                </c:ext>
              </c:extLst>
            </c:dLbl>
            <c:dLbl>
              <c:idx val="6"/>
              <c:tx>
                <c:rich>
                  <a:bodyPr/>
                  <a:lstStyle/>
                  <a:p>
                    <a:fld id="{8027A44E-6415-4C93-BA85-20FA98C5A1A0}" type="VALUE">
                      <a:rPr lang="en-US" smtClean="0"/>
                      <a:pPr/>
                      <a:t>[VALEUR]</a:t>
                    </a:fld>
                    <a:r>
                      <a:rPr lang="en-US"/>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3-7B56-4143-A08A-033EEF83FC3E}"/>
                </c:ext>
              </c:extLst>
            </c:dLbl>
            <c:dLbl>
              <c:idx val="7"/>
              <c:tx>
                <c:rich>
                  <a:bodyPr/>
                  <a:lstStyle/>
                  <a:p>
                    <a:fld id="{D09C71C5-6C8C-4456-A45A-D8FF898F9CC3}" type="VALUE">
                      <a:rPr lang="en-US" smtClean="0"/>
                      <a:pPr/>
                      <a:t>[VALEUR]</a:t>
                    </a:fld>
                    <a:r>
                      <a:rPr lang="en-US"/>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4-7B56-4143-A08A-033EEF83FC3E}"/>
                </c:ext>
              </c:extLst>
            </c:dLbl>
            <c:dLbl>
              <c:idx val="8"/>
              <c:tx>
                <c:rich>
                  <a:bodyPr/>
                  <a:lstStyle/>
                  <a:p>
                    <a:fld id="{F22CF1DD-7C28-4E75-8814-0CD5B54E389B}" type="VALUE">
                      <a:rPr lang="en-US" smtClean="0"/>
                      <a:pPr/>
                      <a:t>[VALEUR]</a:t>
                    </a:fld>
                    <a:r>
                      <a:rPr lang="en-US"/>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5-7B56-4143-A08A-033EEF83FC3E}"/>
                </c:ext>
              </c:extLst>
            </c:dLbl>
            <c:dLbl>
              <c:idx val="9"/>
              <c:tx>
                <c:rich>
                  <a:bodyPr/>
                  <a:lstStyle/>
                  <a:p>
                    <a:fld id="{0313A181-5F0E-4A59-95AA-B449F7B687CA}" type="VALUE">
                      <a:rPr lang="en-US" smtClean="0"/>
                      <a:pPr/>
                      <a:t>[VALEUR]</a:t>
                    </a:fld>
                    <a:r>
                      <a:rPr lang="en-US"/>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6-7B56-4143-A08A-033EEF83FC3E}"/>
                </c:ext>
              </c:extLst>
            </c:dLbl>
            <c:dLbl>
              <c:idx val="10"/>
              <c:tx>
                <c:rich>
                  <a:bodyPr/>
                  <a:lstStyle/>
                  <a:p>
                    <a:fld id="{6269E575-2390-414F-BE35-89800BB02DCC}" type="VALUE">
                      <a:rPr lang="en-US" smtClean="0"/>
                      <a:pPr/>
                      <a:t>[VALEUR]</a:t>
                    </a:fld>
                    <a:r>
                      <a:rPr lang="en-US"/>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7-7B56-4143-A08A-033EEF83FC3E}"/>
                </c:ext>
              </c:extLst>
            </c:dLbl>
            <c:dLbl>
              <c:idx val="11"/>
              <c:tx>
                <c:rich>
                  <a:bodyPr/>
                  <a:lstStyle/>
                  <a:p>
                    <a:fld id="{76B949D0-A486-4E9A-AE54-471D8D3E432B}" type="VALUE">
                      <a:rPr lang="en-US" smtClean="0"/>
                      <a:pPr/>
                      <a:t>[VALEUR]</a:t>
                    </a:fld>
                    <a:r>
                      <a:rPr lang="en-US"/>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8-7B56-4143-A08A-033EEF83FC3E}"/>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rgbClr val="EC6708"/>
                    </a:solidFill>
                    <a:latin typeface="+mj-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Feuil1!$A$2:$A$7</c:f>
              <c:numCache>
                <c:formatCode>General</c:formatCode>
                <c:ptCount val="6"/>
              </c:numCache>
            </c:numRef>
          </c:cat>
          <c:val>
            <c:numRef>
              <c:f>Feuil1!$C$2:$C$7</c:f>
              <c:numCache>
                <c:formatCode>0"%";"";"-"</c:formatCode>
                <c:ptCount val="6"/>
                <c:pt idx="0">
                  <c:v>70</c:v>
                </c:pt>
                <c:pt idx="1">
                  <c:v>21</c:v>
                </c:pt>
                <c:pt idx="2">
                  <c:v>2</c:v>
                </c:pt>
                <c:pt idx="3">
                  <c:v>4</c:v>
                </c:pt>
                <c:pt idx="4">
                  <c:v>3</c:v>
                </c:pt>
                <c:pt idx="5">
                  <c:v>0.33333333333333331</c:v>
                </c:pt>
              </c:numCache>
            </c:numRef>
          </c:val>
          <c:extLst>
            <c:ext xmlns:c16="http://schemas.microsoft.com/office/drawing/2014/chart" uri="{C3380CC4-5D6E-409C-BE32-E72D297353CC}">
              <c16:uniqueId val="{00000019-7B56-4143-A08A-033EEF83FC3E}"/>
            </c:ext>
          </c:extLst>
        </c:ser>
        <c:dLbls>
          <c:showLegendKey val="0"/>
          <c:showVal val="0"/>
          <c:showCatName val="0"/>
          <c:showSerName val="0"/>
          <c:showPercent val="0"/>
          <c:showBubbleSize val="0"/>
        </c:dLbls>
        <c:gapWidth val="127"/>
        <c:axId val="1586379696"/>
        <c:axId val="1586385456"/>
      </c:barChart>
      <c:catAx>
        <c:axId val="1586379696"/>
        <c:scaling>
          <c:orientation val="maxMin"/>
        </c:scaling>
        <c:delete val="1"/>
        <c:axPos val="l"/>
        <c:numFmt formatCode="General" sourceLinked="1"/>
        <c:majorTickMark val="out"/>
        <c:minorTickMark val="none"/>
        <c:tickLblPos val="nextTo"/>
        <c:crossAx val="1586385456"/>
        <c:crosses val="autoZero"/>
        <c:auto val="1"/>
        <c:lblAlgn val="ctr"/>
        <c:lblOffset val="100"/>
        <c:noMultiLvlLbl val="0"/>
      </c:catAx>
      <c:valAx>
        <c:axId val="1586385456"/>
        <c:scaling>
          <c:orientation val="minMax"/>
        </c:scaling>
        <c:delete val="1"/>
        <c:axPos val="t"/>
        <c:numFmt formatCode="0&quot;%&quot;;&quot;&quot;;&quot;-&quot;" sourceLinked="1"/>
        <c:majorTickMark val="out"/>
        <c:minorTickMark val="none"/>
        <c:tickLblPos val="nextTo"/>
        <c:crossAx val="1586379696"/>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fr-FR"/>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0150208084243553"/>
          <c:y val="2.8927910542086835E-2"/>
          <c:w val="0.43020339635862015"/>
          <c:h val="0.93125000000000002"/>
        </c:manualLayout>
      </c:layout>
      <c:barChart>
        <c:barDir val="bar"/>
        <c:grouping val="clustered"/>
        <c:varyColors val="0"/>
        <c:ser>
          <c:idx val="0"/>
          <c:order val="0"/>
          <c:tx>
            <c:strRef>
              <c:f>Feuil1!$B$1</c:f>
              <c:strCache>
                <c:ptCount val="1"/>
                <c:pt idx="0">
                  <c:v>Colonne4</c:v>
                </c:pt>
              </c:strCache>
            </c:strRef>
          </c:tx>
          <c:spPr>
            <a:solidFill>
              <a:srgbClr val="A56A43"/>
            </a:solidFill>
            <a:ln>
              <a:noFill/>
            </a:ln>
            <a:effectLst/>
          </c:spPr>
          <c:invertIfNegative val="0"/>
          <c:dPt>
            <c:idx val="0"/>
            <c:invertIfNegative val="0"/>
            <c:bubble3D val="0"/>
            <c:spPr>
              <a:solidFill>
                <a:srgbClr val="A56A43"/>
              </a:solidFill>
              <a:ln>
                <a:noFill/>
              </a:ln>
              <a:effectLst/>
            </c:spPr>
            <c:extLst>
              <c:ext xmlns:c16="http://schemas.microsoft.com/office/drawing/2014/chart" uri="{C3380CC4-5D6E-409C-BE32-E72D297353CC}">
                <c16:uniqueId val="{00000001-E89E-4509-B248-2CD26F6631F2}"/>
              </c:ext>
            </c:extLst>
          </c:dPt>
          <c:dPt>
            <c:idx val="1"/>
            <c:invertIfNegative val="0"/>
            <c:bubble3D val="0"/>
            <c:spPr>
              <a:solidFill>
                <a:srgbClr val="A56A43"/>
              </a:solidFill>
              <a:ln>
                <a:noFill/>
              </a:ln>
              <a:effectLst/>
            </c:spPr>
            <c:extLst>
              <c:ext xmlns:c16="http://schemas.microsoft.com/office/drawing/2014/chart" uri="{C3380CC4-5D6E-409C-BE32-E72D297353CC}">
                <c16:uniqueId val="{00000003-E89E-4509-B248-2CD26F6631F2}"/>
              </c:ext>
            </c:extLst>
          </c:dPt>
          <c:dPt>
            <c:idx val="2"/>
            <c:invertIfNegative val="0"/>
            <c:bubble3D val="0"/>
            <c:spPr>
              <a:solidFill>
                <a:srgbClr val="A56A43"/>
              </a:solidFill>
              <a:ln>
                <a:noFill/>
              </a:ln>
              <a:effectLst/>
            </c:spPr>
            <c:extLst>
              <c:ext xmlns:c16="http://schemas.microsoft.com/office/drawing/2014/chart" uri="{C3380CC4-5D6E-409C-BE32-E72D297353CC}">
                <c16:uniqueId val="{00000005-E89E-4509-B248-2CD26F6631F2}"/>
              </c:ext>
            </c:extLst>
          </c:dPt>
          <c:dPt>
            <c:idx val="3"/>
            <c:invertIfNegative val="0"/>
            <c:bubble3D val="0"/>
            <c:spPr>
              <a:solidFill>
                <a:srgbClr val="A56A43"/>
              </a:solidFill>
              <a:ln>
                <a:noFill/>
              </a:ln>
              <a:effectLst/>
            </c:spPr>
            <c:extLst>
              <c:ext xmlns:c16="http://schemas.microsoft.com/office/drawing/2014/chart" uri="{C3380CC4-5D6E-409C-BE32-E72D297353CC}">
                <c16:uniqueId val="{00000007-E89E-4509-B248-2CD26F6631F2}"/>
              </c:ext>
            </c:extLst>
          </c:dPt>
          <c:dPt>
            <c:idx val="4"/>
            <c:invertIfNegative val="0"/>
            <c:bubble3D val="0"/>
            <c:spPr>
              <a:solidFill>
                <a:srgbClr val="A56A43"/>
              </a:solidFill>
              <a:ln>
                <a:noFill/>
              </a:ln>
              <a:effectLst/>
            </c:spPr>
            <c:extLst>
              <c:ext xmlns:c16="http://schemas.microsoft.com/office/drawing/2014/chart" uri="{C3380CC4-5D6E-409C-BE32-E72D297353CC}">
                <c16:uniqueId val="{00000009-E89E-4509-B248-2CD26F6631F2}"/>
              </c:ext>
            </c:extLst>
          </c:dPt>
          <c:dPt>
            <c:idx val="7"/>
            <c:invertIfNegative val="0"/>
            <c:bubble3D val="0"/>
            <c:spPr>
              <a:solidFill>
                <a:srgbClr val="A56A43"/>
              </a:solidFill>
              <a:ln>
                <a:noFill/>
              </a:ln>
              <a:effectLst/>
            </c:spPr>
            <c:extLst>
              <c:ext xmlns:c16="http://schemas.microsoft.com/office/drawing/2014/chart" uri="{C3380CC4-5D6E-409C-BE32-E72D297353CC}">
                <c16:uniqueId val="{0000000B-E89E-4509-B248-2CD26F6631F2}"/>
              </c:ext>
            </c:extLst>
          </c:dPt>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rgbClr val="A56A43"/>
                    </a:solidFill>
                    <a:latin typeface="+mj-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Feuil1!$A$14:$A$18</c:f>
              <c:strCache>
                <c:ptCount val="5"/>
                <c:pt idx="0">
                  <c:v>Rural </c:v>
                </c:pt>
                <c:pt idx="1">
                  <c:v>Petite ville (- de 20 000 hab.)</c:v>
                </c:pt>
                <c:pt idx="2">
                  <c:v>Ville moyenne (20 000 à 100 000 hab.)</c:v>
                </c:pt>
                <c:pt idx="3">
                  <c:v>Grande ville (+ de 100 000 hab.)</c:v>
                </c:pt>
                <c:pt idx="4">
                  <c:v>Agglo. parisienne</c:v>
                </c:pt>
              </c:strCache>
            </c:strRef>
          </c:cat>
          <c:val>
            <c:numRef>
              <c:f>Feuil1!$B$14:$B$18</c:f>
              <c:numCache>
                <c:formatCode>0"%";"";""</c:formatCode>
                <c:ptCount val="5"/>
                <c:pt idx="0">
                  <c:v>90</c:v>
                </c:pt>
                <c:pt idx="1">
                  <c:v>77</c:v>
                </c:pt>
                <c:pt idx="2">
                  <c:v>74</c:v>
                </c:pt>
                <c:pt idx="3">
                  <c:v>60</c:v>
                </c:pt>
                <c:pt idx="4">
                  <c:v>34</c:v>
                </c:pt>
              </c:numCache>
            </c:numRef>
          </c:val>
          <c:extLst>
            <c:ext xmlns:c16="http://schemas.microsoft.com/office/drawing/2014/chart" uri="{C3380CC4-5D6E-409C-BE32-E72D297353CC}">
              <c16:uniqueId val="{0000000C-E89E-4509-B248-2CD26F6631F2}"/>
            </c:ext>
          </c:extLst>
        </c:ser>
        <c:dLbls>
          <c:dLblPos val="outEnd"/>
          <c:showLegendKey val="0"/>
          <c:showVal val="1"/>
          <c:showCatName val="0"/>
          <c:showSerName val="0"/>
          <c:showPercent val="0"/>
          <c:showBubbleSize val="0"/>
        </c:dLbls>
        <c:gapWidth val="112"/>
        <c:axId val="149116224"/>
        <c:axId val="149117664"/>
      </c:barChart>
      <c:catAx>
        <c:axId val="149116224"/>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149117664"/>
        <c:crosses val="autoZero"/>
        <c:auto val="1"/>
        <c:lblAlgn val="ctr"/>
        <c:lblOffset val="100"/>
        <c:noMultiLvlLbl val="0"/>
      </c:catAx>
      <c:valAx>
        <c:axId val="149117664"/>
        <c:scaling>
          <c:orientation val="minMax"/>
        </c:scaling>
        <c:delete val="1"/>
        <c:axPos val="t"/>
        <c:numFmt formatCode="0&quot;%&quot;;&quot;&quot;;&quot;&quot;" sourceLinked="1"/>
        <c:majorTickMark val="none"/>
        <c:minorTickMark val="none"/>
        <c:tickLblPos val="nextTo"/>
        <c:crossAx val="149116224"/>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fr-FR"/>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0150208084243553"/>
          <c:y val="2.8927910542086835E-2"/>
          <c:w val="0.47967509579783019"/>
          <c:h val="0.93125000000000002"/>
        </c:manualLayout>
      </c:layout>
      <c:barChart>
        <c:barDir val="bar"/>
        <c:grouping val="clustered"/>
        <c:varyColors val="0"/>
        <c:ser>
          <c:idx val="0"/>
          <c:order val="0"/>
          <c:tx>
            <c:strRef>
              <c:f>Feuil1!$B$1</c:f>
              <c:strCache>
                <c:ptCount val="1"/>
                <c:pt idx="0">
                  <c:v>Colonne4</c:v>
                </c:pt>
              </c:strCache>
            </c:strRef>
          </c:tx>
          <c:spPr>
            <a:solidFill>
              <a:srgbClr val="EC6708"/>
            </a:solidFill>
            <a:ln>
              <a:noFill/>
            </a:ln>
            <a:effectLst/>
          </c:spPr>
          <c:invertIfNegative val="0"/>
          <c:dPt>
            <c:idx val="0"/>
            <c:invertIfNegative val="0"/>
            <c:bubble3D val="0"/>
            <c:spPr>
              <a:solidFill>
                <a:srgbClr val="EC6708"/>
              </a:solidFill>
              <a:ln>
                <a:noFill/>
              </a:ln>
              <a:effectLst/>
            </c:spPr>
            <c:extLst>
              <c:ext xmlns:c16="http://schemas.microsoft.com/office/drawing/2014/chart" uri="{C3380CC4-5D6E-409C-BE32-E72D297353CC}">
                <c16:uniqueId val="{00000001-AABA-4DC5-A400-1B8EE4CC5A9C}"/>
              </c:ext>
            </c:extLst>
          </c:dPt>
          <c:dPt>
            <c:idx val="1"/>
            <c:invertIfNegative val="0"/>
            <c:bubble3D val="0"/>
            <c:spPr>
              <a:solidFill>
                <a:srgbClr val="EC6708"/>
              </a:solidFill>
              <a:ln>
                <a:noFill/>
              </a:ln>
              <a:effectLst/>
            </c:spPr>
            <c:extLst>
              <c:ext xmlns:c16="http://schemas.microsoft.com/office/drawing/2014/chart" uri="{C3380CC4-5D6E-409C-BE32-E72D297353CC}">
                <c16:uniqueId val="{00000003-AABA-4DC5-A400-1B8EE4CC5A9C}"/>
              </c:ext>
            </c:extLst>
          </c:dPt>
          <c:dPt>
            <c:idx val="2"/>
            <c:invertIfNegative val="0"/>
            <c:bubble3D val="0"/>
            <c:spPr>
              <a:solidFill>
                <a:srgbClr val="EC6708"/>
              </a:solidFill>
              <a:ln>
                <a:noFill/>
              </a:ln>
              <a:effectLst/>
            </c:spPr>
            <c:extLst>
              <c:ext xmlns:c16="http://schemas.microsoft.com/office/drawing/2014/chart" uri="{C3380CC4-5D6E-409C-BE32-E72D297353CC}">
                <c16:uniqueId val="{00000005-AABA-4DC5-A400-1B8EE4CC5A9C}"/>
              </c:ext>
            </c:extLst>
          </c:dPt>
          <c:dPt>
            <c:idx val="3"/>
            <c:invertIfNegative val="0"/>
            <c:bubble3D val="0"/>
            <c:spPr>
              <a:solidFill>
                <a:srgbClr val="EC6708"/>
              </a:solidFill>
              <a:ln>
                <a:noFill/>
              </a:ln>
              <a:effectLst/>
            </c:spPr>
            <c:extLst>
              <c:ext xmlns:c16="http://schemas.microsoft.com/office/drawing/2014/chart" uri="{C3380CC4-5D6E-409C-BE32-E72D297353CC}">
                <c16:uniqueId val="{00000007-AABA-4DC5-A400-1B8EE4CC5A9C}"/>
              </c:ext>
            </c:extLst>
          </c:dPt>
          <c:dPt>
            <c:idx val="4"/>
            <c:invertIfNegative val="0"/>
            <c:bubble3D val="0"/>
            <c:spPr>
              <a:solidFill>
                <a:srgbClr val="EC6708"/>
              </a:solidFill>
              <a:ln>
                <a:noFill/>
              </a:ln>
              <a:effectLst/>
            </c:spPr>
            <c:extLst>
              <c:ext xmlns:c16="http://schemas.microsoft.com/office/drawing/2014/chart" uri="{C3380CC4-5D6E-409C-BE32-E72D297353CC}">
                <c16:uniqueId val="{00000009-AABA-4DC5-A400-1B8EE4CC5A9C}"/>
              </c:ext>
            </c:extLst>
          </c:dPt>
          <c:dPt>
            <c:idx val="7"/>
            <c:invertIfNegative val="0"/>
            <c:bubble3D val="0"/>
            <c:spPr>
              <a:solidFill>
                <a:srgbClr val="EC6708"/>
              </a:solidFill>
              <a:ln>
                <a:noFill/>
              </a:ln>
              <a:effectLst/>
            </c:spPr>
            <c:extLst>
              <c:ext xmlns:c16="http://schemas.microsoft.com/office/drawing/2014/chart" uri="{C3380CC4-5D6E-409C-BE32-E72D297353CC}">
                <c16:uniqueId val="{0000000B-AABA-4DC5-A400-1B8EE4CC5A9C}"/>
              </c:ext>
            </c:extLst>
          </c:dPt>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rgbClr val="EC6708"/>
                    </a:solidFill>
                    <a:latin typeface="+mj-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Feuil1!$A$14:$A$19</c:f>
              <c:strCache>
                <c:ptCount val="6"/>
                <c:pt idx="0">
                  <c:v>Toujours le même</c:v>
                </c:pt>
                <c:pt idx="1">
                  <c:v>Variable</c:v>
                </c:pt>
                <c:pt idx="2">
                  <c:v>Ne travaille pas actuellement</c:v>
                </c:pt>
                <c:pt idx="4">
                  <c:v>Oui</c:v>
                </c:pt>
                <c:pt idx="5">
                  <c:v>Non</c:v>
                </c:pt>
              </c:strCache>
            </c:strRef>
          </c:cat>
          <c:val>
            <c:numRef>
              <c:f>Feuil1!$B$14:$B$19</c:f>
              <c:numCache>
                <c:formatCode>0"%";"";"-"</c:formatCode>
                <c:ptCount val="6"/>
                <c:pt idx="0">
                  <c:v>74</c:v>
                </c:pt>
                <c:pt idx="1">
                  <c:v>72</c:v>
                </c:pt>
                <c:pt idx="2">
                  <c:v>54</c:v>
                </c:pt>
                <c:pt idx="4">
                  <c:v>73</c:v>
                </c:pt>
                <c:pt idx="5">
                  <c:v>64</c:v>
                </c:pt>
              </c:numCache>
            </c:numRef>
          </c:val>
          <c:extLst>
            <c:ext xmlns:c16="http://schemas.microsoft.com/office/drawing/2014/chart" uri="{C3380CC4-5D6E-409C-BE32-E72D297353CC}">
              <c16:uniqueId val="{0000000C-AABA-4DC5-A400-1B8EE4CC5A9C}"/>
            </c:ext>
          </c:extLst>
        </c:ser>
        <c:dLbls>
          <c:dLblPos val="outEnd"/>
          <c:showLegendKey val="0"/>
          <c:showVal val="1"/>
          <c:showCatName val="0"/>
          <c:showSerName val="0"/>
          <c:showPercent val="0"/>
          <c:showBubbleSize val="0"/>
        </c:dLbls>
        <c:gapWidth val="112"/>
        <c:axId val="149116224"/>
        <c:axId val="149117664"/>
      </c:barChart>
      <c:catAx>
        <c:axId val="149116224"/>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149117664"/>
        <c:crosses val="autoZero"/>
        <c:auto val="1"/>
        <c:lblAlgn val="ctr"/>
        <c:lblOffset val="100"/>
        <c:noMultiLvlLbl val="0"/>
      </c:catAx>
      <c:valAx>
        <c:axId val="149117664"/>
        <c:scaling>
          <c:orientation val="minMax"/>
        </c:scaling>
        <c:delete val="1"/>
        <c:axPos val="t"/>
        <c:numFmt formatCode="0&quot;%&quot;;&quot;&quot;;&quot;-&quot;" sourceLinked="1"/>
        <c:majorTickMark val="none"/>
        <c:minorTickMark val="none"/>
        <c:tickLblPos val="nextTo"/>
        <c:crossAx val="149116224"/>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fr-FR"/>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8980365042429206"/>
          <c:y val="0.3404962522677647"/>
          <c:w val="0.74245227678785319"/>
          <c:h val="0.61595726949738061"/>
        </c:manualLayout>
      </c:layout>
      <c:barChart>
        <c:barDir val="bar"/>
        <c:grouping val="percentStacked"/>
        <c:varyColors val="0"/>
        <c:ser>
          <c:idx val="0"/>
          <c:order val="0"/>
          <c:tx>
            <c:strRef>
              <c:f>Feuil1!$B$1</c:f>
              <c:strCache>
                <c:ptCount val="1"/>
                <c:pt idx="0">
                  <c:v>Oui, le permis voiture (B)</c:v>
                </c:pt>
              </c:strCache>
            </c:strRef>
          </c:tx>
          <c:spPr>
            <a:solidFill>
              <a:srgbClr val="EBA900"/>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rgbClr val="415755"/>
                    </a:solidFill>
                    <a:latin typeface="+mj-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Feuil1!$A$2</c:f>
              <c:numCache>
                <c:formatCode>General</c:formatCode>
                <c:ptCount val="1"/>
              </c:numCache>
            </c:numRef>
          </c:cat>
          <c:val>
            <c:numRef>
              <c:f>Feuil1!$B$2</c:f>
              <c:numCache>
                <c:formatCode>0"%";"";"-"</c:formatCode>
                <c:ptCount val="1"/>
                <c:pt idx="0">
                  <c:v>75</c:v>
                </c:pt>
              </c:numCache>
            </c:numRef>
          </c:val>
          <c:extLst>
            <c:ext xmlns:c16="http://schemas.microsoft.com/office/drawing/2014/chart" uri="{C3380CC4-5D6E-409C-BE32-E72D297353CC}">
              <c16:uniqueId val="{00000000-70CD-4FCF-ADD4-AB71ADBE097B}"/>
            </c:ext>
          </c:extLst>
        </c:ser>
        <c:ser>
          <c:idx val="1"/>
          <c:order val="1"/>
          <c:tx>
            <c:strRef>
              <c:f>Feuil1!$C$1</c:f>
              <c:strCache>
                <c:ptCount val="1"/>
                <c:pt idx="0">
                  <c:v>Oui, un autre permis</c:v>
                </c:pt>
              </c:strCache>
            </c:strRef>
          </c:tx>
          <c:spPr>
            <a:solidFill>
              <a:srgbClr val="FFD15A"/>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rgbClr val="415755"/>
                    </a:solidFill>
                    <a:latin typeface="+mj-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Feuil1!$A$2</c:f>
              <c:numCache>
                <c:formatCode>General</c:formatCode>
                <c:ptCount val="1"/>
              </c:numCache>
            </c:numRef>
          </c:cat>
          <c:val>
            <c:numRef>
              <c:f>Feuil1!$C$2</c:f>
              <c:numCache>
                <c:formatCode>0"%";"";"-"</c:formatCode>
                <c:ptCount val="1"/>
                <c:pt idx="0">
                  <c:v>18</c:v>
                </c:pt>
              </c:numCache>
            </c:numRef>
          </c:val>
          <c:extLst>
            <c:ext xmlns:c16="http://schemas.microsoft.com/office/drawing/2014/chart" uri="{C3380CC4-5D6E-409C-BE32-E72D297353CC}">
              <c16:uniqueId val="{00000001-70CD-4FCF-ADD4-AB71ADBE097B}"/>
            </c:ext>
          </c:extLst>
        </c:ser>
        <c:ser>
          <c:idx val="2"/>
          <c:order val="2"/>
          <c:tx>
            <c:strRef>
              <c:f>Feuil1!$D$1</c:f>
              <c:strCache>
                <c:ptCount val="1"/>
                <c:pt idx="0">
                  <c:v>Pas encore mais c'est en cours</c:v>
                </c:pt>
              </c:strCache>
            </c:strRef>
          </c:tx>
          <c:spPr>
            <a:solidFill>
              <a:srgbClr val="41575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j-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Feuil1!$A$2</c:f>
              <c:numCache>
                <c:formatCode>General</c:formatCode>
                <c:ptCount val="1"/>
              </c:numCache>
            </c:numRef>
          </c:cat>
          <c:val>
            <c:numRef>
              <c:f>Feuil1!$D$2</c:f>
              <c:numCache>
                <c:formatCode>0"%";"";"-"</c:formatCode>
                <c:ptCount val="1"/>
                <c:pt idx="0">
                  <c:v>7</c:v>
                </c:pt>
              </c:numCache>
            </c:numRef>
          </c:val>
          <c:extLst>
            <c:ext xmlns:c16="http://schemas.microsoft.com/office/drawing/2014/chart" uri="{C3380CC4-5D6E-409C-BE32-E72D297353CC}">
              <c16:uniqueId val="{00000002-70CD-4FCF-ADD4-AB71ADBE097B}"/>
            </c:ext>
          </c:extLst>
        </c:ser>
        <c:dLbls>
          <c:dLblPos val="ctr"/>
          <c:showLegendKey val="0"/>
          <c:showVal val="1"/>
          <c:showCatName val="0"/>
          <c:showSerName val="0"/>
          <c:showPercent val="0"/>
          <c:showBubbleSize val="0"/>
        </c:dLbls>
        <c:gapWidth val="79"/>
        <c:overlap val="100"/>
        <c:axId val="1538250159"/>
        <c:axId val="1538255439"/>
      </c:barChart>
      <c:catAx>
        <c:axId val="1538250159"/>
        <c:scaling>
          <c:orientation val="minMax"/>
        </c:scaling>
        <c:delete val="1"/>
        <c:axPos val="l"/>
        <c:numFmt formatCode="General" sourceLinked="1"/>
        <c:majorTickMark val="none"/>
        <c:minorTickMark val="none"/>
        <c:tickLblPos val="nextTo"/>
        <c:crossAx val="1538255439"/>
        <c:crosses val="autoZero"/>
        <c:auto val="1"/>
        <c:lblAlgn val="ctr"/>
        <c:lblOffset val="100"/>
        <c:noMultiLvlLbl val="0"/>
      </c:catAx>
      <c:valAx>
        <c:axId val="1538255439"/>
        <c:scaling>
          <c:orientation val="minMax"/>
        </c:scaling>
        <c:delete val="1"/>
        <c:axPos val="b"/>
        <c:numFmt formatCode="0%" sourceLinked="1"/>
        <c:majorTickMark val="none"/>
        <c:minorTickMark val="none"/>
        <c:tickLblPos val="nextTo"/>
        <c:crossAx val="1538250159"/>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b="0"/>
      </a:pPr>
      <a:endParaRPr lang="fr-FR"/>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8980365042429206"/>
          <c:y val="0.3404962522677647"/>
          <c:w val="0.74245227678785319"/>
          <c:h val="0.61595726949738061"/>
        </c:manualLayout>
      </c:layout>
      <c:barChart>
        <c:barDir val="bar"/>
        <c:grouping val="percentStacked"/>
        <c:varyColors val="0"/>
        <c:ser>
          <c:idx val="0"/>
          <c:order val="0"/>
          <c:tx>
            <c:strRef>
              <c:f>Feuil1!$B$1</c:f>
              <c:strCache>
                <c:ptCount val="1"/>
                <c:pt idx="0">
                  <c:v>Indispensable</c:v>
                </c:pt>
              </c:strCache>
            </c:strRef>
          </c:tx>
          <c:spPr>
            <a:solidFill>
              <a:srgbClr val="EBA900"/>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rgbClr val="415755"/>
                    </a:solidFill>
                    <a:latin typeface="+mj-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Feuil1!$A$2</c:f>
              <c:numCache>
                <c:formatCode>General</c:formatCode>
                <c:ptCount val="1"/>
              </c:numCache>
            </c:numRef>
          </c:cat>
          <c:val>
            <c:numRef>
              <c:f>Feuil1!$B$2</c:f>
              <c:numCache>
                <c:formatCode>0"%";"";"-"</c:formatCode>
                <c:ptCount val="1"/>
                <c:pt idx="0">
                  <c:v>58</c:v>
                </c:pt>
              </c:numCache>
            </c:numRef>
          </c:val>
          <c:extLst>
            <c:ext xmlns:c16="http://schemas.microsoft.com/office/drawing/2014/chart" uri="{C3380CC4-5D6E-409C-BE32-E72D297353CC}">
              <c16:uniqueId val="{00000000-D876-4AC1-A0D8-FAC49C3F636E}"/>
            </c:ext>
          </c:extLst>
        </c:ser>
        <c:ser>
          <c:idx val="1"/>
          <c:order val="1"/>
          <c:tx>
            <c:strRef>
              <c:f>Feuil1!$C$1</c:f>
              <c:strCache>
                <c:ptCount val="1"/>
                <c:pt idx="0">
                  <c:v>Utile mais pas indispensable</c:v>
                </c:pt>
              </c:strCache>
            </c:strRef>
          </c:tx>
          <c:spPr>
            <a:solidFill>
              <a:srgbClr val="FFD15A"/>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rgbClr val="415755"/>
                    </a:solidFill>
                    <a:latin typeface="+mj-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Feuil1!$A$2</c:f>
              <c:numCache>
                <c:formatCode>General</c:formatCode>
                <c:ptCount val="1"/>
              </c:numCache>
            </c:numRef>
          </c:cat>
          <c:val>
            <c:numRef>
              <c:f>Feuil1!$C$2</c:f>
              <c:numCache>
                <c:formatCode>0"%";"";"-"</c:formatCode>
                <c:ptCount val="1"/>
                <c:pt idx="0">
                  <c:v>27</c:v>
                </c:pt>
              </c:numCache>
            </c:numRef>
          </c:val>
          <c:extLst>
            <c:ext xmlns:c16="http://schemas.microsoft.com/office/drawing/2014/chart" uri="{C3380CC4-5D6E-409C-BE32-E72D297353CC}">
              <c16:uniqueId val="{00000001-D876-4AC1-A0D8-FAC49C3F636E}"/>
            </c:ext>
          </c:extLst>
        </c:ser>
        <c:ser>
          <c:idx val="2"/>
          <c:order val="2"/>
          <c:tx>
            <c:strRef>
              <c:f>Feuil1!$D$1</c:f>
              <c:strCache>
                <c:ptCount val="1"/>
                <c:pt idx="0">
                  <c:v>Pas nécessaire</c:v>
                </c:pt>
              </c:strCache>
            </c:strRef>
          </c:tx>
          <c:spPr>
            <a:solidFill>
              <a:srgbClr val="41575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j-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Feuil1!$A$2</c:f>
              <c:numCache>
                <c:formatCode>General</c:formatCode>
                <c:ptCount val="1"/>
              </c:numCache>
            </c:numRef>
          </c:cat>
          <c:val>
            <c:numRef>
              <c:f>Feuil1!$D$2</c:f>
              <c:numCache>
                <c:formatCode>0"%";"";"-"</c:formatCode>
                <c:ptCount val="1"/>
                <c:pt idx="0">
                  <c:v>15</c:v>
                </c:pt>
              </c:numCache>
            </c:numRef>
          </c:val>
          <c:extLst>
            <c:ext xmlns:c16="http://schemas.microsoft.com/office/drawing/2014/chart" uri="{C3380CC4-5D6E-409C-BE32-E72D297353CC}">
              <c16:uniqueId val="{00000002-D876-4AC1-A0D8-FAC49C3F636E}"/>
            </c:ext>
          </c:extLst>
        </c:ser>
        <c:dLbls>
          <c:dLblPos val="ctr"/>
          <c:showLegendKey val="0"/>
          <c:showVal val="1"/>
          <c:showCatName val="0"/>
          <c:showSerName val="0"/>
          <c:showPercent val="0"/>
          <c:showBubbleSize val="0"/>
        </c:dLbls>
        <c:gapWidth val="79"/>
        <c:overlap val="100"/>
        <c:axId val="1538250159"/>
        <c:axId val="1538255439"/>
      </c:barChart>
      <c:catAx>
        <c:axId val="1538250159"/>
        <c:scaling>
          <c:orientation val="minMax"/>
        </c:scaling>
        <c:delete val="1"/>
        <c:axPos val="l"/>
        <c:numFmt formatCode="General" sourceLinked="1"/>
        <c:majorTickMark val="none"/>
        <c:minorTickMark val="none"/>
        <c:tickLblPos val="nextTo"/>
        <c:crossAx val="1538255439"/>
        <c:crosses val="autoZero"/>
        <c:auto val="1"/>
        <c:lblAlgn val="ctr"/>
        <c:lblOffset val="100"/>
        <c:noMultiLvlLbl val="0"/>
      </c:catAx>
      <c:valAx>
        <c:axId val="1538255439"/>
        <c:scaling>
          <c:orientation val="minMax"/>
        </c:scaling>
        <c:delete val="1"/>
        <c:axPos val="b"/>
        <c:numFmt formatCode="0%" sourceLinked="1"/>
        <c:majorTickMark val="none"/>
        <c:minorTickMark val="none"/>
        <c:tickLblPos val="nextTo"/>
        <c:crossAx val="1538250159"/>
        <c:crosses val="autoZero"/>
        <c:crossBetween val="between"/>
      </c:valAx>
      <c:spPr>
        <a:noFill/>
        <a:ln>
          <a:noFill/>
        </a:ln>
        <a:effectLst/>
      </c:spPr>
    </c:plotArea>
    <c:legend>
      <c:legendPos val="r"/>
      <c:legendEntry>
        <c:idx val="0"/>
        <c:txPr>
          <a:bodyPr rot="0" spcFirstLastPara="1" vertOverflow="ellipsis" vert="horz" wrap="square" anchor="ctr" anchorCtr="1"/>
          <a:lstStyle/>
          <a:p>
            <a:pPr>
              <a:defRPr sz="1050" b="1" i="0" u="none" strike="noStrike" kern="1200" baseline="0">
                <a:solidFill>
                  <a:srgbClr val="EBA900"/>
                </a:solidFill>
                <a:latin typeface="+mn-lt"/>
                <a:ea typeface="+mn-ea"/>
                <a:cs typeface="+mn-cs"/>
              </a:defRPr>
            </a:pPr>
            <a:endParaRPr lang="fr-FR"/>
          </a:p>
        </c:txPr>
      </c:legendEntry>
      <c:legendEntry>
        <c:idx val="1"/>
        <c:txPr>
          <a:bodyPr rot="0" spcFirstLastPara="1" vertOverflow="ellipsis" vert="horz" wrap="square" anchor="ctr" anchorCtr="1"/>
          <a:lstStyle/>
          <a:p>
            <a:pPr>
              <a:defRPr sz="1050" b="1" i="0" u="none" strike="noStrike" kern="1200" baseline="0">
                <a:solidFill>
                  <a:srgbClr val="FFD15A"/>
                </a:solidFill>
                <a:latin typeface="+mn-lt"/>
                <a:ea typeface="+mn-ea"/>
                <a:cs typeface="+mn-cs"/>
              </a:defRPr>
            </a:pPr>
            <a:endParaRPr lang="fr-FR"/>
          </a:p>
        </c:txPr>
      </c:legendEntry>
      <c:legendEntry>
        <c:idx val="2"/>
        <c:txPr>
          <a:bodyPr rot="0" spcFirstLastPara="1" vertOverflow="ellipsis" vert="horz" wrap="square" anchor="ctr" anchorCtr="1"/>
          <a:lstStyle/>
          <a:p>
            <a:pPr>
              <a:defRPr sz="1050" b="1" i="0" u="none" strike="noStrike" kern="1200" baseline="0">
                <a:solidFill>
                  <a:srgbClr val="415755"/>
                </a:solidFill>
                <a:latin typeface="+mn-lt"/>
                <a:ea typeface="+mn-ea"/>
                <a:cs typeface="+mn-cs"/>
              </a:defRPr>
            </a:pPr>
            <a:endParaRPr lang="fr-FR"/>
          </a:p>
        </c:txPr>
      </c:legendEntry>
      <c:layout>
        <c:manualLayout>
          <c:xMode val="edge"/>
          <c:yMode val="edge"/>
          <c:x val="0.14486872384116009"/>
          <c:y val="0.21747638706861505"/>
          <c:w val="0.82445228403485915"/>
          <c:h val="0.16812754879965855"/>
        </c:manualLayout>
      </c:layout>
      <c:overlay val="0"/>
      <c:spPr>
        <a:noFill/>
        <a:ln>
          <a:noFill/>
        </a:ln>
        <a:effectLst/>
      </c:spPr>
      <c:txPr>
        <a:bodyPr rot="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b="0"/>
      </a:pPr>
      <a:endParaRPr lang="fr-FR"/>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8980365042429206"/>
          <c:y val="0.3404962522677647"/>
          <c:w val="0.74245227678785319"/>
          <c:h val="0.61595726949738061"/>
        </c:manualLayout>
      </c:layout>
      <c:barChart>
        <c:barDir val="bar"/>
        <c:grouping val="percentStacked"/>
        <c:varyColors val="0"/>
        <c:ser>
          <c:idx val="0"/>
          <c:order val="0"/>
          <c:tx>
            <c:strRef>
              <c:f>Feuil1!$B$1</c:f>
              <c:strCache>
                <c:ptCount val="1"/>
                <c:pt idx="0">
                  <c:v>Oui, le permis voiture (B)</c:v>
                </c:pt>
              </c:strCache>
            </c:strRef>
          </c:tx>
          <c:spPr>
            <a:solidFill>
              <a:srgbClr val="EBA900"/>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rgbClr val="415755"/>
                    </a:solidFill>
                    <a:latin typeface="+mj-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Feuil1!$A$2</c:f>
              <c:numCache>
                <c:formatCode>General</c:formatCode>
                <c:ptCount val="1"/>
              </c:numCache>
            </c:numRef>
          </c:cat>
          <c:val>
            <c:numRef>
              <c:f>Feuil1!$B$2</c:f>
              <c:numCache>
                <c:formatCode>0"%";"";"-"</c:formatCode>
                <c:ptCount val="1"/>
                <c:pt idx="0">
                  <c:v>47</c:v>
                </c:pt>
              </c:numCache>
            </c:numRef>
          </c:val>
          <c:extLst>
            <c:ext xmlns:c16="http://schemas.microsoft.com/office/drawing/2014/chart" uri="{C3380CC4-5D6E-409C-BE32-E72D297353CC}">
              <c16:uniqueId val="{00000000-1876-414A-8A94-468AD5577B07}"/>
            </c:ext>
          </c:extLst>
        </c:ser>
        <c:ser>
          <c:idx val="1"/>
          <c:order val="1"/>
          <c:tx>
            <c:strRef>
              <c:f>Feuil1!$C$1</c:f>
              <c:strCache>
                <c:ptCount val="1"/>
                <c:pt idx="0">
                  <c:v>Oui, un autre permis</c:v>
                </c:pt>
              </c:strCache>
            </c:strRef>
          </c:tx>
          <c:spPr>
            <a:solidFill>
              <a:srgbClr val="FFD15A"/>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rgbClr val="415755"/>
                    </a:solidFill>
                    <a:latin typeface="+mj-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Feuil1!$A$2</c:f>
              <c:numCache>
                <c:formatCode>General</c:formatCode>
                <c:ptCount val="1"/>
              </c:numCache>
            </c:numRef>
          </c:cat>
          <c:val>
            <c:numRef>
              <c:f>Feuil1!$C$2</c:f>
              <c:numCache>
                <c:formatCode>0"%";"";"-"</c:formatCode>
                <c:ptCount val="1"/>
                <c:pt idx="0">
                  <c:v>35</c:v>
                </c:pt>
              </c:numCache>
            </c:numRef>
          </c:val>
          <c:extLst>
            <c:ext xmlns:c16="http://schemas.microsoft.com/office/drawing/2014/chart" uri="{C3380CC4-5D6E-409C-BE32-E72D297353CC}">
              <c16:uniqueId val="{00000001-1876-414A-8A94-468AD5577B07}"/>
            </c:ext>
          </c:extLst>
        </c:ser>
        <c:ser>
          <c:idx val="2"/>
          <c:order val="2"/>
          <c:tx>
            <c:strRef>
              <c:f>Feuil1!$D$1</c:f>
              <c:strCache>
                <c:ptCount val="1"/>
                <c:pt idx="0">
                  <c:v>Pas encore mais c'est en cours</c:v>
                </c:pt>
              </c:strCache>
            </c:strRef>
          </c:tx>
          <c:spPr>
            <a:solidFill>
              <a:srgbClr val="41575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j-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Feuil1!$A$2</c:f>
              <c:numCache>
                <c:formatCode>General</c:formatCode>
                <c:ptCount val="1"/>
              </c:numCache>
            </c:numRef>
          </c:cat>
          <c:val>
            <c:numRef>
              <c:f>Feuil1!$D$2</c:f>
              <c:numCache>
                <c:formatCode>0"%";"";"-"</c:formatCode>
                <c:ptCount val="1"/>
                <c:pt idx="0">
                  <c:v>18</c:v>
                </c:pt>
              </c:numCache>
            </c:numRef>
          </c:val>
          <c:extLst>
            <c:ext xmlns:c16="http://schemas.microsoft.com/office/drawing/2014/chart" uri="{C3380CC4-5D6E-409C-BE32-E72D297353CC}">
              <c16:uniqueId val="{00000002-1876-414A-8A94-468AD5577B07}"/>
            </c:ext>
          </c:extLst>
        </c:ser>
        <c:dLbls>
          <c:dLblPos val="ctr"/>
          <c:showLegendKey val="0"/>
          <c:showVal val="1"/>
          <c:showCatName val="0"/>
          <c:showSerName val="0"/>
          <c:showPercent val="0"/>
          <c:showBubbleSize val="0"/>
        </c:dLbls>
        <c:gapWidth val="79"/>
        <c:overlap val="100"/>
        <c:axId val="1538250159"/>
        <c:axId val="1538255439"/>
      </c:barChart>
      <c:catAx>
        <c:axId val="1538250159"/>
        <c:scaling>
          <c:orientation val="minMax"/>
        </c:scaling>
        <c:delete val="1"/>
        <c:axPos val="l"/>
        <c:numFmt formatCode="General" sourceLinked="1"/>
        <c:majorTickMark val="none"/>
        <c:minorTickMark val="none"/>
        <c:tickLblPos val="nextTo"/>
        <c:crossAx val="1538255439"/>
        <c:crosses val="autoZero"/>
        <c:auto val="1"/>
        <c:lblAlgn val="ctr"/>
        <c:lblOffset val="100"/>
        <c:noMultiLvlLbl val="0"/>
      </c:catAx>
      <c:valAx>
        <c:axId val="1538255439"/>
        <c:scaling>
          <c:orientation val="minMax"/>
        </c:scaling>
        <c:delete val="1"/>
        <c:axPos val="b"/>
        <c:numFmt formatCode="0%" sourceLinked="1"/>
        <c:majorTickMark val="none"/>
        <c:minorTickMark val="none"/>
        <c:tickLblPos val="nextTo"/>
        <c:crossAx val="1538250159"/>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b="0"/>
      </a:pPr>
      <a:endParaRPr lang="fr-FR"/>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0150208084243553"/>
          <c:y val="2.8927910542086835E-2"/>
          <c:w val="0.36281570217757786"/>
          <c:h val="0.93125000000000002"/>
        </c:manualLayout>
      </c:layout>
      <c:barChart>
        <c:barDir val="bar"/>
        <c:grouping val="clustered"/>
        <c:varyColors val="0"/>
        <c:ser>
          <c:idx val="0"/>
          <c:order val="0"/>
          <c:tx>
            <c:strRef>
              <c:f>Feuil1!$B$1</c:f>
              <c:strCache>
                <c:ptCount val="1"/>
                <c:pt idx="0">
                  <c:v>Colonne4</c:v>
                </c:pt>
              </c:strCache>
            </c:strRef>
          </c:tx>
          <c:spPr>
            <a:solidFill>
              <a:srgbClr val="A56A43"/>
            </a:solidFill>
            <a:ln>
              <a:noFill/>
            </a:ln>
            <a:effectLst/>
          </c:spPr>
          <c:invertIfNegative val="0"/>
          <c:dPt>
            <c:idx val="0"/>
            <c:invertIfNegative val="0"/>
            <c:bubble3D val="0"/>
            <c:spPr>
              <a:solidFill>
                <a:srgbClr val="A56A43"/>
              </a:solidFill>
              <a:ln>
                <a:noFill/>
              </a:ln>
              <a:effectLst/>
            </c:spPr>
            <c:extLst>
              <c:ext xmlns:c16="http://schemas.microsoft.com/office/drawing/2014/chart" uri="{C3380CC4-5D6E-409C-BE32-E72D297353CC}">
                <c16:uniqueId val="{00000001-98CC-4AD9-99A8-FB5AC2AC8724}"/>
              </c:ext>
            </c:extLst>
          </c:dPt>
          <c:dPt>
            <c:idx val="1"/>
            <c:invertIfNegative val="0"/>
            <c:bubble3D val="0"/>
            <c:spPr>
              <a:solidFill>
                <a:srgbClr val="A56A43"/>
              </a:solidFill>
              <a:ln>
                <a:noFill/>
              </a:ln>
              <a:effectLst/>
            </c:spPr>
            <c:extLst>
              <c:ext xmlns:c16="http://schemas.microsoft.com/office/drawing/2014/chart" uri="{C3380CC4-5D6E-409C-BE32-E72D297353CC}">
                <c16:uniqueId val="{00000003-98CC-4AD9-99A8-FB5AC2AC8724}"/>
              </c:ext>
            </c:extLst>
          </c:dPt>
          <c:dPt>
            <c:idx val="2"/>
            <c:invertIfNegative val="0"/>
            <c:bubble3D val="0"/>
            <c:spPr>
              <a:solidFill>
                <a:srgbClr val="A56A43"/>
              </a:solidFill>
              <a:ln>
                <a:noFill/>
              </a:ln>
              <a:effectLst/>
            </c:spPr>
            <c:extLst>
              <c:ext xmlns:c16="http://schemas.microsoft.com/office/drawing/2014/chart" uri="{C3380CC4-5D6E-409C-BE32-E72D297353CC}">
                <c16:uniqueId val="{00000005-98CC-4AD9-99A8-FB5AC2AC8724}"/>
              </c:ext>
            </c:extLst>
          </c:dPt>
          <c:dPt>
            <c:idx val="3"/>
            <c:invertIfNegative val="0"/>
            <c:bubble3D val="0"/>
            <c:spPr>
              <a:solidFill>
                <a:srgbClr val="A56A43"/>
              </a:solidFill>
              <a:ln>
                <a:noFill/>
              </a:ln>
              <a:effectLst/>
            </c:spPr>
            <c:extLst>
              <c:ext xmlns:c16="http://schemas.microsoft.com/office/drawing/2014/chart" uri="{C3380CC4-5D6E-409C-BE32-E72D297353CC}">
                <c16:uniqueId val="{00000007-98CC-4AD9-99A8-FB5AC2AC8724}"/>
              </c:ext>
            </c:extLst>
          </c:dPt>
          <c:dPt>
            <c:idx val="4"/>
            <c:invertIfNegative val="0"/>
            <c:bubble3D val="0"/>
            <c:spPr>
              <a:solidFill>
                <a:srgbClr val="A56A43"/>
              </a:solidFill>
              <a:ln>
                <a:noFill/>
              </a:ln>
              <a:effectLst/>
            </c:spPr>
            <c:extLst>
              <c:ext xmlns:c16="http://schemas.microsoft.com/office/drawing/2014/chart" uri="{C3380CC4-5D6E-409C-BE32-E72D297353CC}">
                <c16:uniqueId val="{00000009-98CC-4AD9-99A8-FB5AC2AC8724}"/>
              </c:ext>
            </c:extLst>
          </c:dPt>
          <c:dPt>
            <c:idx val="7"/>
            <c:invertIfNegative val="0"/>
            <c:bubble3D val="0"/>
            <c:spPr>
              <a:solidFill>
                <a:srgbClr val="A56A43"/>
              </a:solidFill>
              <a:ln>
                <a:noFill/>
              </a:ln>
              <a:effectLst/>
            </c:spPr>
            <c:extLst>
              <c:ext xmlns:c16="http://schemas.microsoft.com/office/drawing/2014/chart" uri="{C3380CC4-5D6E-409C-BE32-E72D297353CC}">
                <c16:uniqueId val="{0000000B-98CC-4AD9-99A8-FB5AC2AC8724}"/>
              </c:ext>
            </c:extLst>
          </c:dPt>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rgbClr val="A56A43"/>
                    </a:solidFill>
                    <a:latin typeface="+mj-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Feuil1!$A$14:$A$18</c:f>
              <c:strCache>
                <c:ptCount val="5"/>
                <c:pt idx="0">
                  <c:v>Rural </c:v>
                </c:pt>
                <c:pt idx="1">
                  <c:v>Petite ville</c:v>
                </c:pt>
                <c:pt idx="2">
                  <c:v>Ville moyenne</c:v>
                </c:pt>
                <c:pt idx="3">
                  <c:v>Grande ville</c:v>
                </c:pt>
                <c:pt idx="4">
                  <c:v>Agglo. parisienne</c:v>
                </c:pt>
              </c:strCache>
            </c:strRef>
          </c:cat>
          <c:val>
            <c:numRef>
              <c:f>Feuil1!$B$14:$B$18</c:f>
              <c:numCache>
                <c:formatCode>0"%";"";"-"</c:formatCode>
                <c:ptCount val="5"/>
                <c:pt idx="0">
                  <c:v>90</c:v>
                </c:pt>
                <c:pt idx="1">
                  <c:v>81</c:v>
                </c:pt>
                <c:pt idx="2">
                  <c:v>61</c:v>
                </c:pt>
                <c:pt idx="3">
                  <c:v>47</c:v>
                </c:pt>
                <c:pt idx="4">
                  <c:v>22</c:v>
                </c:pt>
              </c:numCache>
            </c:numRef>
          </c:val>
          <c:extLst>
            <c:ext xmlns:c16="http://schemas.microsoft.com/office/drawing/2014/chart" uri="{C3380CC4-5D6E-409C-BE32-E72D297353CC}">
              <c16:uniqueId val="{0000000C-98CC-4AD9-99A8-FB5AC2AC8724}"/>
            </c:ext>
          </c:extLst>
        </c:ser>
        <c:dLbls>
          <c:dLblPos val="outEnd"/>
          <c:showLegendKey val="0"/>
          <c:showVal val="1"/>
          <c:showCatName val="0"/>
          <c:showSerName val="0"/>
          <c:showPercent val="0"/>
          <c:showBubbleSize val="0"/>
        </c:dLbls>
        <c:gapWidth val="112"/>
        <c:axId val="149116224"/>
        <c:axId val="149117664"/>
      </c:barChart>
      <c:catAx>
        <c:axId val="149116224"/>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fr-FR"/>
          </a:p>
        </c:txPr>
        <c:crossAx val="149117664"/>
        <c:crosses val="autoZero"/>
        <c:auto val="1"/>
        <c:lblAlgn val="ctr"/>
        <c:lblOffset val="100"/>
        <c:noMultiLvlLbl val="0"/>
      </c:catAx>
      <c:valAx>
        <c:axId val="149117664"/>
        <c:scaling>
          <c:orientation val="minMax"/>
        </c:scaling>
        <c:delete val="1"/>
        <c:axPos val="t"/>
        <c:numFmt formatCode="0&quot;%&quot;;&quot;&quot;;&quot;-&quot;" sourceLinked="1"/>
        <c:majorTickMark val="none"/>
        <c:minorTickMark val="none"/>
        <c:tickLblPos val="nextTo"/>
        <c:crossAx val="149116224"/>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fr-FR"/>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8980365042429206"/>
          <c:y val="0.3404962522677647"/>
          <c:w val="0.74245227678785319"/>
          <c:h val="0.61595726949738061"/>
        </c:manualLayout>
      </c:layout>
      <c:barChart>
        <c:barDir val="bar"/>
        <c:grouping val="percentStacked"/>
        <c:varyColors val="0"/>
        <c:ser>
          <c:idx val="0"/>
          <c:order val="0"/>
          <c:tx>
            <c:strRef>
              <c:f>Feuil1!$B$1</c:f>
              <c:strCache>
                <c:ptCount val="1"/>
                <c:pt idx="0">
                  <c:v>Oui, le permis voiture (B)</c:v>
                </c:pt>
              </c:strCache>
            </c:strRef>
          </c:tx>
          <c:spPr>
            <a:solidFill>
              <a:srgbClr val="EBA900"/>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rgbClr val="415755"/>
                    </a:solidFill>
                    <a:latin typeface="+mj-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Feuil1!$A$2</c:f>
              <c:numCache>
                <c:formatCode>General</c:formatCode>
                <c:ptCount val="1"/>
              </c:numCache>
            </c:numRef>
          </c:cat>
          <c:val>
            <c:numRef>
              <c:f>Feuil1!$B$2</c:f>
              <c:numCache>
                <c:formatCode>0"%";"";"-"</c:formatCode>
                <c:ptCount val="1"/>
                <c:pt idx="0">
                  <c:v>79</c:v>
                </c:pt>
              </c:numCache>
            </c:numRef>
          </c:val>
          <c:extLst>
            <c:ext xmlns:c16="http://schemas.microsoft.com/office/drawing/2014/chart" uri="{C3380CC4-5D6E-409C-BE32-E72D297353CC}">
              <c16:uniqueId val="{00000000-179E-47EA-B946-59A8F3330C30}"/>
            </c:ext>
          </c:extLst>
        </c:ser>
        <c:ser>
          <c:idx val="1"/>
          <c:order val="1"/>
          <c:tx>
            <c:strRef>
              <c:f>Feuil1!$C$1</c:f>
              <c:strCache>
                <c:ptCount val="1"/>
                <c:pt idx="0">
                  <c:v>Oui, un autre permis</c:v>
                </c:pt>
              </c:strCache>
            </c:strRef>
          </c:tx>
          <c:spPr>
            <a:solidFill>
              <a:srgbClr val="FFD15A"/>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rgbClr val="415755"/>
                    </a:solidFill>
                    <a:latin typeface="+mj-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Feuil1!$A$2</c:f>
              <c:numCache>
                <c:formatCode>General</c:formatCode>
                <c:ptCount val="1"/>
              </c:numCache>
            </c:numRef>
          </c:cat>
          <c:val>
            <c:numRef>
              <c:f>Feuil1!$C$2</c:f>
              <c:numCache>
                <c:formatCode>0"%";"";"-"</c:formatCode>
                <c:ptCount val="1"/>
                <c:pt idx="0">
                  <c:v>16</c:v>
                </c:pt>
              </c:numCache>
            </c:numRef>
          </c:val>
          <c:extLst>
            <c:ext xmlns:c16="http://schemas.microsoft.com/office/drawing/2014/chart" uri="{C3380CC4-5D6E-409C-BE32-E72D297353CC}">
              <c16:uniqueId val="{00000001-179E-47EA-B946-59A8F3330C30}"/>
            </c:ext>
          </c:extLst>
        </c:ser>
        <c:ser>
          <c:idx val="2"/>
          <c:order val="2"/>
          <c:tx>
            <c:strRef>
              <c:f>Feuil1!$D$1</c:f>
              <c:strCache>
                <c:ptCount val="1"/>
                <c:pt idx="0">
                  <c:v>Pas encore mais c'est en cours</c:v>
                </c:pt>
              </c:strCache>
            </c:strRef>
          </c:tx>
          <c:spPr>
            <a:solidFill>
              <a:srgbClr val="41575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j-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Feuil1!$A$2</c:f>
              <c:numCache>
                <c:formatCode>General</c:formatCode>
                <c:ptCount val="1"/>
              </c:numCache>
            </c:numRef>
          </c:cat>
          <c:val>
            <c:numRef>
              <c:f>Feuil1!$D$2</c:f>
              <c:numCache>
                <c:formatCode>0"%";"";"-"</c:formatCode>
                <c:ptCount val="1"/>
                <c:pt idx="0">
                  <c:v>5</c:v>
                </c:pt>
              </c:numCache>
            </c:numRef>
          </c:val>
          <c:extLst>
            <c:ext xmlns:c16="http://schemas.microsoft.com/office/drawing/2014/chart" uri="{C3380CC4-5D6E-409C-BE32-E72D297353CC}">
              <c16:uniqueId val="{00000002-179E-47EA-B946-59A8F3330C30}"/>
            </c:ext>
          </c:extLst>
        </c:ser>
        <c:dLbls>
          <c:dLblPos val="ctr"/>
          <c:showLegendKey val="0"/>
          <c:showVal val="1"/>
          <c:showCatName val="0"/>
          <c:showSerName val="0"/>
          <c:showPercent val="0"/>
          <c:showBubbleSize val="0"/>
        </c:dLbls>
        <c:gapWidth val="79"/>
        <c:overlap val="100"/>
        <c:axId val="1538250159"/>
        <c:axId val="1538255439"/>
      </c:barChart>
      <c:catAx>
        <c:axId val="1538250159"/>
        <c:scaling>
          <c:orientation val="minMax"/>
        </c:scaling>
        <c:delete val="1"/>
        <c:axPos val="l"/>
        <c:numFmt formatCode="General" sourceLinked="1"/>
        <c:majorTickMark val="none"/>
        <c:minorTickMark val="none"/>
        <c:tickLblPos val="nextTo"/>
        <c:crossAx val="1538255439"/>
        <c:crosses val="autoZero"/>
        <c:auto val="1"/>
        <c:lblAlgn val="ctr"/>
        <c:lblOffset val="100"/>
        <c:noMultiLvlLbl val="0"/>
      </c:catAx>
      <c:valAx>
        <c:axId val="1538255439"/>
        <c:scaling>
          <c:orientation val="minMax"/>
        </c:scaling>
        <c:delete val="1"/>
        <c:axPos val="b"/>
        <c:numFmt formatCode="0%" sourceLinked="1"/>
        <c:majorTickMark val="none"/>
        <c:minorTickMark val="none"/>
        <c:tickLblPos val="nextTo"/>
        <c:crossAx val="1538250159"/>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b="0"/>
      </a:pPr>
      <a:endParaRPr lang="fr-FR"/>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8980365042429206"/>
          <c:y val="0.3404962522677647"/>
          <c:w val="0.74245227678785319"/>
          <c:h val="0.61595726949738061"/>
        </c:manualLayout>
      </c:layout>
      <c:barChart>
        <c:barDir val="bar"/>
        <c:grouping val="percentStacked"/>
        <c:varyColors val="0"/>
        <c:ser>
          <c:idx val="0"/>
          <c:order val="0"/>
          <c:tx>
            <c:strRef>
              <c:f>Feuil1!$B$1</c:f>
              <c:strCache>
                <c:ptCount val="1"/>
                <c:pt idx="0">
                  <c:v>Indispensable</c:v>
                </c:pt>
              </c:strCache>
            </c:strRef>
          </c:tx>
          <c:spPr>
            <a:solidFill>
              <a:srgbClr val="EBA900"/>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rgbClr val="415755"/>
                    </a:solidFill>
                    <a:latin typeface="+mj-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Feuil1!$A$2</c:f>
              <c:numCache>
                <c:formatCode>General</c:formatCode>
                <c:ptCount val="1"/>
              </c:numCache>
            </c:numRef>
          </c:cat>
          <c:val>
            <c:numRef>
              <c:f>Feuil1!$B$2</c:f>
              <c:numCache>
                <c:formatCode>0"%";"";"-"</c:formatCode>
                <c:ptCount val="1"/>
                <c:pt idx="0">
                  <c:v>59</c:v>
                </c:pt>
              </c:numCache>
            </c:numRef>
          </c:val>
          <c:extLst>
            <c:ext xmlns:c16="http://schemas.microsoft.com/office/drawing/2014/chart" uri="{C3380CC4-5D6E-409C-BE32-E72D297353CC}">
              <c16:uniqueId val="{00000000-0CD0-4338-B9BA-25EABE6D2DDB}"/>
            </c:ext>
          </c:extLst>
        </c:ser>
        <c:ser>
          <c:idx val="1"/>
          <c:order val="1"/>
          <c:tx>
            <c:strRef>
              <c:f>Feuil1!$C$1</c:f>
              <c:strCache>
                <c:ptCount val="1"/>
                <c:pt idx="0">
                  <c:v>Utile mais pas indispensable</c:v>
                </c:pt>
              </c:strCache>
            </c:strRef>
          </c:tx>
          <c:spPr>
            <a:solidFill>
              <a:srgbClr val="FFD15A"/>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rgbClr val="415755"/>
                    </a:solidFill>
                    <a:latin typeface="+mj-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Feuil1!$A$2</c:f>
              <c:numCache>
                <c:formatCode>General</c:formatCode>
                <c:ptCount val="1"/>
              </c:numCache>
            </c:numRef>
          </c:cat>
          <c:val>
            <c:numRef>
              <c:f>Feuil1!$C$2</c:f>
              <c:numCache>
                <c:formatCode>0"%";"";"-"</c:formatCode>
                <c:ptCount val="1"/>
                <c:pt idx="0">
                  <c:v>25</c:v>
                </c:pt>
              </c:numCache>
            </c:numRef>
          </c:val>
          <c:extLst>
            <c:ext xmlns:c16="http://schemas.microsoft.com/office/drawing/2014/chart" uri="{C3380CC4-5D6E-409C-BE32-E72D297353CC}">
              <c16:uniqueId val="{00000001-0CD0-4338-B9BA-25EABE6D2DDB}"/>
            </c:ext>
          </c:extLst>
        </c:ser>
        <c:ser>
          <c:idx val="2"/>
          <c:order val="2"/>
          <c:tx>
            <c:strRef>
              <c:f>Feuil1!$D$1</c:f>
              <c:strCache>
                <c:ptCount val="1"/>
                <c:pt idx="0">
                  <c:v>Pas nécessaire</c:v>
                </c:pt>
              </c:strCache>
            </c:strRef>
          </c:tx>
          <c:spPr>
            <a:solidFill>
              <a:srgbClr val="41575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j-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Feuil1!$A$2</c:f>
              <c:numCache>
                <c:formatCode>General</c:formatCode>
                <c:ptCount val="1"/>
              </c:numCache>
            </c:numRef>
          </c:cat>
          <c:val>
            <c:numRef>
              <c:f>Feuil1!$D$2</c:f>
              <c:numCache>
                <c:formatCode>0"%";"";"-"</c:formatCode>
                <c:ptCount val="1"/>
                <c:pt idx="0">
                  <c:v>16</c:v>
                </c:pt>
              </c:numCache>
            </c:numRef>
          </c:val>
          <c:extLst>
            <c:ext xmlns:c16="http://schemas.microsoft.com/office/drawing/2014/chart" uri="{C3380CC4-5D6E-409C-BE32-E72D297353CC}">
              <c16:uniqueId val="{00000002-0CD0-4338-B9BA-25EABE6D2DDB}"/>
            </c:ext>
          </c:extLst>
        </c:ser>
        <c:dLbls>
          <c:dLblPos val="ctr"/>
          <c:showLegendKey val="0"/>
          <c:showVal val="1"/>
          <c:showCatName val="0"/>
          <c:showSerName val="0"/>
          <c:showPercent val="0"/>
          <c:showBubbleSize val="0"/>
        </c:dLbls>
        <c:gapWidth val="79"/>
        <c:overlap val="100"/>
        <c:axId val="1538250159"/>
        <c:axId val="1538255439"/>
      </c:barChart>
      <c:catAx>
        <c:axId val="1538250159"/>
        <c:scaling>
          <c:orientation val="minMax"/>
        </c:scaling>
        <c:delete val="1"/>
        <c:axPos val="l"/>
        <c:numFmt formatCode="General" sourceLinked="1"/>
        <c:majorTickMark val="none"/>
        <c:minorTickMark val="none"/>
        <c:tickLblPos val="nextTo"/>
        <c:crossAx val="1538255439"/>
        <c:crosses val="autoZero"/>
        <c:auto val="1"/>
        <c:lblAlgn val="ctr"/>
        <c:lblOffset val="100"/>
        <c:noMultiLvlLbl val="0"/>
      </c:catAx>
      <c:valAx>
        <c:axId val="1538255439"/>
        <c:scaling>
          <c:orientation val="minMax"/>
        </c:scaling>
        <c:delete val="1"/>
        <c:axPos val="b"/>
        <c:numFmt formatCode="0%" sourceLinked="1"/>
        <c:majorTickMark val="none"/>
        <c:minorTickMark val="none"/>
        <c:tickLblPos val="nextTo"/>
        <c:crossAx val="1538250159"/>
        <c:crosses val="autoZero"/>
        <c:crossBetween val="between"/>
      </c:valAx>
      <c:spPr>
        <a:noFill/>
        <a:ln>
          <a:noFill/>
        </a:ln>
        <a:effectLst/>
      </c:spPr>
    </c:plotArea>
    <c:legend>
      <c:legendPos val="r"/>
      <c:legendEntry>
        <c:idx val="0"/>
        <c:txPr>
          <a:bodyPr rot="0" spcFirstLastPara="1" vertOverflow="ellipsis" vert="horz" wrap="square" anchor="ctr" anchorCtr="1"/>
          <a:lstStyle/>
          <a:p>
            <a:pPr>
              <a:defRPr sz="1050" b="1" i="0" u="none" strike="noStrike" kern="1200" baseline="0">
                <a:solidFill>
                  <a:srgbClr val="EBA900"/>
                </a:solidFill>
                <a:latin typeface="+mn-lt"/>
                <a:ea typeface="+mn-ea"/>
                <a:cs typeface="+mn-cs"/>
              </a:defRPr>
            </a:pPr>
            <a:endParaRPr lang="fr-FR"/>
          </a:p>
        </c:txPr>
      </c:legendEntry>
      <c:legendEntry>
        <c:idx val="1"/>
        <c:txPr>
          <a:bodyPr rot="0" spcFirstLastPara="1" vertOverflow="ellipsis" vert="horz" wrap="square" anchor="ctr" anchorCtr="1"/>
          <a:lstStyle/>
          <a:p>
            <a:pPr>
              <a:defRPr sz="1050" b="1" i="0" u="none" strike="noStrike" kern="1200" baseline="0">
                <a:solidFill>
                  <a:srgbClr val="FFD15A"/>
                </a:solidFill>
                <a:latin typeface="+mn-lt"/>
                <a:ea typeface="+mn-ea"/>
                <a:cs typeface="+mn-cs"/>
              </a:defRPr>
            </a:pPr>
            <a:endParaRPr lang="fr-FR"/>
          </a:p>
        </c:txPr>
      </c:legendEntry>
      <c:legendEntry>
        <c:idx val="2"/>
        <c:txPr>
          <a:bodyPr rot="0" spcFirstLastPara="1" vertOverflow="ellipsis" vert="horz" wrap="square" anchor="ctr" anchorCtr="1"/>
          <a:lstStyle/>
          <a:p>
            <a:pPr>
              <a:defRPr sz="1050" b="1" i="0" u="none" strike="noStrike" kern="1200" baseline="0">
                <a:solidFill>
                  <a:srgbClr val="415755"/>
                </a:solidFill>
                <a:latin typeface="+mn-lt"/>
                <a:ea typeface="+mn-ea"/>
                <a:cs typeface="+mn-cs"/>
              </a:defRPr>
            </a:pPr>
            <a:endParaRPr lang="fr-FR"/>
          </a:p>
        </c:txPr>
      </c:legendEntry>
      <c:layout>
        <c:manualLayout>
          <c:xMode val="edge"/>
          <c:yMode val="edge"/>
          <c:x val="0.14486872384116009"/>
          <c:y val="0.21747638706861505"/>
          <c:w val="0.82445228403485915"/>
          <c:h val="0.16812754879965855"/>
        </c:manualLayout>
      </c:layout>
      <c:overlay val="0"/>
      <c:spPr>
        <a:noFill/>
        <a:ln>
          <a:noFill/>
        </a:ln>
        <a:effectLst/>
      </c:spPr>
      <c:txPr>
        <a:bodyPr rot="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b="0"/>
      </a:pPr>
      <a:endParaRPr lang="fr-FR"/>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8980365042429206"/>
          <c:y val="0.3404962522677647"/>
          <c:w val="0.74245227678785319"/>
          <c:h val="0.61595726949738061"/>
        </c:manualLayout>
      </c:layout>
      <c:barChart>
        <c:barDir val="bar"/>
        <c:grouping val="percentStacked"/>
        <c:varyColors val="0"/>
        <c:ser>
          <c:idx val="0"/>
          <c:order val="0"/>
          <c:tx>
            <c:strRef>
              <c:f>Feuil1!$B$1</c:f>
              <c:strCache>
                <c:ptCount val="1"/>
                <c:pt idx="0">
                  <c:v>Oui, le permis voiture (B)</c:v>
                </c:pt>
              </c:strCache>
            </c:strRef>
          </c:tx>
          <c:spPr>
            <a:solidFill>
              <a:srgbClr val="EBA900"/>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rgbClr val="415755"/>
                    </a:solidFill>
                    <a:latin typeface="+mj-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Feuil1!$A$2</c:f>
              <c:numCache>
                <c:formatCode>General</c:formatCode>
                <c:ptCount val="1"/>
              </c:numCache>
            </c:numRef>
          </c:cat>
          <c:val>
            <c:numRef>
              <c:f>Feuil1!$B$2</c:f>
              <c:numCache>
                <c:formatCode>0"%";"";"-"</c:formatCode>
                <c:ptCount val="1"/>
                <c:pt idx="0">
                  <c:v>52</c:v>
                </c:pt>
              </c:numCache>
            </c:numRef>
          </c:val>
          <c:extLst>
            <c:ext xmlns:c16="http://schemas.microsoft.com/office/drawing/2014/chart" uri="{C3380CC4-5D6E-409C-BE32-E72D297353CC}">
              <c16:uniqueId val="{00000000-43C5-4999-915C-518FD86C5354}"/>
            </c:ext>
          </c:extLst>
        </c:ser>
        <c:ser>
          <c:idx val="1"/>
          <c:order val="1"/>
          <c:tx>
            <c:strRef>
              <c:f>Feuil1!$C$1</c:f>
              <c:strCache>
                <c:ptCount val="1"/>
                <c:pt idx="0">
                  <c:v>Oui, un autre permis</c:v>
                </c:pt>
              </c:strCache>
            </c:strRef>
          </c:tx>
          <c:spPr>
            <a:solidFill>
              <a:srgbClr val="FFD15A"/>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rgbClr val="415755"/>
                    </a:solidFill>
                    <a:latin typeface="+mj-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Feuil1!$A$2</c:f>
              <c:numCache>
                <c:formatCode>General</c:formatCode>
                <c:ptCount val="1"/>
              </c:numCache>
            </c:numRef>
          </c:cat>
          <c:val>
            <c:numRef>
              <c:f>Feuil1!$C$2</c:f>
              <c:numCache>
                <c:formatCode>0"%";"";"-"</c:formatCode>
                <c:ptCount val="1"/>
                <c:pt idx="0">
                  <c:v>35</c:v>
                </c:pt>
              </c:numCache>
            </c:numRef>
          </c:val>
          <c:extLst>
            <c:ext xmlns:c16="http://schemas.microsoft.com/office/drawing/2014/chart" uri="{C3380CC4-5D6E-409C-BE32-E72D297353CC}">
              <c16:uniqueId val="{00000001-43C5-4999-915C-518FD86C5354}"/>
            </c:ext>
          </c:extLst>
        </c:ser>
        <c:ser>
          <c:idx val="2"/>
          <c:order val="2"/>
          <c:tx>
            <c:strRef>
              <c:f>Feuil1!$D$1</c:f>
              <c:strCache>
                <c:ptCount val="1"/>
                <c:pt idx="0">
                  <c:v>Pas encore mais c'est en cours</c:v>
                </c:pt>
              </c:strCache>
            </c:strRef>
          </c:tx>
          <c:spPr>
            <a:solidFill>
              <a:srgbClr val="41575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j-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Feuil1!$A$2</c:f>
              <c:numCache>
                <c:formatCode>General</c:formatCode>
                <c:ptCount val="1"/>
              </c:numCache>
            </c:numRef>
          </c:cat>
          <c:val>
            <c:numRef>
              <c:f>Feuil1!$D$2</c:f>
              <c:numCache>
                <c:formatCode>0"%";"";"-"</c:formatCode>
                <c:ptCount val="1"/>
                <c:pt idx="0">
                  <c:v>13</c:v>
                </c:pt>
              </c:numCache>
            </c:numRef>
          </c:val>
          <c:extLst>
            <c:ext xmlns:c16="http://schemas.microsoft.com/office/drawing/2014/chart" uri="{C3380CC4-5D6E-409C-BE32-E72D297353CC}">
              <c16:uniqueId val="{00000002-43C5-4999-915C-518FD86C5354}"/>
            </c:ext>
          </c:extLst>
        </c:ser>
        <c:dLbls>
          <c:dLblPos val="ctr"/>
          <c:showLegendKey val="0"/>
          <c:showVal val="1"/>
          <c:showCatName val="0"/>
          <c:showSerName val="0"/>
          <c:showPercent val="0"/>
          <c:showBubbleSize val="0"/>
        </c:dLbls>
        <c:gapWidth val="79"/>
        <c:overlap val="100"/>
        <c:axId val="1538250159"/>
        <c:axId val="1538255439"/>
      </c:barChart>
      <c:catAx>
        <c:axId val="1538250159"/>
        <c:scaling>
          <c:orientation val="minMax"/>
        </c:scaling>
        <c:delete val="1"/>
        <c:axPos val="l"/>
        <c:numFmt formatCode="General" sourceLinked="1"/>
        <c:majorTickMark val="none"/>
        <c:minorTickMark val="none"/>
        <c:tickLblPos val="nextTo"/>
        <c:crossAx val="1538255439"/>
        <c:crosses val="autoZero"/>
        <c:auto val="1"/>
        <c:lblAlgn val="ctr"/>
        <c:lblOffset val="100"/>
        <c:noMultiLvlLbl val="0"/>
      </c:catAx>
      <c:valAx>
        <c:axId val="1538255439"/>
        <c:scaling>
          <c:orientation val="minMax"/>
        </c:scaling>
        <c:delete val="1"/>
        <c:axPos val="b"/>
        <c:numFmt formatCode="0%" sourceLinked="1"/>
        <c:majorTickMark val="none"/>
        <c:minorTickMark val="none"/>
        <c:tickLblPos val="nextTo"/>
        <c:crossAx val="1538250159"/>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b="0"/>
      </a:pPr>
      <a:endParaRPr lang="fr-FR"/>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8980365042429206"/>
          <c:y val="0.3404962522677647"/>
          <c:w val="0.74245227678785319"/>
          <c:h val="0.61595726949738061"/>
        </c:manualLayout>
      </c:layout>
      <c:barChart>
        <c:barDir val="bar"/>
        <c:grouping val="percentStacked"/>
        <c:varyColors val="0"/>
        <c:ser>
          <c:idx val="0"/>
          <c:order val="0"/>
          <c:tx>
            <c:strRef>
              <c:f>Feuil1!$B$1</c:f>
              <c:strCache>
                <c:ptCount val="1"/>
                <c:pt idx="0">
                  <c:v>Oui, le permis voiture (B)</c:v>
                </c:pt>
              </c:strCache>
            </c:strRef>
          </c:tx>
          <c:spPr>
            <a:solidFill>
              <a:srgbClr val="EBA900"/>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rgbClr val="415755"/>
                    </a:solidFill>
                    <a:latin typeface="+mj-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Feuil1!$A$2</c:f>
              <c:numCache>
                <c:formatCode>General</c:formatCode>
                <c:ptCount val="1"/>
              </c:numCache>
            </c:numRef>
          </c:cat>
          <c:val>
            <c:numRef>
              <c:f>Feuil1!$B$2</c:f>
              <c:numCache>
                <c:formatCode>0"%";"";"-"</c:formatCode>
                <c:ptCount val="1"/>
                <c:pt idx="0">
                  <c:v>81.725888324873097</c:v>
                </c:pt>
              </c:numCache>
            </c:numRef>
          </c:val>
          <c:extLst>
            <c:ext xmlns:c16="http://schemas.microsoft.com/office/drawing/2014/chart" uri="{C3380CC4-5D6E-409C-BE32-E72D297353CC}">
              <c16:uniqueId val="{00000000-86B2-4BE4-A83E-94DAAAF44D97}"/>
            </c:ext>
          </c:extLst>
        </c:ser>
        <c:ser>
          <c:idx val="1"/>
          <c:order val="1"/>
          <c:tx>
            <c:strRef>
              <c:f>Feuil1!$C$1</c:f>
              <c:strCache>
                <c:ptCount val="1"/>
                <c:pt idx="0">
                  <c:v>Oui, un autre permis</c:v>
                </c:pt>
              </c:strCache>
            </c:strRef>
          </c:tx>
          <c:spPr>
            <a:solidFill>
              <a:srgbClr val="FFD15A"/>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rgbClr val="415755"/>
                    </a:solidFill>
                    <a:latin typeface="+mj-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Feuil1!$A$2</c:f>
              <c:numCache>
                <c:formatCode>General</c:formatCode>
                <c:ptCount val="1"/>
              </c:numCache>
            </c:numRef>
          </c:cat>
          <c:val>
            <c:numRef>
              <c:f>Feuil1!$C$2</c:f>
              <c:numCache>
                <c:formatCode>0"%";"";"-"</c:formatCode>
                <c:ptCount val="1"/>
                <c:pt idx="0">
                  <c:v>11.530094271211022</c:v>
                </c:pt>
              </c:numCache>
            </c:numRef>
          </c:val>
          <c:extLst>
            <c:ext xmlns:c16="http://schemas.microsoft.com/office/drawing/2014/chart" uri="{C3380CC4-5D6E-409C-BE32-E72D297353CC}">
              <c16:uniqueId val="{00000001-86B2-4BE4-A83E-94DAAAF44D97}"/>
            </c:ext>
          </c:extLst>
        </c:ser>
        <c:ser>
          <c:idx val="2"/>
          <c:order val="2"/>
          <c:tx>
            <c:strRef>
              <c:f>Feuil1!$D$1</c:f>
              <c:strCache>
                <c:ptCount val="1"/>
                <c:pt idx="0">
                  <c:v>Pas encore mais c'est en cours</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j-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Feuil1!$A$2</c:f>
              <c:numCache>
                <c:formatCode>General</c:formatCode>
                <c:ptCount val="1"/>
              </c:numCache>
            </c:numRef>
          </c:cat>
          <c:val>
            <c:numRef>
              <c:f>Feuil1!$D$2</c:f>
              <c:numCache>
                <c:formatCode>0"%";"";"-"</c:formatCode>
                <c:ptCount val="1"/>
                <c:pt idx="0">
                  <c:v>5.7287889775199421</c:v>
                </c:pt>
              </c:numCache>
            </c:numRef>
          </c:val>
          <c:extLst>
            <c:ext xmlns:c16="http://schemas.microsoft.com/office/drawing/2014/chart" uri="{C3380CC4-5D6E-409C-BE32-E72D297353CC}">
              <c16:uniqueId val="{00000002-86B2-4BE4-A83E-94DAAAF44D97}"/>
            </c:ext>
          </c:extLst>
        </c:ser>
        <c:ser>
          <c:idx val="3"/>
          <c:order val="3"/>
          <c:tx>
            <c:strRef>
              <c:f>Feuil1!$E$1</c:f>
              <c:strCache>
                <c:ptCount val="1"/>
                <c:pt idx="0">
                  <c:v>Non</c:v>
                </c:pt>
              </c:strCache>
            </c:strRef>
          </c:tx>
          <c:spPr>
            <a:solidFill>
              <a:schemeClr val="accent4"/>
            </a:solidFill>
            <a:ln>
              <a:noFill/>
            </a:ln>
            <a:effectLst/>
          </c:spPr>
          <c:invertIfNegative val="0"/>
          <c:dLbls>
            <c:dLbl>
              <c:idx val="0"/>
              <c:layout>
                <c:manualLayout>
                  <c:x val="1.7043884513322613E-3"/>
                  <c:y val="0"/>
                </c:manualLayout>
              </c:layout>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j-lt"/>
                      <a:ea typeface="+mn-ea"/>
                      <a:cs typeface="+mn-cs"/>
                    </a:defRPr>
                  </a:pPr>
                  <a:endParaRPr lang="fr-FR"/>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86B2-4BE4-A83E-94DAAAF44D97}"/>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solidFill>
                    <a:latin typeface="+mn-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Feuil1!$A$2</c:f>
              <c:numCache>
                <c:formatCode>General</c:formatCode>
                <c:ptCount val="1"/>
              </c:numCache>
            </c:numRef>
          </c:cat>
          <c:val>
            <c:numRef>
              <c:f>Feuil1!$E$2</c:f>
              <c:numCache>
                <c:formatCode>0"%";"";"-"</c:formatCode>
                <c:ptCount val="1"/>
                <c:pt idx="0">
                  <c:v>11.385061638868745</c:v>
                </c:pt>
              </c:numCache>
            </c:numRef>
          </c:val>
          <c:extLst>
            <c:ext xmlns:c16="http://schemas.microsoft.com/office/drawing/2014/chart" uri="{C3380CC4-5D6E-409C-BE32-E72D297353CC}">
              <c16:uniqueId val="{00000004-86B2-4BE4-A83E-94DAAAF44D97}"/>
            </c:ext>
          </c:extLst>
        </c:ser>
        <c:dLbls>
          <c:dLblPos val="ctr"/>
          <c:showLegendKey val="0"/>
          <c:showVal val="1"/>
          <c:showCatName val="0"/>
          <c:showSerName val="0"/>
          <c:showPercent val="0"/>
          <c:showBubbleSize val="0"/>
        </c:dLbls>
        <c:gapWidth val="79"/>
        <c:overlap val="100"/>
        <c:axId val="1538250159"/>
        <c:axId val="1538255439"/>
      </c:barChart>
      <c:catAx>
        <c:axId val="1538250159"/>
        <c:scaling>
          <c:orientation val="minMax"/>
        </c:scaling>
        <c:delete val="1"/>
        <c:axPos val="l"/>
        <c:numFmt formatCode="General" sourceLinked="1"/>
        <c:majorTickMark val="none"/>
        <c:minorTickMark val="none"/>
        <c:tickLblPos val="nextTo"/>
        <c:crossAx val="1538255439"/>
        <c:crosses val="autoZero"/>
        <c:auto val="1"/>
        <c:lblAlgn val="ctr"/>
        <c:lblOffset val="100"/>
        <c:noMultiLvlLbl val="0"/>
      </c:catAx>
      <c:valAx>
        <c:axId val="1538255439"/>
        <c:scaling>
          <c:orientation val="minMax"/>
        </c:scaling>
        <c:delete val="1"/>
        <c:axPos val="b"/>
        <c:numFmt formatCode="0%" sourceLinked="1"/>
        <c:majorTickMark val="none"/>
        <c:minorTickMark val="none"/>
        <c:tickLblPos val="nextTo"/>
        <c:crossAx val="1538250159"/>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b="0"/>
      </a:pPr>
      <a:endParaRPr lang="fr-FR"/>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0150208084243553"/>
          <c:y val="2.8927910542086835E-2"/>
          <c:w val="0.47967509579783019"/>
          <c:h val="0.93125000000000002"/>
        </c:manualLayout>
      </c:layout>
      <c:barChart>
        <c:barDir val="bar"/>
        <c:grouping val="clustered"/>
        <c:varyColors val="0"/>
        <c:ser>
          <c:idx val="0"/>
          <c:order val="0"/>
          <c:tx>
            <c:strRef>
              <c:f>Feuil1!$B$1</c:f>
              <c:strCache>
                <c:ptCount val="1"/>
                <c:pt idx="0">
                  <c:v>Colonne4</c:v>
                </c:pt>
              </c:strCache>
            </c:strRef>
          </c:tx>
          <c:spPr>
            <a:solidFill>
              <a:srgbClr val="A56A43"/>
            </a:solidFill>
            <a:ln>
              <a:noFill/>
            </a:ln>
            <a:effectLst/>
          </c:spPr>
          <c:invertIfNegative val="0"/>
          <c:dPt>
            <c:idx val="0"/>
            <c:invertIfNegative val="0"/>
            <c:bubble3D val="0"/>
            <c:spPr>
              <a:solidFill>
                <a:srgbClr val="A56A43"/>
              </a:solidFill>
              <a:ln>
                <a:noFill/>
              </a:ln>
              <a:effectLst/>
            </c:spPr>
            <c:extLst>
              <c:ext xmlns:c16="http://schemas.microsoft.com/office/drawing/2014/chart" uri="{C3380CC4-5D6E-409C-BE32-E72D297353CC}">
                <c16:uniqueId val="{00000001-C5F4-4CE0-9ED6-5A813507BBED}"/>
              </c:ext>
            </c:extLst>
          </c:dPt>
          <c:dPt>
            <c:idx val="1"/>
            <c:invertIfNegative val="0"/>
            <c:bubble3D val="0"/>
            <c:spPr>
              <a:solidFill>
                <a:srgbClr val="A56A43"/>
              </a:solidFill>
              <a:ln>
                <a:noFill/>
              </a:ln>
              <a:effectLst/>
            </c:spPr>
            <c:extLst>
              <c:ext xmlns:c16="http://schemas.microsoft.com/office/drawing/2014/chart" uri="{C3380CC4-5D6E-409C-BE32-E72D297353CC}">
                <c16:uniqueId val="{00000003-C5F4-4CE0-9ED6-5A813507BBED}"/>
              </c:ext>
            </c:extLst>
          </c:dPt>
          <c:dPt>
            <c:idx val="2"/>
            <c:invertIfNegative val="0"/>
            <c:bubble3D val="0"/>
            <c:spPr>
              <a:solidFill>
                <a:srgbClr val="A56A43"/>
              </a:solidFill>
              <a:ln>
                <a:noFill/>
              </a:ln>
              <a:effectLst/>
            </c:spPr>
            <c:extLst>
              <c:ext xmlns:c16="http://schemas.microsoft.com/office/drawing/2014/chart" uri="{C3380CC4-5D6E-409C-BE32-E72D297353CC}">
                <c16:uniqueId val="{00000005-C5F4-4CE0-9ED6-5A813507BBED}"/>
              </c:ext>
            </c:extLst>
          </c:dPt>
          <c:dPt>
            <c:idx val="3"/>
            <c:invertIfNegative val="0"/>
            <c:bubble3D val="0"/>
            <c:spPr>
              <a:solidFill>
                <a:srgbClr val="A56A43"/>
              </a:solidFill>
              <a:ln>
                <a:noFill/>
              </a:ln>
              <a:effectLst/>
            </c:spPr>
            <c:extLst>
              <c:ext xmlns:c16="http://schemas.microsoft.com/office/drawing/2014/chart" uri="{C3380CC4-5D6E-409C-BE32-E72D297353CC}">
                <c16:uniqueId val="{00000007-C5F4-4CE0-9ED6-5A813507BBED}"/>
              </c:ext>
            </c:extLst>
          </c:dPt>
          <c:dPt>
            <c:idx val="4"/>
            <c:invertIfNegative val="0"/>
            <c:bubble3D val="0"/>
            <c:spPr>
              <a:solidFill>
                <a:srgbClr val="A56A43"/>
              </a:solidFill>
              <a:ln>
                <a:noFill/>
              </a:ln>
              <a:effectLst/>
            </c:spPr>
            <c:extLst>
              <c:ext xmlns:c16="http://schemas.microsoft.com/office/drawing/2014/chart" uri="{C3380CC4-5D6E-409C-BE32-E72D297353CC}">
                <c16:uniqueId val="{00000009-C5F4-4CE0-9ED6-5A813507BBED}"/>
              </c:ext>
            </c:extLst>
          </c:dPt>
          <c:dPt>
            <c:idx val="7"/>
            <c:invertIfNegative val="0"/>
            <c:bubble3D val="0"/>
            <c:spPr>
              <a:solidFill>
                <a:srgbClr val="A56A43"/>
              </a:solidFill>
              <a:ln>
                <a:noFill/>
              </a:ln>
              <a:effectLst/>
            </c:spPr>
            <c:extLst>
              <c:ext xmlns:c16="http://schemas.microsoft.com/office/drawing/2014/chart" uri="{C3380CC4-5D6E-409C-BE32-E72D297353CC}">
                <c16:uniqueId val="{0000000B-C5F4-4CE0-9ED6-5A813507BBED}"/>
              </c:ext>
            </c:extLst>
          </c:dPt>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rgbClr val="A56A43"/>
                    </a:solidFill>
                    <a:latin typeface="+mj-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Feuil1!$A$14:$A$23</c:f>
              <c:strCache>
                <c:ptCount val="10"/>
                <c:pt idx="0">
                  <c:v>Ouvriers</c:v>
                </c:pt>
                <c:pt idx="1">
                  <c:v>Employés</c:v>
                </c:pt>
                <c:pt idx="2">
                  <c:v>Professions intermédiaires</c:v>
                </c:pt>
                <c:pt idx="3">
                  <c:v>Cadres Supérieurs</c:v>
                </c:pt>
                <c:pt idx="5">
                  <c:v>CAP, BEP</c:v>
                </c:pt>
                <c:pt idx="6">
                  <c:v>Baccalauréat</c:v>
                </c:pt>
                <c:pt idx="7">
                  <c:v>Bac + 2 </c:v>
                </c:pt>
                <c:pt idx="8">
                  <c:v>Bac +3/+4</c:v>
                </c:pt>
                <c:pt idx="9">
                  <c:v>Bac +5 et plus</c:v>
                </c:pt>
              </c:strCache>
            </c:strRef>
          </c:cat>
          <c:val>
            <c:numRef>
              <c:f>Feuil1!$B$14:$B$23</c:f>
              <c:numCache>
                <c:formatCode>0"%";"";"-"</c:formatCode>
                <c:ptCount val="10"/>
                <c:pt idx="0">
                  <c:v>69</c:v>
                </c:pt>
                <c:pt idx="1">
                  <c:v>59</c:v>
                </c:pt>
                <c:pt idx="2">
                  <c:v>61</c:v>
                </c:pt>
                <c:pt idx="3">
                  <c:v>46</c:v>
                </c:pt>
                <c:pt idx="5">
                  <c:v>66</c:v>
                </c:pt>
                <c:pt idx="6">
                  <c:v>71</c:v>
                </c:pt>
                <c:pt idx="7">
                  <c:v>62</c:v>
                </c:pt>
                <c:pt idx="8">
                  <c:v>51</c:v>
                </c:pt>
                <c:pt idx="9">
                  <c:v>41</c:v>
                </c:pt>
              </c:numCache>
            </c:numRef>
          </c:val>
          <c:extLst>
            <c:ext xmlns:c16="http://schemas.microsoft.com/office/drawing/2014/chart" uri="{C3380CC4-5D6E-409C-BE32-E72D297353CC}">
              <c16:uniqueId val="{0000000C-C5F4-4CE0-9ED6-5A813507BBED}"/>
            </c:ext>
          </c:extLst>
        </c:ser>
        <c:dLbls>
          <c:dLblPos val="outEnd"/>
          <c:showLegendKey val="0"/>
          <c:showVal val="1"/>
          <c:showCatName val="0"/>
          <c:showSerName val="0"/>
          <c:showPercent val="0"/>
          <c:showBubbleSize val="0"/>
        </c:dLbls>
        <c:gapWidth val="112"/>
        <c:axId val="149116224"/>
        <c:axId val="149117664"/>
      </c:barChart>
      <c:catAx>
        <c:axId val="149116224"/>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149117664"/>
        <c:crosses val="autoZero"/>
        <c:auto val="1"/>
        <c:lblAlgn val="ctr"/>
        <c:lblOffset val="100"/>
        <c:noMultiLvlLbl val="0"/>
      </c:catAx>
      <c:valAx>
        <c:axId val="149117664"/>
        <c:scaling>
          <c:orientation val="minMax"/>
        </c:scaling>
        <c:delete val="1"/>
        <c:axPos val="t"/>
        <c:numFmt formatCode="0&quot;%&quot;;&quot;&quot;;&quot;-&quot;" sourceLinked="1"/>
        <c:majorTickMark val="none"/>
        <c:minorTickMark val="none"/>
        <c:tickLblPos val="nextTo"/>
        <c:crossAx val="149116224"/>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fr-FR"/>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0150208084243553"/>
          <c:y val="2.8927910542086835E-2"/>
          <c:w val="0.23678255247498731"/>
          <c:h val="0.93125000000000002"/>
        </c:manualLayout>
      </c:layout>
      <c:barChart>
        <c:barDir val="bar"/>
        <c:grouping val="clustered"/>
        <c:varyColors val="0"/>
        <c:ser>
          <c:idx val="0"/>
          <c:order val="0"/>
          <c:tx>
            <c:strRef>
              <c:f>Feuil1!$B$1</c:f>
              <c:strCache>
                <c:ptCount val="1"/>
                <c:pt idx="0">
                  <c:v>Colonne4</c:v>
                </c:pt>
              </c:strCache>
            </c:strRef>
          </c:tx>
          <c:spPr>
            <a:solidFill>
              <a:srgbClr val="EC6708"/>
            </a:solidFill>
            <a:ln>
              <a:noFill/>
            </a:ln>
            <a:effectLst/>
          </c:spPr>
          <c:invertIfNegative val="0"/>
          <c:dPt>
            <c:idx val="0"/>
            <c:invertIfNegative val="0"/>
            <c:bubble3D val="0"/>
            <c:spPr>
              <a:solidFill>
                <a:srgbClr val="EC6708"/>
              </a:solidFill>
              <a:ln>
                <a:noFill/>
              </a:ln>
              <a:effectLst/>
            </c:spPr>
            <c:extLst>
              <c:ext xmlns:c16="http://schemas.microsoft.com/office/drawing/2014/chart" uri="{C3380CC4-5D6E-409C-BE32-E72D297353CC}">
                <c16:uniqueId val="{00000001-AABA-4DC5-A400-1B8EE4CC5A9C}"/>
              </c:ext>
            </c:extLst>
          </c:dPt>
          <c:dPt>
            <c:idx val="1"/>
            <c:invertIfNegative val="0"/>
            <c:bubble3D val="0"/>
            <c:spPr>
              <a:solidFill>
                <a:srgbClr val="EC6708"/>
              </a:solidFill>
              <a:ln>
                <a:noFill/>
              </a:ln>
              <a:effectLst/>
            </c:spPr>
            <c:extLst>
              <c:ext xmlns:c16="http://schemas.microsoft.com/office/drawing/2014/chart" uri="{C3380CC4-5D6E-409C-BE32-E72D297353CC}">
                <c16:uniqueId val="{00000003-AABA-4DC5-A400-1B8EE4CC5A9C}"/>
              </c:ext>
            </c:extLst>
          </c:dPt>
          <c:dPt>
            <c:idx val="2"/>
            <c:invertIfNegative val="0"/>
            <c:bubble3D val="0"/>
            <c:spPr>
              <a:solidFill>
                <a:srgbClr val="EC6708"/>
              </a:solidFill>
              <a:ln>
                <a:noFill/>
              </a:ln>
              <a:effectLst/>
            </c:spPr>
            <c:extLst>
              <c:ext xmlns:c16="http://schemas.microsoft.com/office/drawing/2014/chart" uri="{C3380CC4-5D6E-409C-BE32-E72D297353CC}">
                <c16:uniqueId val="{00000005-AABA-4DC5-A400-1B8EE4CC5A9C}"/>
              </c:ext>
            </c:extLst>
          </c:dPt>
          <c:dPt>
            <c:idx val="3"/>
            <c:invertIfNegative val="0"/>
            <c:bubble3D val="0"/>
            <c:spPr>
              <a:solidFill>
                <a:srgbClr val="EC6708"/>
              </a:solidFill>
              <a:ln>
                <a:noFill/>
              </a:ln>
              <a:effectLst/>
            </c:spPr>
            <c:extLst>
              <c:ext xmlns:c16="http://schemas.microsoft.com/office/drawing/2014/chart" uri="{C3380CC4-5D6E-409C-BE32-E72D297353CC}">
                <c16:uniqueId val="{00000007-AABA-4DC5-A400-1B8EE4CC5A9C}"/>
              </c:ext>
            </c:extLst>
          </c:dPt>
          <c:dPt>
            <c:idx val="4"/>
            <c:invertIfNegative val="0"/>
            <c:bubble3D val="0"/>
            <c:spPr>
              <a:solidFill>
                <a:srgbClr val="EC6708"/>
              </a:solidFill>
              <a:ln>
                <a:noFill/>
              </a:ln>
              <a:effectLst/>
            </c:spPr>
            <c:extLst>
              <c:ext xmlns:c16="http://schemas.microsoft.com/office/drawing/2014/chart" uri="{C3380CC4-5D6E-409C-BE32-E72D297353CC}">
                <c16:uniqueId val="{00000009-AABA-4DC5-A400-1B8EE4CC5A9C}"/>
              </c:ext>
            </c:extLst>
          </c:dPt>
          <c:dPt>
            <c:idx val="7"/>
            <c:invertIfNegative val="0"/>
            <c:bubble3D val="0"/>
            <c:spPr>
              <a:solidFill>
                <a:srgbClr val="EC6708"/>
              </a:solidFill>
              <a:ln>
                <a:noFill/>
              </a:ln>
              <a:effectLst/>
            </c:spPr>
            <c:extLst>
              <c:ext xmlns:c16="http://schemas.microsoft.com/office/drawing/2014/chart" uri="{C3380CC4-5D6E-409C-BE32-E72D297353CC}">
                <c16:uniqueId val="{0000000B-AABA-4DC5-A400-1B8EE4CC5A9C}"/>
              </c:ext>
            </c:extLst>
          </c:dPt>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rgbClr val="EC6708"/>
                    </a:solidFill>
                    <a:latin typeface="+mj-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Feuil1!$A$14:$A$18</c:f>
              <c:strCache>
                <c:ptCount val="5"/>
                <c:pt idx="0">
                  <c:v>Oui</c:v>
                </c:pt>
                <c:pt idx="1">
                  <c:v>Non</c:v>
                </c:pt>
                <c:pt idx="3">
                  <c:v>Oui</c:v>
                </c:pt>
                <c:pt idx="4">
                  <c:v>Non</c:v>
                </c:pt>
              </c:strCache>
            </c:strRef>
          </c:cat>
          <c:val>
            <c:numRef>
              <c:f>Feuil1!$B$14:$B$18</c:f>
              <c:numCache>
                <c:formatCode>0"%";"";"-"</c:formatCode>
                <c:ptCount val="5"/>
                <c:pt idx="0">
                  <c:v>83</c:v>
                </c:pt>
                <c:pt idx="1">
                  <c:v>72</c:v>
                </c:pt>
                <c:pt idx="3">
                  <c:v>65</c:v>
                </c:pt>
                <c:pt idx="4">
                  <c:v>81</c:v>
                </c:pt>
              </c:numCache>
            </c:numRef>
          </c:val>
          <c:extLst>
            <c:ext xmlns:c16="http://schemas.microsoft.com/office/drawing/2014/chart" uri="{C3380CC4-5D6E-409C-BE32-E72D297353CC}">
              <c16:uniqueId val="{0000000C-AABA-4DC5-A400-1B8EE4CC5A9C}"/>
            </c:ext>
          </c:extLst>
        </c:ser>
        <c:dLbls>
          <c:dLblPos val="outEnd"/>
          <c:showLegendKey val="0"/>
          <c:showVal val="1"/>
          <c:showCatName val="0"/>
          <c:showSerName val="0"/>
          <c:showPercent val="0"/>
          <c:showBubbleSize val="0"/>
        </c:dLbls>
        <c:gapWidth val="112"/>
        <c:axId val="149116224"/>
        <c:axId val="149117664"/>
      </c:barChart>
      <c:catAx>
        <c:axId val="149116224"/>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149117664"/>
        <c:crosses val="autoZero"/>
        <c:auto val="1"/>
        <c:lblAlgn val="ctr"/>
        <c:lblOffset val="100"/>
        <c:noMultiLvlLbl val="0"/>
      </c:catAx>
      <c:valAx>
        <c:axId val="149117664"/>
        <c:scaling>
          <c:orientation val="minMax"/>
        </c:scaling>
        <c:delete val="1"/>
        <c:axPos val="t"/>
        <c:numFmt formatCode="0&quot;%&quot;;&quot;&quot;;&quot;-&quot;" sourceLinked="1"/>
        <c:majorTickMark val="out"/>
        <c:minorTickMark val="none"/>
        <c:tickLblPos val="nextTo"/>
        <c:crossAx val="149116224"/>
        <c:crosses val="autoZero"/>
        <c:crossBetween val="between"/>
        <c:minorUnit val="100"/>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fr-FR"/>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8980365042429206"/>
          <c:y val="0.3404962522677647"/>
          <c:w val="0.74245227678785319"/>
          <c:h val="0.61595726949738061"/>
        </c:manualLayout>
      </c:layout>
      <c:barChart>
        <c:barDir val="bar"/>
        <c:grouping val="percentStacked"/>
        <c:varyColors val="0"/>
        <c:ser>
          <c:idx val="0"/>
          <c:order val="0"/>
          <c:tx>
            <c:strRef>
              <c:f>Feuil1!$B$1</c:f>
              <c:strCache>
                <c:ptCount val="1"/>
                <c:pt idx="0">
                  <c:v>  Non, pas du tout</c:v>
                </c:pt>
              </c:strCache>
            </c:strRef>
          </c:tx>
          <c:spPr>
            <a:solidFill>
              <a:srgbClr val="415755"/>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bg1"/>
                    </a:solidFill>
                    <a:latin typeface="+mj-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Feuil1!$A$2</c:f>
              <c:numCache>
                <c:formatCode>General</c:formatCode>
                <c:ptCount val="1"/>
              </c:numCache>
            </c:numRef>
          </c:cat>
          <c:val>
            <c:numRef>
              <c:f>Feuil1!$B$2</c:f>
              <c:numCache>
                <c:formatCode>0"%";"";"-"</c:formatCode>
                <c:ptCount val="1"/>
                <c:pt idx="0">
                  <c:v>44</c:v>
                </c:pt>
              </c:numCache>
            </c:numRef>
          </c:val>
          <c:extLst>
            <c:ext xmlns:c16="http://schemas.microsoft.com/office/drawing/2014/chart" uri="{C3380CC4-5D6E-409C-BE32-E72D297353CC}">
              <c16:uniqueId val="{00000000-59FA-4EF2-B2EA-CE281FCD6CC4}"/>
            </c:ext>
          </c:extLst>
        </c:ser>
        <c:ser>
          <c:idx val="1"/>
          <c:order val="1"/>
          <c:tx>
            <c:strRef>
              <c:f>Feuil1!$C$1</c:f>
              <c:strCache>
                <c:ptCount val="1"/>
                <c:pt idx="0">
                  <c:v>  Non, plutôt pas</c:v>
                </c:pt>
              </c:strCache>
            </c:strRef>
          </c:tx>
          <c:spPr>
            <a:solidFill>
              <a:srgbClr val="6D888E"/>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bg1"/>
                    </a:solidFill>
                    <a:latin typeface="+mj-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Feuil1!$A$2</c:f>
              <c:numCache>
                <c:formatCode>General</c:formatCode>
                <c:ptCount val="1"/>
              </c:numCache>
            </c:numRef>
          </c:cat>
          <c:val>
            <c:numRef>
              <c:f>Feuil1!$C$2</c:f>
              <c:numCache>
                <c:formatCode>0"%";"";"-"</c:formatCode>
                <c:ptCount val="1"/>
                <c:pt idx="0">
                  <c:v>18</c:v>
                </c:pt>
              </c:numCache>
            </c:numRef>
          </c:val>
          <c:extLst>
            <c:ext xmlns:c16="http://schemas.microsoft.com/office/drawing/2014/chart" uri="{C3380CC4-5D6E-409C-BE32-E72D297353CC}">
              <c16:uniqueId val="{00000001-59FA-4EF2-B2EA-CE281FCD6CC4}"/>
            </c:ext>
          </c:extLst>
        </c:ser>
        <c:ser>
          <c:idx val="2"/>
          <c:order val="2"/>
          <c:tx>
            <c:strRef>
              <c:f>Feuil1!$D$1</c:f>
              <c:strCache>
                <c:ptCount val="1"/>
                <c:pt idx="0">
                  <c:v>  Oui, plutôt</c:v>
                </c:pt>
              </c:strCache>
            </c:strRef>
          </c:tx>
          <c:spPr>
            <a:solidFill>
              <a:srgbClr val="FFD15A"/>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rgbClr val="415755"/>
                    </a:solidFill>
                    <a:latin typeface="+mj-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Feuil1!$A$2</c:f>
              <c:numCache>
                <c:formatCode>General</c:formatCode>
                <c:ptCount val="1"/>
              </c:numCache>
            </c:numRef>
          </c:cat>
          <c:val>
            <c:numRef>
              <c:f>Feuil1!$D$2</c:f>
              <c:numCache>
                <c:formatCode>0"%";"";"-"</c:formatCode>
                <c:ptCount val="1"/>
                <c:pt idx="0">
                  <c:v>15</c:v>
                </c:pt>
              </c:numCache>
            </c:numRef>
          </c:val>
          <c:extLst>
            <c:ext xmlns:c16="http://schemas.microsoft.com/office/drawing/2014/chart" uri="{C3380CC4-5D6E-409C-BE32-E72D297353CC}">
              <c16:uniqueId val="{00000002-59FA-4EF2-B2EA-CE281FCD6CC4}"/>
            </c:ext>
          </c:extLst>
        </c:ser>
        <c:ser>
          <c:idx val="3"/>
          <c:order val="3"/>
          <c:tx>
            <c:strRef>
              <c:f>Feuil1!$E$1</c:f>
              <c:strCache>
                <c:ptCount val="1"/>
                <c:pt idx="0">
                  <c:v>  Oui, tout à fait</c:v>
                </c:pt>
              </c:strCache>
            </c:strRef>
          </c:tx>
          <c:spPr>
            <a:solidFill>
              <a:srgbClr val="EBA9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rgbClr val="415755"/>
                    </a:solidFill>
                    <a:latin typeface="+mj-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Feuil1!$A$2</c:f>
              <c:numCache>
                <c:formatCode>General</c:formatCode>
                <c:ptCount val="1"/>
              </c:numCache>
            </c:numRef>
          </c:cat>
          <c:val>
            <c:numRef>
              <c:f>Feuil1!$E$2</c:f>
              <c:numCache>
                <c:formatCode>0"%";"";"-"</c:formatCode>
                <c:ptCount val="1"/>
                <c:pt idx="0">
                  <c:v>23</c:v>
                </c:pt>
              </c:numCache>
            </c:numRef>
          </c:val>
          <c:extLst>
            <c:ext xmlns:c16="http://schemas.microsoft.com/office/drawing/2014/chart" uri="{C3380CC4-5D6E-409C-BE32-E72D297353CC}">
              <c16:uniqueId val="{00000003-59FA-4EF2-B2EA-CE281FCD6CC4}"/>
            </c:ext>
          </c:extLst>
        </c:ser>
        <c:dLbls>
          <c:dLblPos val="ctr"/>
          <c:showLegendKey val="0"/>
          <c:showVal val="1"/>
          <c:showCatName val="0"/>
          <c:showSerName val="0"/>
          <c:showPercent val="0"/>
          <c:showBubbleSize val="0"/>
        </c:dLbls>
        <c:gapWidth val="79"/>
        <c:overlap val="100"/>
        <c:axId val="1538250159"/>
        <c:axId val="1538255439"/>
      </c:barChart>
      <c:catAx>
        <c:axId val="1538250159"/>
        <c:scaling>
          <c:orientation val="minMax"/>
        </c:scaling>
        <c:delete val="1"/>
        <c:axPos val="l"/>
        <c:numFmt formatCode="General" sourceLinked="1"/>
        <c:majorTickMark val="none"/>
        <c:minorTickMark val="none"/>
        <c:tickLblPos val="nextTo"/>
        <c:crossAx val="1538255439"/>
        <c:crosses val="autoZero"/>
        <c:auto val="1"/>
        <c:lblAlgn val="ctr"/>
        <c:lblOffset val="100"/>
        <c:noMultiLvlLbl val="0"/>
      </c:catAx>
      <c:valAx>
        <c:axId val="1538255439"/>
        <c:scaling>
          <c:orientation val="minMax"/>
        </c:scaling>
        <c:delete val="1"/>
        <c:axPos val="b"/>
        <c:numFmt formatCode="0%" sourceLinked="1"/>
        <c:majorTickMark val="none"/>
        <c:minorTickMark val="none"/>
        <c:tickLblPos val="nextTo"/>
        <c:crossAx val="1538250159"/>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b="0"/>
      </a:pPr>
      <a:endParaRPr lang="fr-FR"/>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8980365042429206"/>
          <c:y val="0.3404962522677647"/>
          <c:w val="0.74245227678785319"/>
          <c:h val="0.61595726949738061"/>
        </c:manualLayout>
      </c:layout>
      <c:barChart>
        <c:barDir val="bar"/>
        <c:grouping val="percentStacked"/>
        <c:varyColors val="0"/>
        <c:ser>
          <c:idx val="0"/>
          <c:order val="0"/>
          <c:tx>
            <c:strRef>
              <c:f>Feuil1!$B$1</c:f>
              <c:strCache>
                <c:ptCount val="1"/>
                <c:pt idx="0">
                  <c:v>  Non, pas du tout</c:v>
                </c:pt>
              </c:strCache>
            </c:strRef>
          </c:tx>
          <c:spPr>
            <a:solidFill>
              <a:srgbClr val="415755"/>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bg1"/>
                    </a:solidFill>
                    <a:latin typeface="+mj-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Feuil1!$A$2</c:f>
              <c:numCache>
                <c:formatCode>General</c:formatCode>
                <c:ptCount val="1"/>
              </c:numCache>
            </c:numRef>
          </c:cat>
          <c:val>
            <c:numRef>
              <c:f>Feuil1!$B$2</c:f>
              <c:numCache>
                <c:formatCode>0"%";"";"-"</c:formatCode>
                <c:ptCount val="1"/>
                <c:pt idx="0">
                  <c:v>30</c:v>
                </c:pt>
              </c:numCache>
            </c:numRef>
          </c:val>
          <c:extLst>
            <c:ext xmlns:c16="http://schemas.microsoft.com/office/drawing/2014/chart" uri="{C3380CC4-5D6E-409C-BE32-E72D297353CC}">
              <c16:uniqueId val="{00000000-EE29-4650-B5CA-8DABC408E6C4}"/>
            </c:ext>
          </c:extLst>
        </c:ser>
        <c:ser>
          <c:idx val="1"/>
          <c:order val="1"/>
          <c:tx>
            <c:strRef>
              <c:f>Feuil1!$C$1</c:f>
              <c:strCache>
                <c:ptCount val="1"/>
                <c:pt idx="0">
                  <c:v>  Non, plutôt pas</c:v>
                </c:pt>
              </c:strCache>
            </c:strRef>
          </c:tx>
          <c:spPr>
            <a:solidFill>
              <a:srgbClr val="6D888E"/>
            </a:solidFill>
            <a:ln>
              <a:noFill/>
            </a:ln>
            <a:effectLst/>
          </c:spPr>
          <c:invertIfNegative val="0"/>
          <c:dLbls>
            <c:dLbl>
              <c:idx val="0"/>
              <c:spPr>
                <a:noFill/>
                <a:ln>
                  <a:noFill/>
                </a:ln>
                <a:effectLst/>
              </c:spPr>
              <c:txPr>
                <a:bodyPr rot="0" spcFirstLastPara="1" vertOverflow="ellipsis" vert="horz" wrap="square" anchor="ctr" anchorCtr="1"/>
                <a:lstStyle/>
                <a:p>
                  <a:pPr>
                    <a:defRPr sz="1197" b="1" i="0" u="none" strike="noStrike" kern="1200" baseline="0">
                      <a:solidFill>
                        <a:schemeClr val="bg1"/>
                      </a:solidFill>
                      <a:latin typeface="+mj-lt"/>
                      <a:ea typeface="+mn-ea"/>
                      <a:cs typeface="+mn-cs"/>
                    </a:defRPr>
                  </a:pPr>
                  <a:endParaRPr lang="fr-FR"/>
                </a:p>
              </c:txPr>
              <c:dLblPos val="ctr"/>
              <c:showLegendKey val="0"/>
              <c:showVal val="1"/>
              <c:showCatName val="0"/>
              <c:showSerName val="0"/>
              <c:showPercent val="0"/>
              <c:showBubbleSize val="0"/>
              <c:extLst>
                <c:ext xmlns:c16="http://schemas.microsoft.com/office/drawing/2014/chart" uri="{C3380CC4-5D6E-409C-BE32-E72D297353CC}">
                  <c16:uniqueId val="{00000000-B66A-4F5F-B9CC-7193571889AF}"/>
                </c:ext>
              </c:extLst>
            </c:dLbl>
            <c:spPr>
              <a:noFill/>
              <a:ln>
                <a:noFill/>
              </a:ln>
              <a:effectLst/>
            </c:spPr>
            <c:txPr>
              <a:bodyPr rot="0" spcFirstLastPara="1" vertOverflow="ellipsis" vert="horz" wrap="square" anchor="ctr" anchorCtr="1"/>
              <a:lstStyle/>
              <a:p>
                <a:pPr>
                  <a:defRPr sz="1197" b="1" i="0" u="none" strike="noStrike" kern="1200" baseline="0">
                    <a:solidFill>
                      <a:srgbClr val="415755"/>
                    </a:solidFill>
                    <a:latin typeface="+mj-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Feuil1!$A$2</c:f>
              <c:numCache>
                <c:formatCode>General</c:formatCode>
                <c:ptCount val="1"/>
              </c:numCache>
            </c:numRef>
          </c:cat>
          <c:val>
            <c:numRef>
              <c:f>Feuil1!$C$2</c:f>
              <c:numCache>
                <c:formatCode>0"%";"";"-"</c:formatCode>
                <c:ptCount val="1"/>
                <c:pt idx="0">
                  <c:v>24</c:v>
                </c:pt>
              </c:numCache>
            </c:numRef>
          </c:val>
          <c:extLst>
            <c:ext xmlns:c16="http://schemas.microsoft.com/office/drawing/2014/chart" uri="{C3380CC4-5D6E-409C-BE32-E72D297353CC}">
              <c16:uniqueId val="{00000001-EE29-4650-B5CA-8DABC408E6C4}"/>
            </c:ext>
          </c:extLst>
        </c:ser>
        <c:ser>
          <c:idx val="2"/>
          <c:order val="2"/>
          <c:tx>
            <c:strRef>
              <c:f>Feuil1!$D$1</c:f>
              <c:strCache>
                <c:ptCount val="1"/>
                <c:pt idx="0">
                  <c:v>  Oui, plutôt</c:v>
                </c:pt>
              </c:strCache>
            </c:strRef>
          </c:tx>
          <c:spPr>
            <a:solidFill>
              <a:srgbClr val="FFD15A"/>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rgbClr val="415755"/>
                    </a:solidFill>
                    <a:latin typeface="+mj-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Feuil1!$A$2</c:f>
              <c:numCache>
                <c:formatCode>General</c:formatCode>
                <c:ptCount val="1"/>
              </c:numCache>
            </c:numRef>
          </c:cat>
          <c:val>
            <c:numRef>
              <c:f>Feuil1!$D$2</c:f>
              <c:numCache>
                <c:formatCode>0"%";"";"-"</c:formatCode>
                <c:ptCount val="1"/>
                <c:pt idx="0">
                  <c:v>23</c:v>
                </c:pt>
              </c:numCache>
            </c:numRef>
          </c:val>
          <c:extLst>
            <c:ext xmlns:c16="http://schemas.microsoft.com/office/drawing/2014/chart" uri="{C3380CC4-5D6E-409C-BE32-E72D297353CC}">
              <c16:uniqueId val="{00000002-EE29-4650-B5CA-8DABC408E6C4}"/>
            </c:ext>
          </c:extLst>
        </c:ser>
        <c:ser>
          <c:idx val="3"/>
          <c:order val="3"/>
          <c:tx>
            <c:strRef>
              <c:f>Feuil1!$E$1</c:f>
              <c:strCache>
                <c:ptCount val="1"/>
                <c:pt idx="0">
                  <c:v>  Oui, tout à fait</c:v>
                </c:pt>
              </c:strCache>
            </c:strRef>
          </c:tx>
          <c:spPr>
            <a:solidFill>
              <a:srgbClr val="EBA9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rgbClr val="415755"/>
                    </a:solidFill>
                    <a:latin typeface="+mj-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Feuil1!$A$2</c:f>
              <c:numCache>
                <c:formatCode>General</c:formatCode>
                <c:ptCount val="1"/>
              </c:numCache>
            </c:numRef>
          </c:cat>
          <c:val>
            <c:numRef>
              <c:f>Feuil1!$E$2</c:f>
              <c:numCache>
                <c:formatCode>0"%";"";"-"</c:formatCode>
                <c:ptCount val="1"/>
                <c:pt idx="0">
                  <c:v>23</c:v>
                </c:pt>
              </c:numCache>
            </c:numRef>
          </c:val>
          <c:extLst>
            <c:ext xmlns:c16="http://schemas.microsoft.com/office/drawing/2014/chart" uri="{C3380CC4-5D6E-409C-BE32-E72D297353CC}">
              <c16:uniqueId val="{00000003-EE29-4650-B5CA-8DABC408E6C4}"/>
            </c:ext>
          </c:extLst>
        </c:ser>
        <c:dLbls>
          <c:dLblPos val="ctr"/>
          <c:showLegendKey val="0"/>
          <c:showVal val="1"/>
          <c:showCatName val="0"/>
          <c:showSerName val="0"/>
          <c:showPercent val="0"/>
          <c:showBubbleSize val="0"/>
        </c:dLbls>
        <c:gapWidth val="79"/>
        <c:overlap val="100"/>
        <c:axId val="1538250159"/>
        <c:axId val="1538255439"/>
      </c:barChart>
      <c:catAx>
        <c:axId val="1538250159"/>
        <c:scaling>
          <c:orientation val="minMax"/>
        </c:scaling>
        <c:delete val="1"/>
        <c:axPos val="l"/>
        <c:numFmt formatCode="General" sourceLinked="1"/>
        <c:majorTickMark val="none"/>
        <c:minorTickMark val="none"/>
        <c:tickLblPos val="nextTo"/>
        <c:crossAx val="1538255439"/>
        <c:crosses val="autoZero"/>
        <c:auto val="1"/>
        <c:lblAlgn val="ctr"/>
        <c:lblOffset val="100"/>
        <c:noMultiLvlLbl val="0"/>
      </c:catAx>
      <c:valAx>
        <c:axId val="1538255439"/>
        <c:scaling>
          <c:orientation val="minMax"/>
        </c:scaling>
        <c:delete val="1"/>
        <c:axPos val="b"/>
        <c:numFmt formatCode="0%" sourceLinked="1"/>
        <c:majorTickMark val="none"/>
        <c:minorTickMark val="none"/>
        <c:tickLblPos val="nextTo"/>
        <c:crossAx val="1538250159"/>
        <c:crosses val="autoZero"/>
        <c:crossBetween val="between"/>
      </c:valAx>
      <c:spPr>
        <a:noFill/>
        <a:ln>
          <a:noFill/>
        </a:ln>
        <a:effectLst/>
      </c:spPr>
    </c:plotArea>
    <c:legend>
      <c:legendPos val="r"/>
      <c:legendEntry>
        <c:idx val="0"/>
        <c:txPr>
          <a:bodyPr rot="0" spcFirstLastPara="1" vertOverflow="ellipsis" vert="horz" wrap="square" anchor="ctr" anchorCtr="1"/>
          <a:lstStyle/>
          <a:p>
            <a:pPr>
              <a:defRPr sz="1050" b="1" i="0" u="none" strike="noStrike" kern="1200" baseline="0">
                <a:solidFill>
                  <a:srgbClr val="415755"/>
                </a:solidFill>
                <a:latin typeface="+mn-lt"/>
                <a:ea typeface="+mn-ea"/>
                <a:cs typeface="+mn-cs"/>
              </a:defRPr>
            </a:pPr>
            <a:endParaRPr lang="fr-FR"/>
          </a:p>
        </c:txPr>
      </c:legendEntry>
      <c:legendEntry>
        <c:idx val="1"/>
        <c:txPr>
          <a:bodyPr rot="0" spcFirstLastPara="1" vertOverflow="ellipsis" vert="horz" wrap="square" anchor="ctr" anchorCtr="1"/>
          <a:lstStyle/>
          <a:p>
            <a:pPr>
              <a:defRPr sz="1050" b="1" i="0" u="none" strike="noStrike" kern="1200" baseline="0">
                <a:solidFill>
                  <a:srgbClr val="6D888E"/>
                </a:solidFill>
                <a:latin typeface="+mn-lt"/>
                <a:ea typeface="+mn-ea"/>
                <a:cs typeface="+mn-cs"/>
              </a:defRPr>
            </a:pPr>
            <a:endParaRPr lang="fr-FR"/>
          </a:p>
        </c:txPr>
      </c:legendEntry>
      <c:legendEntry>
        <c:idx val="2"/>
        <c:txPr>
          <a:bodyPr rot="0" spcFirstLastPara="1" vertOverflow="ellipsis" vert="horz" wrap="square" anchor="ctr" anchorCtr="1"/>
          <a:lstStyle/>
          <a:p>
            <a:pPr>
              <a:defRPr sz="1050" b="1" i="0" u="none" strike="noStrike" kern="1200" baseline="0">
                <a:solidFill>
                  <a:srgbClr val="FFD15A"/>
                </a:solidFill>
                <a:latin typeface="+mn-lt"/>
                <a:ea typeface="+mn-ea"/>
                <a:cs typeface="+mn-cs"/>
              </a:defRPr>
            </a:pPr>
            <a:endParaRPr lang="fr-FR"/>
          </a:p>
        </c:txPr>
      </c:legendEntry>
      <c:legendEntry>
        <c:idx val="3"/>
        <c:txPr>
          <a:bodyPr rot="0" spcFirstLastPara="1" vertOverflow="ellipsis" vert="horz" wrap="square" anchor="ctr" anchorCtr="1"/>
          <a:lstStyle/>
          <a:p>
            <a:pPr>
              <a:defRPr sz="1050" b="1" i="0" u="none" strike="noStrike" kern="1200" baseline="0">
                <a:solidFill>
                  <a:srgbClr val="EBA900"/>
                </a:solidFill>
                <a:latin typeface="+mn-lt"/>
                <a:ea typeface="+mn-ea"/>
                <a:cs typeface="+mn-cs"/>
              </a:defRPr>
            </a:pPr>
            <a:endParaRPr lang="fr-FR"/>
          </a:p>
        </c:txPr>
      </c:legendEntry>
      <c:layout>
        <c:manualLayout>
          <c:xMode val="edge"/>
          <c:yMode val="edge"/>
          <c:x val="0.14486872384116009"/>
          <c:y val="0.21747638706861505"/>
          <c:w val="0.77972389712311307"/>
          <c:h val="0.18036358578415801"/>
        </c:manualLayout>
      </c:layout>
      <c:overlay val="0"/>
      <c:spPr>
        <a:noFill/>
        <a:ln>
          <a:noFill/>
        </a:ln>
        <a:effectLst/>
      </c:spPr>
      <c:txPr>
        <a:bodyPr rot="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b="0"/>
      </a:pPr>
      <a:endParaRPr lang="fr-FR"/>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8980365042429206"/>
          <c:y val="0.3404962522677647"/>
          <c:w val="0.74245227678785319"/>
          <c:h val="0.61595726949738061"/>
        </c:manualLayout>
      </c:layout>
      <c:barChart>
        <c:barDir val="bar"/>
        <c:grouping val="percentStacked"/>
        <c:varyColors val="0"/>
        <c:ser>
          <c:idx val="0"/>
          <c:order val="0"/>
          <c:tx>
            <c:strRef>
              <c:f>Feuil1!$B$1</c:f>
              <c:strCache>
                <c:ptCount val="1"/>
                <c:pt idx="0">
                  <c:v>  Non, pas du tout</c:v>
                </c:pt>
              </c:strCache>
            </c:strRef>
          </c:tx>
          <c:spPr>
            <a:solidFill>
              <a:srgbClr val="415755"/>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bg1"/>
                    </a:solidFill>
                    <a:latin typeface="+mj-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Feuil1!$A$2</c:f>
              <c:numCache>
                <c:formatCode>General</c:formatCode>
                <c:ptCount val="1"/>
              </c:numCache>
            </c:numRef>
          </c:cat>
          <c:val>
            <c:numRef>
              <c:f>Feuil1!$B$2</c:f>
              <c:numCache>
                <c:formatCode>0"%";"";"-"</c:formatCode>
                <c:ptCount val="1"/>
                <c:pt idx="0">
                  <c:v>25</c:v>
                </c:pt>
              </c:numCache>
            </c:numRef>
          </c:val>
          <c:extLst>
            <c:ext xmlns:c16="http://schemas.microsoft.com/office/drawing/2014/chart" uri="{C3380CC4-5D6E-409C-BE32-E72D297353CC}">
              <c16:uniqueId val="{00000000-00F6-4DE7-BCD5-B0A7ABA72D38}"/>
            </c:ext>
          </c:extLst>
        </c:ser>
        <c:ser>
          <c:idx val="1"/>
          <c:order val="1"/>
          <c:tx>
            <c:strRef>
              <c:f>Feuil1!$C$1</c:f>
              <c:strCache>
                <c:ptCount val="1"/>
                <c:pt idx="0">
                  <c:v>  Non, plutôt pas</c:v>
                </c:pt>
              </c:strCache>
            </c:strRef>
          </c:tx>
          <c:spPr>
            <a:solidFill>
              <a:srgbClr val="6D888E"/>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bg1"/>
                    </a:solidFill>
                    <a:latin typeface="+mj-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Feuil1!$A$2</c:f>
              <c:numCache>
                <c:formatCode>General</c:formatCode>
                <c:ptCount val="1"/>
              </c:numCache>
            </c:numRef>
          </c:cat>
          <c:val>
            <c:numRef>
              <c:f>Feuil1!$C$2</c:f>
              <c:numCache>
                <c:formatCode>0"%";"";"-"</c:formatCode>
                <c:ptCount val="1"/>
                <c:pt idx="0">
                  <c:v>17</c:v>
                </c:pt>
              </c:numCache>
            </c:numRef>
          </c:val>
          <c:extLst>
            <c:ext xmlns:c16="http://schemas.microsoft.com/office/drawing/2014/chart" uri="{C3380CC4-5D6E-409C-BE32-E72D297353CC}">
              <c16:uniqueId val="{00000001-00F6-4DE7-BCD5-B0A7ABA72D38}"/>
            </c:ext>
          </c:extLst>
        </c:ser>
        <c:ser>
          <c:idx val="2"/>
          <c:order val="2"/>
          <c:tx>
            <c:strRef>
              <c:f>Feuil1!$D$1</c:f>
              <c:strCache>
                <c:ptCount val="1"/>
                <c:pt idx="0">
                  <c:v>  Oui, plutôt</c:v>
                </c:pt>
              </c:strCache>
            </c:strRef>
          </c:tx>
          <c:spPr>
            <a:solidFill>
              <a:srgbClr val="FFD15A"/>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rgbClr val="415755"/>
                    </a:solidFill>
                    <a:latin typeface="+mj-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Feuil1!$A$2</c:f>
              <c:numCache>
                <c:formatCode>General</c:formatCode>
                <c:ptCount val="1"/>
              </c:numCache>
            </c:numRef>
          </c:cat>
          <c:val>
            <c:numRef>
              <c:f>Feuil1!$D$2</c:f>
              <c:numCache>
                <c:formatCode>0"%";"";"-"</c:formatCode>
                <c:ptCount val="1"/>
                <c:pt idx="0">
                  <c:v>22</c:v>
                </c:pt>
              </c:numCache>
            </c:numRef>
          </c:val>
          <c:extLst>
            <c:ext xmlns:c16="http://schemas.microsoft.com/office/drawing/2014/chart" uri="{C3380CC4-5D6E-409C-BE32-E72D297353CC}">
              <c16:uniqueId val="{00000002-00F6-4DE7-BCD5-B0A7ABA72D38}"/>
            </c:ext>
          </c:extLst>
        </c:ser>
        <c:ser>
          <c:idx val="3"/>
          <c:order val="3"/>
          <c:tx>
            <c:strRef>
              <c:f>Feuil1!$E$1</c:f>
              <c:strCache>
                <c:ptCount val="1"/>
                <c:pt idx="0">
                  <c:v>  Oui, tout à fait</c:v>
                </c:pt>
              </c:strCache>
            </c:strRef>
          </c:tx>
          <c:spPr>
            <a:solidFill>
              <a:srgbClr val="EBA9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rgbClr val="415755"/>
                    </a:solidFill>
                    <a:latin typeface="+mj-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Feuil1!$A$2</c:f>
              <c:numCache>
                <c:formatCode>General</c:formatCode>
                <c:ptCount val="1"/>
              </c:numCache>
            </c:numRef>
          </c:cat>
          <c:val>
            <c:numRef>
              <c:f>Feuil1!$E$2</c:f>
              <c:numCache>
                <c:formatCode>0"%";"";"-"</c:formatCode>
                <c:ptCount val="1"/>
                <c:pt idx="0">
                  <c:v>36</c:v>
                </c:pt>
              </c:numCache>
            </c:numRef>
          </c:val>
          <c:extLst>
            <c:ext xmlns:c16="http://schemas.microsoft.com/office/drawing/2014/chart" uri="{C3380CC4-5D6E-409C-BE32-E72D297353CC}">
              <c16:uniqueId val="{00000003-00F6-4DE7-BCD5-B0A7ABA72D38}"/>
            </c:ext>
          </c:extLst>
        </c:ser>
        <c:dLbls>
          <c:dLblPos val="ctr"/>
          <c:showLegendKey val="0"/>
          <c:showVal val="1"/>
          <c:showCatName val="0"/>
          <c:showSerName val="0"/>
          <c:showPercent val="0"/>
          <c:showBubbleSize val="0"/>
        </c:dLbls>
        <c:gapWidth val="79"/>
        <c:overlap val="100"/>
        <c:axId val="1538250159"/>
        <c:axId val="1538255439"/>
      </c:barChart>
      <c:catAx>
        <c:axId val="1538250159"/>
        <c:scaling>
          <c:orientation val="minMax"/>
        </c:scaling>
        <c:delete val="1"/>
        <c:axPos val="l"/>
        <c:numFmt formatCode="General" sourceLinked="1"/>
        <c:majorTickMark val="none"/>
        <c:minorTickMark val="none"/>
        <c:tickLblPos val="nextTo"/>
        <c:crossAx val="1538255439"/>
        <c:crosses val="autoZero"/>
        <c:auto val="1"/>
        <c:lblAlgn val="ctr"/>
        <c:lblOffset val="100"/>
        <c:noMultiLvlLbl val="0"/>
      </c:catAx>
      <c:valAx>
        <c:axId val="1538255439"/>
        <c:scaling>
          <c:orientation val="minMax"/>
        </c:scaling>
        <c:delete val="1"/>
        <c:axPos val="b"/>
        <c:numFmt formatCode="0%" sourceLinked="1"/>
        <c:majorTickMark val="none"/>
        <c:minorTickMark val="none"/>
        <c:tickLblPos val="nextTo"/>
        <c:crossAx val="1538250159"/>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b="0"/>
      </a:pPr>
      <a:endParaRPr lang="fr-FR"/>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8980365042429206"/>
          <c:y val="0.3404962522677647"/>
          <c:w val="0.74245227678785319"/>
          <c:h val="0.61595726949738061"/>
        </c:manualLayout>
      </c:layout>
      <c:barChart>
        <c:barDir val="bar"/>
        <c:grouping val="percentStacked"/>
        <c:varyColors val="0"/>
        <c:ser>
          <c:idx val="0"/>
          <c:order val="0"/>
          <c:tx>
            <c:strRef>
              <c:f>Feuil1!$B$1</c:f>
              <c:strCache>
                <c:ptCount val="1"/>
                <c:pt idx="0">
                  <c:v>  Non, pas du tout</c:v>
                </c:pt>
              </c:strCache>
            </c:strRef>
          </c:tx>
          <c:spPr>
            <a:solidFill>
              <a:srgbClr val="415755"/>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bg1"/>
                    </a:solidFill>
                    <a:latin typeface="+mj-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Feuil1!$A$2</c:f>
              <c:numCache>
                <c:formatCode>General</c:formatCode>
                <c:ptCount val="1"/>
              </c:numCache>
            </c:numRef>
          </c:cat>
          <c:val>
            <c:numRef>
              <c:f>Feuil1!$B$2</c:f>
              <c:numCache>
                <c:formatCode>0"%";"";"-"</c:formatCode>
                <c:ptCount val="1"/>
                <c:pt idx="0">
                  <c:v>73</c:v>
                </c:pt>
              </c:numCache>
            </c:numRef>
          </c:val>
          <c:extLst>
            <c:ext xmlns:c16="http://schemas.microsoft.com/office/drawing/2014/chart" uri="{C3380CC4-5D6E-409C-BE32-E72D297353CC}">
              <c16:uniqueId val="{00000000-6769-45A9-AC75-1C916F15F4B3}"/>
            </c:ext>
          </c:extLst>
        </c:ser>
        <c:ser>
          <c:idx val="1"/>
          <c:order val="1"/>
          <c:tx>
            <c:strRef>
              <c:f>Feuil1!$C$1</c:f>
              <c:strCache>
                <c:ptCount val="1"/>
                <c:pt idx="0">
                  <c:v>  Non, plutôt pas</c:v>
                </c:pt>
              </c:strCache>
            </c:strRef>
          </c:tx>
          <c:spPr>
            <a:solidFill>
              <a:srgbClr val="6D888E"/>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bg1"/>
                    </a:solidFill>
                    <a:latin typeface="+mj-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Feuil1!$A$2</c:f>
              <c:numCache>
                <c:formatCode>General</c:formatCode>
                <c:ptCount val="1"/>
              </c:numCache>
            </c:numRef>
          </c:cat>
          <c:val>
            <c:numRef>
              <c:f>Feuil1!$C$2</c:f>
              <c:numCache>
                <c:formatCode>0"%";"";"-"</c:formatCode>
                <c:ptCount val="1"/>
                <c:pt idx="0">
                  <c:v>15</c:v>
                </c:pt>
              </c:numCache>
            </c:numRef>
          </c:val>
          <c:extLst>
            <c:ext xmlns:c16="http://schemas.microsoft.com/office/drawing/2014/chart" uri="{C3380CC4-5D6E-409C-BE32-E72D297353CC}">
              <c16:uniqueId val="{00000001-6769-45A9-AC75-1C916F15F4B3}"/>
            </c:ext>
          </c:extLst>
        </c:ser>
        <c:ser>
          <c:idx val="2"/>
          <c:order val="2"/>
          <c:tx>
            <c:strRef>
              <c:f>Feuil1!$D$1</c:f>
              <c:strCache>
                <c:ptCount val="1"/>
                <c:pt idx="0">
                  <c:v>  Oui, plutôt</c:v>
                </c:pt>
              </c:strCache>
            </c:strRef>
          </c:tx>
          <c:spPr>
            <a:solidFill>
              <a:srgbClr val="FFD15A"/>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rgbClr val="415755"/>
                    </a:solidFill>
                    <a:latin typeface="+mj-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Feuil1!$A$2</c:f>
              <c:numCache>
                <c:formatCode>General</c:formatCode>
                <c:ptCount val="1"/>
              </c:numCache>
            </c:numRef>
          </c:cat>
          <c:val>
            <c:numRef>
              <c:f>Feuil1!$D$2</c:f>
              <c:numCache>
                <c:formatCode>0"%";"";"-"</c:formatCode>
                <c:ptCount val="1"/>
                <c:pt idx="0">
                  <c:v>6</c:v>
                </c:pt>
              </c:numCache>
            </c:numRef>
          </c:val>
          <c:extLst>
            <c:ext xmlns:c16="http://schemas.microsoft.com/office/drawing/2014/chart" uri="{C3380CC4-5D6E-409C-BE32-E72D297353CC}">
              <c16:uniqueId val="{00000002-6769-45A9-AC75-1C916F15F4B3}"/>
            </c:ext>
          </c:extLst>
        </c:ser>
        <c:ser>
          <c:idx val="3"/>
          <c:order val="3"/>
          <c:tx>
            <c:strRef>
              <c:f>Feuil1!$E$1</c:f>
              <c:strCache>
                <c:ptCount val="1"/>
                <c:pt idx="0">
                  <c:v>  Oui, tout à fait</c:v>
                </c:pt>
              </c:strCache>
            </c:strRef>
          </c:tx>
          <c:spPr>
            <a:solidFill>
              <a:srgbClr val="EBA9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rgbClr val="415755"/>
                    </a:solidFill>
                    <a:latin typeface="+mj-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Feuil1!$A$2</c:f>
              <c:numCache>
                <c:formatCode>General</c:formatCode>
                <c:ptCount val="1"/>
              </c:numCache>
            </c:numRef>
          </c:cat>
          <c:val>
            <c:numRef>
              <c:f>Feuil1!$E$2</c:f>
              <c:numCache>
                <c:formatCode>0"%";"";"-"</c:formatCode>
                <c:ptCount val="1"/>
                <c:pt idx="0">
                  <c:v>6</c:v>
                </c:pt>
              </c:numCache>
            </c:numRef>
          </c:val>
          <c:extLst>
            <c:ext xmlns:c16="http://schemas.microsoft.com/office/drawing/2014/chart" uri="{C3380CC4-5D6E-409C-BE32-E72D297353CC}">
              <c16:uniqueId val="{00000003-6769-45A9-AC75-1C916F15F4B3}"/>
            </c:ext>
          </c:extLst>
        </c:ser>
        <c:dLbls>
          <c:dLblPos val="ctr"/>
          <c:showLegendKey val="0"/>
          <c:showVal val="1"/>
          <c:showCatName val="0"/>
          <c:showSerName val="0"/>
          <c:showPercent val="0"/>
          <c:showBubbleSize val="0"/>
        </c:dLbls>
        <c:gapWidth val="79"/>
        <c:overlap val="100"/>
        <c:axId val="1538250159"/>
        <c:axId val="1538255439"/>
      </c:barChart>
      <c:catAx>
        <c:axId val="1538250159"/>
        <c:scaling>
          <c:orientation val="minMax"/>
        </c:scaling>
        <c:delete val="1"/>
        <c:axPos val="l"/>
        <c:numFmt formatCode="General" sourceLinked="1"/>
        <c:majorTickMark val="none"/>
        <c:minorTickMark val="none"/>
        <c:tickLblPos val="nextTo"/>
        <c:crossAx val="1538255439"/>
        <c:crosses val="autoZero"/>
        <c:auto val="1"/>
        <c:lblAlgn val="ctr"/>
        <c:lblOffset val="100"/>
        <c:noMultiLvlLbl val="0"/>
      </c:catAx>
      <c:valAx>
        <c:axId val="1538255439"/>
        <c:scaling>
          <c:orientation val="minMax"/>
        </c:scaling>
        <c:delete val="1"/>
        <c:axPos val="b"/>
        <c:numFmt formatCode="0%" sourceLinked="1"/>
        <c:majorTickMark val="none"/>
        <c:minorTickMark val="none"/>
        <c:tickLblPos val="nextTo"/>
        <c:crossAx val="1538250159"/>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b="0"/>
      </a:pPr>
      <a:endParaRPr lang="fr-FR"/>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1143321028340422E-2"/>
          <c:y val="3.4375000000000003E-2"/>
          <c:w val="0.87483806745701298"/>
          <c:h val="0.93750000000000011"/>
        </c:manualLayout>
      </c:layout>
      <c:barChart>
        <c:barDir val="bar"/>
        <c:grouping val="clustered"/>
        <c:varyColors val="0"/>
        <c:ser>
          <c:idx val="0"/>
          <c:order val="0"/>
          <c:tx>
            <c:strRef>
              <c:f>Feuil1!$B$1</c:f>
              <c:strCache>
                <c:ptCount val="1"/>
                <c:pt idx="0">
                  <c:v>Série 1</c:v>
                </c:pt>
              </c:strCache>
            </c:strRef>
          </c:tx>
          <c:spPr>
            <a:solidFill>
              <a:srgbClr val="A56A43"/>
            </a:solidFill>
            <a:ln>
              <a:noFill/>
            </a:ln>
            <a:effectLst/>
          </c:spPr>
          <c:invertIfNegative val="0"/>
          <c:dLbls>
            <c:dLbl>
              <c:idx val="0"/>
              <c:tx>
                <c:rich>
                  <a:bodyPr/>
                  <a:lstStyle/>
                  <a:p>
                    <a:fld id="{6EAADB77-CB90-4E8A-B0B3-11D567975B55}" type="VALUE">
                      <a:rPr lang="en-US" smtClean="0"/>
                      <a:pPr/>
                      <a:t>[VALEUR]</a:t>
                    </a:fld>
                    <a:endParaRPr lang="fr-F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0564-40E2-8A10-772D21F9FEC2}"/>
                </c:ext>
              </c:extLst>
            </c:dLbl>
            <c:dLbl>
              <c:idx val="1"/>
              <c:tx>
                <c:rich>
                  <a:bodyPr/>
                  <a:lstStyle/>
                  <a:p>
                    <a:fld id="{A6681C77-7BC8-46E2-8741-F05ECBB607EE}" type="VALUE">
                      <a:rPr lang="en-US" smtClean="0"/>
                      <a:pPr/>
                      <a:t>[VALEUR]</a:t>
                    </a:fld>
                    <a:endParaRPr lang="fr-F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0564-40E2-8A10-772D21F9FEC2}"/>
                </c:ext>
              </c:extLst>
            </c:dLbl>
            <c:dLbl>
              <c:idx val="2"/>
              <c:tx>
                <c:rich>
                  <a:bodyPr/>
                  <a:lstStyle/>
                  <a:p>
                    <a:fld id="{91C0EA30-CD58-47B7-99BE-C3C774F8CBAF}" type="VALUE">
                      <a:rPr lang="en-US" smtClean="0"/>
                      <a:pPr/>
                      <a:t>[VALEUR]</a:t>
                    </a:fld>
                    <a:endParaRPr lang="fr-F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0564-40E2-8A10-772D21F9FEC2}"/>
                </c:ext>
              </c:extLst>
            </c:dLbl>
            <c:dLbl>
              <c:idx val="3"/>
              <c:tx>
                <c:rich>
                  <a:bodyPr/>
                  <a:lstStyle/>
                  <a:p>
                    <a:fld id="{D206CEC7-9EA9-4F9E-9B36-A5A003845AA4}" type="VALUE">
                      <a:rPr lang="en-US" smtClean="0"/>
                      <a:pPr/>
                      <a:t>[VALEUR]</a:t>
                    </a:fld>
                    <a:endParaRPr lang="fr-F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0564-40E2-8A10-772D21F9FEC2}"/>
                </c:ext>
              </c:extLst>
            </c:dLbl>
            <c:dLbl>
              <c:idx val="4"/>
              <c:tx>
                <c:rich>
                  <a:bodyPr/>
                  <a:lstStyle/>
                  <a:p>
                    <a:fld id="{3D2D3022-7F77-42BB-8F82-1AB7E43FA71D}" type="VALUE">
                      <a:rPr lang="en-US" smtClean="0"/>
                      <a:pPr/>
                      <a:t>[VALEUR]</a:t>
                    </a:fld>
                    <a:r>
                      <a:rPr lang="en-US"/>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0564-40E2-8A10-772D21F9FEC2}"/>
                </c:ext>
              </c:extLst>
            </c:dLbl>
            <c:dLbl>
              <c:idx val="5"/>
              <c:tx>
                <c:rich>
                  <a:bodyPr/>
                  <a:lstStyle/>
                  <a:p>
                    <a:fld id="{81B69B1D-B5B8-48A4-BE92-07A9A909D9F0}" type="VALUE">
                      <a:rPr lang="en-US" smtClean="0"/>
                      <a:pPr/>
                      <a:t>[VALEUR]</a:t>
                    </a:fld>
                    <a:r>
                      <a:rPr lang="en-US"/>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0564-40E2-8A10-772D21F9FEC2}"/>
                </c:ext>
              </c:extLst>
            </c:dLbl>
            <c:dLbl>
              <c:idx val="6"/>
              <c:tx>
                <c:rich>
                  <a:bodyPr/>
                  <a:lstStyle/>
                  <a:p>
                    <a:fld id="{1BD51A0D-9ABF-4F0F-8367-A602E800BBC0}" type="VALUE">
                      <a:rPr lang="en-US" smtClean="0"/>
                      <a:pPr/>
                      <a:t>[VALEUR]</a:t>
                    </a:fld>
                    <a:r>
                      <a:rPr lang="en-US"/>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6-0564-40E2-8A10-772D21F9FEC2}"/>
                </c:ext>
              </c:extLst>
            </c:dLbl>
            <c:dLbl>
              <c:idx val="7"/>
              <c:tx>
                <c:rich>
                  <a:bodyPr/>
                  <a:lstStyle/>
                  <a:p>
                    <a:fld id="{489234ED-4B3B-4351-B350-180D2607FFED}" type="VALUE">
                      <a:rPr lang="en-US" smtClean="0"/>
                      <a:pPr/>
                      <a:t>[VALEUR]</a:t>
                    </a:fld>
                    <a:r>
                      <a:rPr lang="en-US"/>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0564-40E2-8A10-772D21F9FEC2}"/>
                </c:ext>
              </c:extLst>
            </c:dLbl>
            <c:dLbl>
              <c:idx val="8"/>
              <c:tx>
                <c:rich>
                  <a:bodyPr/>
                  <a:lstStyle/>
                  <a:p>
                    <a:fld id="{8607E306-A9EF-4A13-86FE-317BBB7E7248}" type="VALUE">
                      <a:rPr lang="en-US" smtClean="0"/>
                      <a:pPr/>
                      <a:t>[VALEUR]</a:t>
                    </a:fld>
                    <a:r>
                      <a:rPr lang="en-US"/>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8-0564-40E2-8A10-772D21F9FEC2}"/>
                </c:ext>
              </c:extLst>
            </c:dLbl>
            <c:dLbl>
              <c:idx val="9"/>
              <c:tx>
                <c:rich>
                  <a:bodyPr/>
                  <a:lstStyle/>
                  <a:p>
                    <a:fld id="{4EF63385-9ADA-4AFE-94C4-EB1F8A8CC290}" type="VALUE">
                      <a:rPr lang="en-US" smtClean="0"/>
                      <a:pPr/>
                      <a:t>[VALEUR]</a:t>
                    </a:fld>
                    <a:r>
                      <a:rPr lang="en-US"/>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9-0564-40E2-8A10-772D21F9FEC2}"/>
                </c:ext>
              </c:extLst>
            </c:dLbl>
            <c:dLbl>
              <c:idx val="10"/>
              <c:tx>
                <c:rich>
                  <a:bodyPr/>
                  <a:lstStyle/>
                  <a:p>
                    <a:fld id="{F88762E1-44BC-46AA-ADCE-7887A0DEDFD0}" type="VALUE">
                      <a:rPr lang="en-US" smtClean="0"/>
                      <a:pPr/>
                      <a:t>[VALEUR]</a:t>
                    </a:fld>
                    <a:r>
                      <a:rPr lang="en-US"/>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A-0564-40E2-8A10-772D21F9FEC2}"/>
                </c:ext>
              </c:extLst>
            </c:dLbl>
            <c:dLbl>
              <c:idx val="11"/>
              <c:tx>
                <c:rich>
                  <a:bodyPr/>
                  <a:lstStyle/>
                  <a:p>
                    <a:fld id="{7BEB1B63-39F4-4E35-BB15-B6F6FE465AF5}" type="VALUE">
                      <a:rPr lang="en-US" smtClean="0"/>
                      <a:pPr/>
                      <a:t>[VALEUR]</a:t>
                    </a:fld>
                    <a:r>
                      <a:rPr lang="en-US"/>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B-0564-40E2-8A10-772D21F9FEC2}"/>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rgbClr val="A56A43"/>
                    </a:solidFill>
                    <a:latin typeface="+mj-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Feuil1!$A$2:$A$5</c:f>
              <c:strCache>
                <c:ptCount val="4"/>
                <c:pt idx="0">
                  <c:v>De renoncer à changer d’emploi</c:v>
                </c:pt>
                <c:pt idx="1">
                  <c:v>De renoncer à un entretien d’embauche ou une formation</c:v>
                </c:pt>
                <c:pt idx="2">
                  <c:v>De renoncer à un emploi ou une mission</c:v>
                </c:pt>
                <c:pt idx="3">
                  <c:v>D’avoir le sentiment que l’absence de voiture freinait votre évolution professionnelle</c:v>
                </c:pt>
              </c:strCache>
            </c:strRef>
          </c:cat>
          <c:val>
            <c:numRef>
              <c:f>Feuil1!$B$2:$B$5</c:f>
              <c:numCache>
                <c:formatCode>0"%";"";"-"</c:formatCode>
                <c:ptCount val="4"/>
                <c:pt idx="0">
                  <c:v>21</c:v>
                </c:pt>
                <c:pt idx="1">
                  <c:v>22</c:v>
                </c:pt>
                <c:pt idx="2">
                  <c:v>28</c:v>
                </c:pt>
                <c:pt idx="3">
                  <c:v>40</c:v>
                </c:pt>
              </c:numCache>
            </c:numRef>
          </c:val>
          <c:extLst>
            <c:ext xmlns:c16="http://schemas.microsoft.com/office/drawing/2014/chart" uri="{C3380CC4-5D6E-409C-BE32-E72D297353CC}">
              <c16:uniqueId val="{0000000C-0564-40E2-8A10-772D21F9FEC2}"/>
            </c:ext>
          </c:extLst>
        </c:ser>
        <c:ser>
          <c:idx val="1"/>
          <c:order val="1"/>
          <c:tx>
            <c:strRef>
              <c:f>Feuil1!$C$1</c:f>
              <c:strCache>
                <c:ptCount val="1"/>
                <c:pt idx="0">
                  <c:v>Série 2</c:v>
                </c:pt>
              </c:strCache>
            </c:strRef>
          </c:tx>
          <c:spPr>
            <a:solidFill>
              <a:srgbClr val="E73A58"/>
            </a:solidFill>
            <a:ln>
              <a:noFill/>
            </a:ln>
            <a:effectLst/>
          </c:spPr>
          <c:invertIfNegative val="0"/>
          <c:dLbls>
            <c:dLbl>
              <c:idx val="0"/>
              <c:tx>
                <c:rich>
                  <a:bodyPr/>
                  <a:lstStyle/>
                  <a:p>
                    <a:fld id="{2410CC68-E9CA-48F5-8EBE-6859799C0268}" type="VALUE">
                      <a:rPr lang="en-US" smtClean="0"/>
                      <a:pPr/>
                      <a:t>[VALEUR]</a:t>
                    </a:fld>
                    <a:endParaRPr lang="fr-F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D-0564-40E2-8A10-772D21F9FEC2}"/>
                </c:ext>
              </c:extLst>
            </c:dLbl>
            <c:dLbl>
              <c:idx val="1"/>
              <c:tx>
                <c:rich>
                  <a:bodyPr/>
                  <a:lstStyle/>
                  <a:p>
                    <a:fld id="{058F0A4A-B1C7-4681-85A5-F3D74B4C3C9A}" type="VALUE">
                      <a:rPr lang="en-US" smtClean="0"/>
                      <a:pPr/>
                      <a:t>[VALEUR]</a:t>
                    </a:fld>
                    <a:endParaRPr lang="fr-F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E-0564-40E2-8A10-772D21F9FEC2}"/>
                </c:ext>
              </c:extLst>
            </c:dLbl>
            <c:dLbl>
              <c:idx val="2"/>
              <c:tx>
                <c:rich>
                  <a:bodyPr/>
                  <a:lstStyle/>
                  <a:p>
                    <a:fld id="{6DB22E74-CA7D-441D-91C2-AFF79E0F78AA}" type="VALUE">
                      <a:rPr lang="en-US" smtClean="0"/>
                      <a:pPr/>
                      <a:t>[VALEUR]</a:t>
                    </a:fld>
                    <a:endParaRPr lang="fr-F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F-0564-40E2-8A10-772D21F9FEC2}"/>
                </c:ext>
              </c:extLst>
            </c:dLbl>
            <c:dLbl>
              <c:idx val="3"/>
              <c:tx>
                <c:rich>
                  <a:bodyPr/>
                  <a:lstStyle/>
                  <a:p>
                    <a:fld id="{C1EDD686-EE2B-47C9-BD9A-D431F61CF1C5}" type="VALUE">
                      <a:rPr lang="en-US" smtClean="0"/>
                      <a:pPr/>
                      <a:t>[VALEUR]</a:t>
                    </a:fld>
                    <a:endParaRPr lang="fr-F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0-0564-40E2-8A10-772D21F9FEC2}"/>
                </c:ext>
              </c:extLst>
            </c:dLbl>
            <c:dLbl>
              <c:idx val="4"/>
              <c:tx>
                <c:rich>
                  <a:bodyPr/>
                  <a:lstStyle/>
                  <a:p>
                    <a:fld id="{6A62A79D-FCB7-4498-A603-A73A8114F6C7}" type="VALUE">
                      <a:rPr lang="en-US" smtClean="0"/>
                      <a:pPr/>
                      <a:t>[VALEUR]</a:t>
                    </a:fld>
                    <a:r>
                      <a:rPr lang="en-US"/>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1-0564-40E2-8A10-772D21F9FEC2}"/>
                </c:ext>
              </c:extLst>
            </c:dLbl>
            <c:dLbl>
              <c:idx val="5"/>
              <c:tx>
                <c:rich>
                  <a:bodyPr/>
                  <a:lstStyle/>
                  <a:p>
                    <a:fld id="{387F7DDD-85DB-4740-8E5C-02876553E146}" type="VALUE">
                      <a:rPr lang="en-US" smtClean="0"/>
                      <a:pPr/>
                      <a:t>[VALEUR]</a:t>
                    </a:fld>
                    <a:r>
                      <a:rPr lang="en-US"/>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2-0564-40E2-8A10-772D21F9FEC2}"/>
                </c:ext>
              </c:extLst>
            </c:dLbl>
            <c:dLbl>
              <c:idx val="6"/>
              <c:tx>
                <c:rich>
                  <a:bodyPr/>
                  <a:lstStyle/>
                  <a:p>
                    <a:fld id="{8027A44E-6415-4C93-BA85-20FA98C5A1A0}" type="VALUE">
                      <a:rPr lang="en-US" smtClean="0"/>
                      <a:pPr/>
                      <a:t>[VALEUR]</a:t>
                    </a:fld>
                    <a:r>
                      <a:rPr lang="en-US"/>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3-0564-40E2-8A10-772D21F9FEC2}"/>
                </c:ext>
              </c:extLst>
            </c:dLbl>
            <c:dLbl>
              <c:idx val="7"/>
              <c:tx>
                <c:rich>
                  <a:bodyPr/>
                  <a:lstStyle/>
                  <a:p>
                    <a:fld id="{D09C71C5-6C8C-4456-A45A-D8FF898F9CC3}" type="VALUE">
                      <a:rPr lang="en-US" smtClean="0"/>
                      <a:pPr/>
                      <a:t>[VALEUR]</a:t>
                    </a:fld>
                    <a:r>
                      <a:rPr lang="en-US"/>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4-0564-40E2-8A10-772D21F9FEC2}"/>
                </c:ext>
              </c:extLst>
            </c:dLbl>
            <c:dLbl>
              <c:idx val="8"/>
              <c:tx>
                <c:rich>
                  <a:bodyPr/>
                  <a:lstStyle/>
                  <a:p>
                    <a:fld id="{F22CF1DD-7C28-4E75-8814-0CD5B54E389B}" type="VALUE">
                      <a:rPr lang="en-US" smtClean="0"/>
                      <a:pPr/>
                      <a:t>[VALEUR]</a:t>
                    </a:fld>
                    <a:r>
                      <a:rPr lang="en-US"/>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5-0564-40E2-8A10-772D21F9FEC2}"/>
                </c:ext>
              </c:extLst>
            </c:dLbl>
            <c:dLbl>
              <c:idx val="9"/>
              <c:tx>
                <c:rich>
                  <a:bodyPr/>
                  <a:lstStyle/>
                  <a:p>
                    <a:fld id="{0313A181-5F0E-4A59-95AA-B449F7B687CA}" type="VALUE">
                      <a:rPr lang="en-US" smtClean="0"/>
                      <a:pPr/>
                      <a:t>[VALEUR]</a:t>
                    </a:fld>
                    <a:r>
                      <a:rPr lang="en-US"/>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6-0564-40E2-8A10-772D21F9FEC2}"/>
                </c:ext>
              </c:extLst>
            </c:dLbl>
            <c:dLbl>
              <c:idx val="10"/>
              <c:tx>
                <c:rich>
                  <a:bodyPr/>
                  <a:lstStyle/>
                  <a:p>
                    <a:fld id="{6269E575-2390-414F-BE35-89800BB02DCC}" type="VALUE">
                      <a:rPr lang="en-US" smtClean="0"/>
                      <a:pPr/>
                      <a:t>[VALEUR]</a:t>
                    </a:fld>
                    <a:r>
                      <a:rPr lang="en-US"/>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7-0564-40E2-8A10-772D21F9FEC2}"/>
                </c:ext>
              </c:extLst>
            </c:dLbl>
            <c:dLbl>
              <c:idx val="11"/>
              <c:tx>
                <c:rich>
                  <a:bodyPr/>
                  <a:lstStyle/>
                  <a:p>
                    <a:fld id="{76B949D0-A486-4E9A-AE54-471D8D3E432B}" type="VALUE">
                      <a:rPr lang="en-US" smtClean="0"/>
                      <a:pPr/>
                      <a:t>[VALEUR]</a:t>
                    </a:fld>
                    <a:r>
                      <a:rPr lang="en-US"/>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8-0564-40E2-8A10-772D21F9FEC2}"/>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rgbClr val="E73A58"/>
                    </a:solidFill>
                    <a:latin typeface="+mj-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Feuil1!$A$2:$A$5</c:f>
              <c:strCache>
                <c:ptCount val="4"/>
                <c:pt idx="0">
                  <c:v>De renoncer à changer d’emploi</c:v>
                </c:pt>
                <c:pt idx="1">
                  <c:v>De renoncer à un entretien d’embauche ou une formation</c:v>
                </c:pt>
                <c:pt idx="2">
                  <c:v>De renoncer à un emploi ou une mission</c:v>
                </c:pt>
                <c:pt idx="3">
                  <c:v>D’avoir le sentiment que l’absence de voiture freinait votre évolution professionnelle</c:v>
                </c:pt>
              </c:strCache>
            </c:strRef>
          </c:cat>
          <c:val>
            <c:numRef>
              <c:f>Feuil1!$C$2:$C$5</c:f>
              <c:numCache>
                <c:formatCode>0"%";"";"-"</c:formatCode>
                <c:ptCount val="4"/>
                <c:pt idx="0">
                  <c:v>36</c:v>
                </c:pt>
                <c:pt idx="1">
                  <c:v>42</c:v>
                </c:pt>
                <c:pt idx="2">
                  <c:v>49</c:v>
                </c:pt>
                <c:pt idx="3">
                  <c:v>61</c:v>
                </c:pt>
              </c:numCache>
            </c:numRef>
          </c:val>
          <c:extLst>
            <c:ext xmlns:c16="http://schemas.microsoft.com/office/drawing/2014/chart" uri="{C3380CC4-5D6E-409C-BE32-E72D297353CC}">
              <c16:uniqueId val="{00000019-0564-40E2-8A10-772D21F9FEC2}"/>
            </c:ext>
          </c:extLst>
        </c:ser>
        <c:dLbls>
          <c:showLegendKey val="0"/>
          <c:showVal val="0"/>
          <c:showCatName val="0"/>
          <c:showSerName val="0"/>
          <c:showPercent val="0"/>
          <c:showBubbleSize val="0"/>
        </c:dLbls>
        <c:gapWidth val="127"/>
        <c:axId val="1586379696"/>
        <c:axId val="1586385456"/>
      </c:barChart>
      <c:catAx>
        <c:axId val="1586379696"/>
        <c:scaling>
          <c:orientation val="maxMin"/>
        </c:scaling>
        <c:delete val="1"/>
        <c:axPos val="l"/>
        <c:numFmt formatCode="General" sourceLinked="1"/>
        <c:majorTickMark val="out"/>
        <c:minorTickMark val="none"/>
        <c:tickLblPos val="nextTo"/>
        <c:crossAx val="1586385456"/>
        <c:crosses val="autoZero"/>
        <c:auto val="1"/>
        <c:lblAlgn val="ctr"/>
        <c:lblOffset val="100"/>
        <c:noMultiLvlLbl val="0"/>
      </c:catAx>
      <c:valAx>
        <c:axId val="1586385456"/>
        <c:scaling>
          <c:orientation val="minMax"/>
        </c:scaling>
        <c:delete val="1"/>
        <c:axPos val="t"/>
        <c:numFmt formatCode="0&quot;%&quot;;&quot;&quot;;&quot;-&quot;" sourceLinked="1"/>
        <c:majorTickMark val="out"/>
        <c:minorTickMark val="none"/>
        <c:tickLblPos val="nextTo"/>
        <c:crossAx val="1586379696"/>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fr-FR"/>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1143321028340422E-2"/>
          <c:y val="3.4375000000000003E-2"/>
          <c:w val="0.93771335794331911"/>
          <c:h val="0.93750000000000011"/>
        </c:manualLayout>
      </c:layout>
      <c:barChart>
        <c:barDir val="bar"/>
        <c:grouping val="clustered"/>
        <c:varyColors val="0"/>
        <c:ser>
          <c:idx val="0"/>
          <c:order val="0"/>
          <c:tx>
            <c:strRef>
              <c:f>Feuil1!$B$1</c:f>
              <c:strCache>
                <c:ptCount val="1"/>
                <c:pt idx="0">
                  <c:v>Série 1</c:v>
                </c:pt>
              </c:strCache>
            </c:strRef>
          </c:tx>
          <c:spPr>
            <a:solidFill>
              <a:srgbClr val="00304A"/>
            </a:solidFill>
            <a:ln>
              <a:noFill/>
            </a:ln>
            <a:effectLst/>
          </c:spPr>
          <c:invertIfNegative val="0"/>
          <c:dLbls>
            <c:dLbl>
              <c:idx val="0"/>
              <c:tx>
                <c:rich>
                  <a:bodyPr/>
                  <a:lstStyle/>
                  <a:p>
                    <a:fld id="{6EAADB77-CB90-4E8A-B0B3-11D567975B55}" type="VALUE">
                      <a:rPr lang="en-US" smtClean="0"/>
                      <a:pPr/>
                      <a:t>[VALEUR]</a:t>
                    </a:fld>
                    <a:endParaRPr lang="fr-F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4CB2-4C01-AC91-0D4B93235C3C}"/>
                </c:ext>
              </c:extLst>
            </c:dLbl>
            <c:dLbl>
              <c:idx val="1"/>
              <c:tx>
                <c:rich>
                  <a:bodyPr/>
                  <a:lstStyle/>
                  <a:p>
                    <a:fld id="{A6681C77-7BC8-46E2-8741-F05ECBB607EE}" type="VALUE">
                      <a:rPr lang="en-US" smtClean="0"/>
                      <a:pPr/>
                      <a:t>[VALEUR]</a:t>
                    </a:fld>
                    <a:endParaRPr lang="fr-F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4CB2-4C01-AC91-0D4B93235C3C}"/>
                </c:ext>
              </c:extLst>
            </c:dLbl>
            <c:dLbl>
              <c:idx val="2"/>
              <c:tx>
                <c:rich>
                  <a:bodyPr/>
                  <a:lstStyle/>
                  <a:p>
                    <a:fld id="{91C0EA30-CD58-47B7-99BE-C3C774F8CBAF}" type="VALUE">
                      <a:rPr lang="en-US" smtClean="0"/>
                      <a:pPr/>
                      <a:t>[VALEUR]</a:t>
                    </a:fld>
                    <a:endParaRPr lang="fr-F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4CB2-4C01-AC91-0D4B93235C3C}"/>
                </c:ext>
              </c:extLst>
            </c:dLbl>
            <c:dLbl>
              <c:idx val="3"/>
              <c:tx>
                <c:rich>
                  <a:bodyPr/>
                  <a:lstStyle/>
                  <a:p>
                    <a:fld id="{D206CEC7-9EA9-4F9E-9B36-A5A003845AA4}" type="VALUE">
                      <a:rPr lang="en-US" smtClean="0"/>
                      <a:pPr/>
                      <a:t>[VALEUR]</a:t>
                    </a:fld>
                    <a:endParaRPr lang="fr-F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4CB2-4C01-AC91-0D4B93235C3C}"/>
                </c:ext>
              </c:extLst>
            </c:dLbl>
            <c:dLbl>
              <c:idx val="4"/>
              <c:tx>
                <c:rich>
                  <a:bodyPr/>
                  <a:lstStyle/>
                  <a:p>
                    <a:fld id="{3D2D3022-7F77-42BB-8F82-1AB7E43FA71D}" type="VALUE">
                      <a:rPr lang="en-US" smtClean="0"/>
                      <a:pPr/>
                      <a:t>[VALEUR]</a:t>
                    </a:fld>
                    <a:r>
                      <a:rPr lang="en-US"/>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4CB2-4C01-AC91-0D4B93235C3C}"/>
                </c:ext>
              </c:extLst>
            </c:dLbl>
            <c:dLbl>
              <c:idx val="5"/>
              <c:tx>
                <c:rich>
                  <a:bodyPr/>
                  <a:lstStyle/>
                  <a:p>
                    <a:fld id="{81B69B1D-B5B8-48A4-BE92-07A9A909D9F0}" type="VALUE">
                      <a:rPr lang="en-US" smtClean="0"/>
                      <a:pPr/>
                      <a:t>[VALEUR]</a:t>
                    </a:fld>
                    <a:r>
                      <a:rPr lang="en-US"/>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4CB2-4C01-AC91-0D4B93235C3C}"/>
                </c:ext>
              </c:extLst>
            </c:dLbl>
            <c:dLbl>
              <c:idx val="6"/>
              <c:tx>
                <c:rich>
                  <a:bodyPr/>
                  <a:lstStyle/>
                  <a:p>
                    <a:fld id="{1BD51A0D-9ABF-4F0F-8367-A602E800BBC0}" type="VALUE">
                      <a:rPr lang="en-US" smtClean="0"/>
                      <a:pPr/>
                      <a:t>[VALEUR]</a:t>
                    </a:fld>
                    <a:r>
                      <a:rPr lang="en-US"/>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6-4CB2-4C01-AC91-0D4B93235C3C}"/>
                </c:ext>
              </c:extLst>
            </c:dLbl>
            <c:dLbl>
              <c:idx val="7"/>
              <c:tx>
                <c:rich>
                  <a:bodyPr/>
                  <a:lstStyle/>
                  <a:p>
                    <a:fld id="{489234ED-4B3B-4351-B350-180D2607FFED}" type="VALUE">
                      <a:rPr lang="en-US" smtClean="0"/>
                      <a:pPr/>
                      <a:t>[VALEUR]</a:t>
                    </a:fld>
                    <a:r>
                      <a:rPr lang="en-US"/>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4CB2-4C01-AC91-0D4B93235C3C}"/>
                </c:ext>
              </c:extLst>
            </c:dLbl>
            <c:dLbl>
              <c:idx val="8"/>
              <c:tx>
                <c:rich>
                  <a:bodyPr/>
                  <a:lstStyle/>
                  <a:p>
                    <a:fld id="{8607E306-A9EF-4A13-86FE-317BBB7E7248}" type="VALUE">
                      <a:rPr lang="en-US" smtClean="0"/>
                      <a:pPr/>
                      <a:t>[VALEUR]</a:t>
                    </a:fld>
                    <a:r>
                      <a:rPr lang="en-US"/>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8-4CB2-4C01-AC91-0D4B93235C3C}"/>
                </c:ext>
              </c:extLst>
            </c:dLbl>
            <c:dLbl>
              <c:idx val="9"/>
              <c:tx>
                <c:rich>
                  <a:bodyPr/>
                  <a:lstStyle/>
                  <a:p>
                    <a:fld id="{4EF63385-9ADA-4AFE-94C4-EB1F8A8CC290}" type="VALUE">
                      <a:rPr lang="en-US" smtClean="0"/>
                      <a:pPr/>
                      <a:t>[VALEUR]</a:t>
                    </a:fld>
                    <a:r>
                      <a:rPr lang="en-US"/>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9-4CB2-4C01-AC91-0D4B93235C3C}"/>
                </c:ext>
              </c:extLst>
            </c:dLbl>
            <c:dLbl>
              <c:idx val="10"/>
              <c:tx>
                <c:rich>
                  <a:bodyPr/>
                  <a:lstStyle/>
                  <a:p>
                    <a:fld id="{F88762E1-44BC-46AA-ADCE-7887A0DEDFD0}" type="VALUE">
                      <a:rPr lang="en-US" smtClean="0"/>
                      <a:pPr/>
                      <a:t>[VALEUR]</a:t>
                    </a:fld>
                    <a:r>
                      <a:rPr lang="en-US"/>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A-4CB2-4C01-AC91-0D4B93235C3C}"/>
                </c:ext>
              </c:extLst>
            </c:dLbl>
            <c:dLbl>
              <c:idx val="11"/>
              <c:tx>
                <c:rich>
                  <a:bodyPr/>
                  <a:lstStyle/>
                  <a:p>
                    <a:fld id="{7BEB1B63-39F4-4E35-BB15-B6F6FE465AF5}" type="VALUE">
                      <a:rPr lang="en-US" smtClean="0"/>
                      <a:pPr/>
                      <a:t>[VALEUR]</a:t>
                    </a:fld>
                    <a:r>
                      <a:rPr lang="en-US"/>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B-4CB2-4C01-AC91-0D4B93235C3C}"/>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rgbClr val="00304A"/>
                    </a:solidFill>
                    <a:latin typeface="+mj-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Feuil1!$A$2:$A$5</c:f>
              <c:numCache>
                <c:formatCode>General</c:formatCode>
                <c:ptCount val="4"/>
              </c:numCache>
            </c:numRef>
          </c:cat>
          <c:val>
            <c:numRef>
              <c:f>Feuil1!$B$2:$B$5</c:f>
              <c:numCache>
                <c:formatCode>0"%";"";"-"</c:formatCode>
                <c:ptCount val="4"/>
                <c:pt idx="0">
                  <c:v>25</c:v>
                </c:pt>
                <c:pt idx="1">
                  <c:v>25</c:v>
                </c:pt>
                <c:pt idx="2">
                  <c:v>29</c:v>
                </c:pt>
                <c:pt idx="3">
                  <c:v>54</c:v>
                </c:pt>
              </c:numCache>
            </c:numRef>
          </c:val>
          <c:extLst>
            <c:ext xmlns:c16="http://schemas.microsoft.com/office/drawing/2014/chart" uri="{C3380CC4-5D6E-409C-BE32-E72D297353CC}">
              <c16:uniqueId val="{0000000C-4CB2-4C01-AC91-0D4B93235C3C}"/>
            </c:ext>
          </c:extLst>
        </c:ser>
        <c:ser>
          <c:idx val="1"/>
          <c:order val="1"/>
          <c:tx>
            <c:strRef>
              <c:f>Feuil1!$C$1</c:f>
              <c:strCache>
                <c:ptCount val="1"/>
                <c:pt idx="0">
                  <c:v>Série 2</c:v>
                </c:pt>
              </c:strCache>
            </c:strRef>
          </c:tx>
          <c:spPr>
            <a:solidFill>
              <a:srgbClr val="EC6708"/>
            </a:solidFill>
            <a:ln>
              <a:noFill/>
            </a:ln>
            <a:effectLst/>
          </c:spPr>
          <c:invertIfNegative val="0"/>
          <c:dLbls>
            <c:dLbl>
              <c:idx val="0"/>
              <c:tx>
                <c:rich>
                  <a:bodyPr/>
                  <a:lstStyle/>
                  <a:p>
                    <a:fld id="{2410CC68-E9CA-48F5-8EBE-6859799C0268}" type="VALUE">
                      <a:rPr lang="en-US" smtClean="0"/>
                      <a:pPr/>
                      <a:t>[VALEUR]</a:t>
                    </a:fld>
                    <a:endParaRPr lang="fr-F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D-4CB2-4C01-AC91-0D4B93235C3C}"/>
                </c:ext>
              </c:extLst>
            </c:dLbl>
            <c:dLbl>
              <c:idx val="1"/>
              <c:tx>
                <c:rich>
                  <a:bodyPr/>
                  <a:lstStyle/>
                  <a:p>
                    <a:fld id="{058F0A4A-B1C7-4681-85A5-F3D74B4C3C9A}" type="VALUE">
                      <a:rPr lang="en-US" smtClean="0"/>
                      <a:pPr/>
                      <a:t>[VALEUR]</a:t>
                    </a:fld>
                    <a:endParaRPr lang="fr-F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E-4CB2-4C01-AC91-0D4B93235C3C}"/>
                </c:ext>
              </c:extLst>
            </c:dLbl>
            <c:dLbl>
              <c:idx val="2"/>
              <c:tx>
                <c:rich>
                  <a:bodyPr/>
                  <a:lstStyle/>
                  <a:p>
                    <a:fld id="{6DB22E74-CA7D-441D-91C2-AFF79E0F78AA}" type="VALUE">
                      <a:rPr lang="en-US" smtClean="0"/>
                      <a:pPr/>
                      <a:t>[VALEUR]</a:t>
                    </a:fld>
                    <a:endParaRPr lang="fr-F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F-4CB2-4C01-AC91-0D4B93235C3C}"/>
                </c:ext>
              </c:extLst>
            </c:dLbl>
            <c:dLbl>
              <c:idx val="3"/>
              <c:tx>
                <c:rich>
                  <a:bodyPr/>
                  <a:lstStyle/>
                  <a:p>
                    <a:fld id="{C1EDD686-EE2B-47C9-BD9A-D431F61CF1C5}" type="VALUE">
                      <a:rPr lang="en-US" smtClean="0"/>
                      <a:pPr/>
                      <a:t>[VALEUR]</a:t>
                    </a:fld>
                    <a:endParaRPr lang="fr-F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0-4CB2-4C01-AC91-0D4B93235C3C}"/>
                </c:ext>
              </c:extLst>
            </c:dLbl>
            <c:dLbl>
              <c:idx val="4"/>
              <c:tx>
                <c:rich>
                  <a:bodyPr/>
                  <a:lstStyle/>
                  <a:p>
                    <a:fld id="{6A62A79D-FCB7-4498-A603-A73A8114F6C7}" type="VALUE">
                      <a:rPr lang="en-US" smtClean="0"/>
                      <a:pPr/>
                      <a:t>[VALEUR]</a:t>
                    </a:fld>
                    <a:r>
                      <a:rPr lang="en-US"/>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1-4CB2-4C01-AC91-0D4B93235C3C}"/>
                </c:ext>
              </c:extLst>
            </c:dLbl>
            <c:dLbl>
              <c:idx val="5"/>
              <c:tx>
                <c:rich>
                  <a:bodyPr/>
                  <a:lstStyle/>
                  <a:p>
                    <a:fld id="{387F7DDD-85DB-4740-8E5C-02876553E146}" type="VALUE">
                      <a:rPr lang="en-US" smtClean="0"/>
                      <a:pPr/>
                      <a:t>[VALEUR]</a:t>
                    </a:fld>
                    <a:r>
                      <a:rPr lang="en-US"/>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2-4CB2-4C01-AC91-0D4B93235C3C}"/>
                </c:ext>
              </c:extLst>
            </c:dLbl>
            <c:dLbl>
              <c:idx val="6"/>
              <c:tx>
                <c:rich>
                  <a:bodyPr/>
                  <a:lstStyle/>
                  <a:p>
                    <a:fld id="{8027A44E-6415-4C93-BA85-20FA98C5A1A0}" type="VALUE">
                      <a:rPr lang="en-US" smtClean="0"/>
                      <a:pPr/>
                      <a:t>[VALEUR]</a:t>
                    </a:fld>
                    <a:r>
                      <a:rPr lang="en-US"/>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3-4CB2-4C01-AC91-0D4B93235C3C}"/>
                </c:ext>
              </c:extLst>
            </c:dLbl>
            <c:dLbl>
              <c:idx val="7"/>
              <c:tx>
                <c:rich>
                  <a:bodyPr/>
                  <a:lstStyle/>
                  <a:p>
                    <a:fld id="{D09C71C5-6C8C-4456-A45A-D8FF898F9CC3}" type="VALUE">
                      <a:rPr lang="en-US" smtClean="0"/>
                      <a:pPr/>
                      <a:t>[VALEUR]</a:t>
                    </a:fld>
                    <a:r>
                      <a:rPr lang="en-US"/>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4-4CB2-4C01-AC91-0D4B93235C3C}"/>
                </c:ext>
              </c:extLst>
            </c:dLbl>
            <c:dLbl>
              <c:idx val="8"/>
              <c:tx>
                <c:rich>
                  <a:bodyPr/>
                  <a:lstStyle/>
                  <a:p>
                    <a:fld id="{F22CF1DD-7C28-4E75-8814-0CD5B54E389B}" type="VALUE">
                      <a:rPr lang="en-US" smtClean="0"/>
                      <a:pPr/>
                      <a:t>[VALEUR]</a:t>
                    </a:fld>
                    <a:r>
                      <a:rPr lang="en-US"/>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5-4CB2-4C01-AC91-0D4B93235C3C}"/>
                </c:ext>
              </c:extLst>
            </c:dLbl>
            <c:dLbl>
              <c:idx val="9"/>
              <c:tx>
                <c:rich>
                  <a:bodyPr/>
                  <a:lstStyle/>
                  <a:p>
                    <a:fld id="{0313A181-5F0E-4A59-95AA-B449F7B687CA}" type="VALUE">
                      <a:rPr lang="en-US" smtClean="0"/>
                      <a:pPr/>
                      <a:t>[VALEUR]</a:t>
                    </a:fld>
                    <a:r>
                      <a:rPr lang="en-US"/>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6-4CB2-4C01-AC91-0D4B93235C3C}"/>
                </c:ext>
              </c:extLst>
            </c:dLbl>
            <c:dLbl>
              <c:idx val="10"/>
              <c:tx>
                <c:rich>
                  <a:bodyPr/>
                  <a:lstStyle/>
                  <a:p>
                    <a:fld id="{6269E575-2390-414F-BE35-89800BB02DCC}" type="VALUE">
                      <a:rPr lang="en-US" smtClean="0"/>
                      <a:pPr/>
                      <a:t>[VALEUR]</a:t>
                    </a:fld>
                    <a:r>
                      <a:rPr lang="en-US"/>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7-4CB2-4C01-AC91-0D4B93235C3C}"/>
                </c:ext>
              </c:extLst>
            </c:dLbl>
            <c:dLbl>
              <c:idx val="11"/>
              <c:tx>
                <c:rich>
                  <a:bodyPr/>
                  <a:lstStyle/>
                  <a:p>
                    <a:fld id="{76B949D0-A486-4E9A-AE54-471D8D3E432B}" type="VALUE">
                      <a:rPr lang="en-US" smtClean="0"/>
                      <a:pPr/>
                      <a:t>[VALEUR]</a:t>
                    </a:fld>
                    <a:r>
                      <a:rPr lang="en-US"/>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8-4CB2-4C01-AC91-0D4B93235C3C}"/>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rgbClr val="EC6708"/>
                    </a:solidFill>
                    <a:latin typeface="+mj-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Feuil1!$A$2:$A$5</c:f>
              <c:numCache>
                <c:formatCode>General</c:formatCode>
                <c:ptCount val="4"/>
              </c:numCache>
            </c:numRef>
          </c:cat>
          <c:val>
            <c:numRef>
              <c:f>Feuil1!$C$2:$C$5</c:f>
              <c:numCache>
                <c:formatCode>0"%";"";"-"</c:formatCode>
                <c:ptCount val="4"/>
                <c:pt idx="0">
                  <c:v>50</c:v>
                </c:pt>
                <c:pt idx="1">
                  <c:v>48</c:v>
                </c:pt>
                <c:pt idx="2">
                  <c:v>57</c:v>
                </c:pt>
                <c:pt idx="3">
                  <c:v>72</c:v>
                </c:pt>
              </c:numCache>
            </c:numRef>
          </c:val>
          <c:extLst>
            <c:ext xmlns:c16="http://schemas.microsoft.com/office/drawing/2014/chart" uri="{C3380CC4-5D6E-409C-BE32-E72D297353CC}">
              <c16:uniqueId val="{00000019-4CB2-4C01-AC91-0D4B93235C3C}"/>
            </c:ext>
          </c:extLst>
        </c:ser>
        <c:dLbls>
          <c:showLegendKey val="0"/>
          <c:showVal val="0"/>
          <c:showCatName val="0"/>
          <c:showSerName val="0"/>
          <c:showPercent val="0"/>
          <c:showBubbleSize val="0"/>
        </c:dLbls>
        <c:gapWidth val="127"/>
        <c:axId val="1586379696"/>
        <c:axId val="1586385456"/>
      </c:barChart>
      <c:catAx>
        <c:axId val="1586379696"/>
        <c:scaling>
          <c:orientation val="maxMin"/>
        </c:scaling>
        <c:delete val="1"/>
        <c:axPos val="l"/>
        <c:numFmt formatCode="General" sourceLinked="1"/>
        <c:majorTickMark val="out"/>
        <c:minorTickMark val="none"/>
        <c:tickLblPos val="nextTo"/>
        <c:crossAx val="1586385456"/>
        <c:crosses val="autoZero"/>
        <c:auto val="1"/>
        <c:lblAlgn val="ctr"/>
        <c:lblOffset val="100"/>
        <c:noMultiLvlLbl val="0"/>
      </c:catAx>
      <c:valAx>
        <c:axId val="1586385456"/>
        <c:scaling>
          <c:orientation val="minMax"/>
        </c:scaling>
        <c:delete val="1"/>
        <c:axPos val="t"/>
        <c:numFmt formatCode="0&quot;%&quot;;&quot;&quot;;&quot;-&quot;" sourceLinked="1"/>
        <c:majorTickMark val="out"/>
        <c:minorTickMark val="none"/>
        <c:tickLblPos val="nextTo"/>
        <c:crossAx val="1586379696"/>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fr-FR"/>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0150208084243553"/>
          <c:y val="2.8927910542086835E-2"/>
          <c:w val="0.28778048258512795"/>
          <c:h val="0.93125000000000002"/>
        </c:manualLayout>
      </c:layout>
      <c:barChart>
        <c:barDir val="bar"/>
        <c:grouping val="clustered"/>
        <c:varyColors val="0"/>
        <c:ser>
          <c:idx val="0"/>
          <c:order val="0"/>
          <c:tx>
            <c:strRef>
              <c:f>Feuil1!$B$1</c:f>
              <c:strCache>
                <c:ptCount val="1"/>
                <c:pt idx="0">
                  <c:v>Colonne4</c:v>
                </c:pt>
              </c:strCache>
            </c:strRef>
          </c:tx>
          <c:spPr>
            <a:solidFill>
              <a:srgbClr val="00304A"/>
            </a:solidFill>
            <a:ln>
              <a:noFill/>
            </a:ln>
            <a:effectLst/>
          </c:spPr>
          <c:invertIfNegative val="0"/>
          <c:dPt>
            <c:idx val="0"/>
            <c:invertIfNegative val="0"/>
            <c:bubble3D val="0"/>
            <c:spPr>
              <a:solidFill>
                <a:srgbClr val="00304A"/>
              </a:solidFill>
              <a:ln>
                <a:noFill/>
              </a:ln>
              <a:effectLst/>
            </c:spPr>
            <c:extLst>
              <c:ext xmlns:c16="http://schemas.microsoft.com/office/drawing/2014/chart" uri="{C3380CC4-5D6E-409C-BE32-E72D297353CC}">
                <c16:uniqueId val="{00000001-E89E-4509-B248-2CD26F6631F2}"/>
              </c:ext>
            </c:extLst>
          </c:dPt>
          <c:dPt>
            <c:idx val="1"/>
            <c:invertIfNegative val="0"/>
            <c:bubble3D val="0"/>
            <c:spPr>
              <a:solidFill>
                <a:srgbClr val="00304A"/>
              </a:solidFill>
              <a:ln>
                <a:noFill/>
              </a:ln>
              <a:effectLst/>
            </c:spPr>
            <c:extLst>
              <c:ext xmlns:c16="http://schemas.microsoft.com/office/drawing/2014/chart" uri="{C3380CC4-5D6E-409C-BE32-E72D297353CC}">
                <c16:uniqueId val="{00000003-E89E-4509-B248-2CD26F6631F2}"/>
              </c:ext>
            </c:extLst>
          </c:dPt>
          <c:dPt>
            <c:idx val="2"/>
            <c:invertIfNegative val="0"/>
            <c:bubble3D val="0"/>
            <c:spPr>
              <a:solidFill>
                <a:srgbClr val="00304A"/>
              </a:solidFill>
              <a:ln>
                <a:noFill/>
              </a:ln>
              <a:effectLst/>
            </c:spPr>
            <c:extLst>
              <c:ext xmlns:c16="http://schemas.microsoft.com/office/drawing/2014/chart" uri="{C3380CC4-5D6E-409C-BE32-E72D297353CC}">
                <c16:uniqueId val="{00000005-E89E-4509-B248-2CD26F6631F2}"/>
              </c:ext>
            </c:extLst>
          </c:dPt>
          <c:dPt>
            <c:idx val="3"/>
            <c:invertIfNegative val="0"/>
            <c:bubble3D val="0"/>
            <c:spPr>
              <a:solidFill>
                <a:srgbClr val="00304A"/>
              </a:solidFill>
              <a:ln>
                <a:noFill/>
              </a:ln>
              <a:effectLst/>
            </c:spPr>
            <c:extLst>
              <c:ext xmlns:c16="http://schemas.microsoft.com/office/drawing/2014/chart" uri="{C3380CC4-5D6E-409C-BE32-E72D297353CC}">
                <c16:uniqueId val="{00000007-E89E-4509-B248-2CD26F6631F2}"/>
              </c:ext>
            </c:extLst>
          </c:dPt>
          <c:dPt>
            <c:idx val="4"/>
            <c:invertIfNegative val="0"/>
            <c:bubble3D val="0"/>
            <c:spPr>
              <a:solidFill>
                <a:srgbClr val="00304A"/>
              </a:solidFill>
              <a:ln>
                <a:noFill/>
              </a:ln>
              <a:effectLst/>
            </c:spPr>
            <c:extLst>
              <c:ext xmlns:c16="http://schemas.microsoft.com/office/drawing/2014/chart" uri="{C3380CC4-5D6E-409C-BE32-E72D297353CC}">
                <c16:uniqueId val="{00000009-E89E-4509-B248-2CD26F6631F2}"/>
              </c:ext>
            </c:extLst>
          </c:dPt>
          <c:dPt>
            <c:idx val="7"/>
            <c:invertIfNegative val="0"/>
            <c:bubble3D val="0"/>
            <c:spPr>
              <a:solidFill>
                <a:srgbClr val="00304A"/>
              </a:solidFill>
              <a:ln>
                <a:noFill/>
              </a:ln>
              <a:effectLst/>
            </c:spPr>
            <c:extLst>
              <c:ext xmlns:c16="http://schemas.microsoft.com/office/drawing/2014/chart" uri="{C3380CC4-5D6E-409C-BE32-E72D297353CC}">
                <c16:uniqueId val="{0000000B-E89E-4509-B248-2CD26F6631F2}"/>
              </c:ext>
            </c:extLst>
          </c:dPt>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rgbClr val="00304A"/>
                    </a:solidFill>
                    <a:latin typeface="+mj-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Feuil1!$A$14:$A$17</c:f>
              <c:strCache>
                <c:ptCount val="4"/>
                <c:pt idx="0">
                  <c:v>Ouvriers</c:v>
                </c:pt>
                <c:pt idx="1">
                  <c:v>Employés</c:v>
                </c:pt>
                <c:pt idx="2">
                  <c:v>Professions intermédiaires</c:v>
                </c:pt>
                <c:pt idx="3">
                  <c:v>Cadres Supérieurs</c:v>
                </c:pt>
              </c:strCache>
            </c:strRef>
          </c:cat>
          <c:val>
            <c:numRef>
              <c:f>Feuil1!$B$14:$B$17</c:f>
              <c:numCache>
                <c:formatCode>0"%";"";"-"</c:formatCode>
                <c:ptCount val="4"/>
                <c:pt idx="0">
                  <c:v>29</c:v>
                </c:pt>
                <c:pt idx="1">
                  <c:v>31</c:v>
                </c:pt>
                <c:pt idx="2">
                  <c:v>24</c:v>
                </c:pt>
                <c:pt idx="3">
                  <c:v>20</c:v>
                </c:pt>
              </c:numCache>
            </c:numRef>
          </c:val>
          <c:extLst>
            <c:ext xmlns:c16="http://schemas.microsoft.com/office/drawing/2014/chart" uri="{C3380CC4-5D6E-409C-BE32-E72D297353CC}">
              <c16:uniqueId val="{0000000C-E89E-4509-B248-2CD26F6631F2}"/>
            </c:ext>
          </c:extLst>
        </c:ser>
        <c:dLbls>
          <c:dLblPos val="outEnd"/>
          <c:showLegendKey val="0"/>
          <c:showVal val="1"/>
          <c:showCatName val="0"/>
          <c:showSerName val="0"/>
          <c:showPercent val="0"/>
          <c:showBubbleSize val="0"/>
        </c:dLbls>
        <c:gapWidth val="112"/>
        <c:axId val="149116224"/>
        <c:axId val="149117664"/>
      </c:barChart>
      <c:catAx>
        <c:axId val="149116224"/>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149117664"/>
        <c:crosses val="autoZero"/>
        <c:auto val="1"/>
        <c:lblAlgn val="ctr"/>
        <c:lblOffset val="100"/>
        <c:noMultiLvlLbl val="0"/>
      </c:catAx>
      <c:valAx>
        <c:axId val="149117664"/>
        <c:scaling>
          <c:orientation val="minMax"/>
        </c:scaling>
        <c:delete val="1"/>
        <c:axPos val="t"/>
        <c:numFmt formatCode="0&quot;%&quot;;&quot;&quot;;&quot;-&quot;" sourceLinked="1"/>
        <c:majorTickMark val="none"/>
        <c:minorTickMark val="none"/>
        <c:tickLblPos val="nextTo"/>
        <c:crossAx val="149116224"/>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fr-FR"/>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0150208084243553"/>
          <c:y val="2.8927910542086835E-2"/>
          <c:w val="0.47967509579783019"/>
          <c:h val="0.93125000000000002"/>
        </c:manualLayout>
      </c:layout>
      <c:barChart>
        <c:barDir val="bar"/>
        <c:grouping val="clustered"/>
        <c:varyColors val="0"/>
        <c:ser>
          <c:idx val="0"/>
          <c:order val="0"/>
          <c:tx>
            <c:strRef>
              <c:f>Feuil1!$B$1</c:f>
              <c:strCache>
                <c:ptCount val="1"/>
                <c:pt idx="0">
                  <c:v>Colonne4</c:v>
                </c:pt>
              </c:strCache>
            </c:strRef>
          </c:tx>
          <c:spPr>
            <a:solidFill>
              <a:srgbClr val="EC6708"/>
            </a:solidFill>
            <a:ln>
              <a:noFill/>
            </a:ln>
            <a:effectLst/>
          </c:spPr>
          <c:invertIfNegative val="0"/>
          <c:dPt>
            <c:idx val="0"/>
            <c:invertIfNegative val="0"/>
            <c:bubble3D val="0"/>
            <c:spPr>
              <a:solidFill>
                <a:srgbClr val="EC6708"/>
              </a:solidFill>
              <a:ln>
                <a:noFill/>
              </a:ln>
              <a:effectLst/>
            </c:spPr>
            <c:extLst>
              <c:ext xmlns:c16="http://schemas.microsoft.com/office/drawing/2014/chart" uri="{C3380CC4-5D6E-409C-BE32-E72D297353CC}">
                <c16:uniqueId val="{00000001-AABA-4DC5-A400-1B8EE4CC5A9C}"/>
              </c:ext>
            </c:extLst>
          </c:dPt>
          <c:dPt>
            <c:idx val="1"/>
            <c:invertIfNegative val="0"/>
            <c:bubble3D val="0"/>
            <c:spPr>
              <a:solidFill>
                <a:srgbClr val="EC6708"/>
              </a:solidFill>
              <a:ln>
                <a:noFill/>
              </a:ln>
              <a:effectLst/>
            </c:spPr>
            <c:extLst>
              <c:ext xmlns:c16="http://schemas.microsoft.com/office/drawing/2014/chart" uri="{C3380CC4-5D6E-409C-BE32-E72D297353CC}">
                <c16:uniqueId val="{00000003-AABA-4DC5-A400-1B8EE4CC5A9C}"/>
              </c:ext>
            </c:extLst>
          </c:dPt>
          <c:dPt>
            <c:idx val="2"/>
            <c:invertIfNegative val="0"/>
            <c:bubble3D val="0"/>
            <c:spPr>
              <a:solidFill>
                <a:srgbClr val="EC6708"/>
              </a:solidFill>
              <a:ln>
                <a:noFill/>
              </a:ln>
              <a:effectLst/>
            </c:spPr>
            <c:extLst>
              <c:ext xmlns:c16="http://schemas.microsoft.com/office/drawing/2014/chart" uri="{C3380CC4-5D6E-409C-BE32-E72D297353CC}">
                <c16:uniqueId val="{00000005-AABA-4DC5-A400-1B8EE4CC5A9C}"/>
              </c:ext>
            </c:extLst>
          </c:dPt>
          <c:dPt>
            <c:idx val="3"/>
            <c:invertIfNegative val="0"/>
            <c:bubble3D val="0"/>
            <c:spPr>
              <a:solidFill>
                <a:srgbClr val="EC6708"/>
              </a:solidFill>
              <a:ln>
                <a:noFill/>
              </a:ln>
              <a:effectLst/>
            </c:spPr>
            <c:extLst>
              <c:ext xmlns:c16="http://schemas.microsoft.com/office/drawing/2014/chart" uri="{C3380CC4-5D6E-409C-BE32-E72D297353CC}">
                <c16:uniqueId val="{00000007-AABA-4DC5-A400-1B8EE4CC5A9C}"/>
              </c:ext>
            </c:extLst>
          </c:dPt>
          <c:dPt>
            <c:idx val="4"/>
            <c:invertIfNegative val="0"/>
            <c:bubble3D val="0"/>
            <c:spPr>
              <a:solidFill>
                <a:srgbClr val="EC6708"/>
              </a:solidFill>
              <a:ln>
                <a:noFill/>
              </a:ln>
              <a:effectLst/>
            </c:spPr>
            <c:extLst>
              <c:ext xmlns:c16="http://schemas.microsoft.com/office/drawing/2014/chart" uri="{C3380CC4-5D6E-409C-BE32-E72D297353CC}">
                <c16:uniqueId val="{00000009-AABA-4DC5-A400-1B8EE4CC5A9C}"/>
              </c:ext>
            </c:extLst>
          </c:dPt>
          <c:dPt>
            <c:idx val="7"/>
            <c:invertIfNegative val="0"/>
            <c:bubble3D val="0"/>
            <c:spPr>
              <a:solidFill>
                <a:srgbClr val="EC6708"/>
              </a:solidFill>
              <a:ln>
                <a:noFill/>
              </a:ln>
              <a:effectLst/>
            </c:spPr>
            <c:extLst>
              <c:ext xmlns:c16="http://schemas.microsoft.com/office/drawing/2014/chart" uri="{C3380CC4-5D6E-409C-BE32-E72D297353CC}">
                <c16:uniqueId val="{0000000B-AABA-4DC5-A400-1B8EE4CC5A9C}"/>
              </c:ext>
            </c:extLst>
          </c:dPt>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rgbClr val="EC6708"/>
                    </a:solidFill>
                    <a:latin typeface="+mj-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Feuil1!$A$14:$A$18</c:f>
              <c:strCache>
                <c:ptCount val="5"/>
                <c:pt idx="0">
                  <c:v>Oui</c:v>
                </c:pt>
                <c:pt idx="1">
                  <c:v>Non</c:v>
                </c:pt>
                <c:pt idx="3">
                  <c:v>Oui</c:v>
                </c:pt>
                <c:pt idx="4">
                  <c:v>Non</c:v>
                </c:pt>
              </c:strCache>
            </c:strRef>
          </c:cat>
          <c:val>
            <c:numRef>
              <c:f>Feuil1!$B$14:$B$18</c:f>
              <c:numCache>
                <c:formatCode>0"%";"";"-"</c:formatCode>
                <c:ptCount val="5"/>
                <c:pt idx="0">
                  <c:v>62</c:v>
                </c:pt>
                <c:pt idx="1">
                  <c:v>48</c:v>
                </c:pt>
                <c:pt idx="3">
                  <c:v>62</c:v>
                </c:pt>
                <c:pt idx="4">
                  <c:v>51</c:v>
                </c:pt>
              </c:numCache>
            </c:numRef>
          </c:val>
          <c:extLst>
            <c:ext xmlns:c16="http://schemas.microsoft.com/office/drawing/2014/chart" uri="{C3380CC4-5D6E-409C-BE32-E72D297353CC}">
              <c16:uniqueId val="{0000000C-AABA-4DC5-A400-1B8EE4CC5A9C}"/>
            </c:ext>
          </c:extLst>
        </c:ser>
        <c:dLbls>
          <c:dLblPos val="outEnd"/>
          <c:showLegendKey val="0"/>
          <c:showVal val="1"/>
          <c:showCatName val="0"/>
          <c:showSerName val="0"/>
          <c:showPercent val="0"/>
          <c:showBubbleSize val="0"/>
        </c:dLbls>
        <c:gapWidth val="112"/>
        <c:axId val="149116224"/>
        <c:axId val="149117664"/>
      </c:barChart>
      <c:catAx>
        <c:axId val="149116224"/>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149117664"/>
        <c:crosses val="autoZero"/>
        <c:auto val="1"/>
        <c:lblAlgn val="ctr"/>
        <c:lblOffset val="100"/>
        <c:noMultiLvlLbl val="0"/>
      </c:catAx>
      <c:valAx>
        <c:axId val="149117664"/>
        <c:scaling>
          <c:orientation val="minMax"/>
        </c:scaling>
        <c:delete val="1"/>
        <c:axPos val="t"/>
        <c:numFmt formatCode="0&quot;%&quot;;&quot;&quot;;&quot;-&quot;" sourceLinked="1"/>
        <c:majorTickMark val="none"/>
        <c:minorTickMark val="none"/>
        <c:tickLblPos val="nextTo"/>
        <c:crossAx val="149116224"/>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fr-FR"/>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8980365042429206"/>
          <c:y val="0.3404962522677647"/>
          <c:w val="0.74245227678785319"/>
          <c:h val="0.61595726949738061"/>
        </c:manualLayout>
      </c:layout>
      <c:barChart>
        <c:barDir val="bar"/>
        <c:grouping val="percentStacked"/>
        <c:varyColors val="0"/>
        <c:ser>
          <c:idx val="0"/>
          <c:order val="0"/>
          <c:tx>
            <c:strRef>
              <c:f>Feuil1!$B$1</c:f>
              <c:strCache>
                <c:ptCount val="1"/>
                <c:pt idx="0">
                  <c:v>Oui, le permis voiture (B)</c:v>
                </c:pt>
              </c:strCache>
            </c:strRef>
          </c:tx>
          <c:spPr>
            <a:solidFill>
              <a:srgbClr val="EBA900"/>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rgbClr val="415755"/>
                    </a:solidFill>
                    <a:latin typeface="+mj-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Feuil1!$A$2</c:f>
              <c:numCache>
                <c:formatCode>General</c:formatCode>
                <c:ptCount val="1"/>
              </c:numCache>
            </c:numRef>
          </c:cat>
          <c:val>
            <c:numRef>
              <c:f>Feuil1!$B$2</c:f>
              <c:numCache>
                <c:formatCode>0"%";"";"-"</c:formatCode>
                <c:ptCount val="1"/>
                <c:pt idx="0">
                  <c:v>89.132214264402208</c:v>
                </c:pt>
              </c:numCache>
            </c:numRef>
          </c:val>
          <c:extLst>
            <c:ext xmlns:c16="http://schemas.microsoft.com/office/drawing/2014/chart" uri="{C3380CC4-5D6E-409C-BE32-E72D297353CC}">
              <c16:uniqueId val="{00000000-4E5D-4580-998D-32C9BC06A789}"/>
            </c:ext>
          </c:extLst>
        </c:ser>
        <c:ser>
          <c:idx val="1"/>
          <c:order val="1"/>
          <c:tx>
            <c:strRef>
              <c:f>Feuil1!$C$1</c:f>
              <c:strCache>
                <c:ptCount val="1"/>
                <c:pt idx="0">
                  <c:v>Oui, un autre permis</c:v>
                </c:pt>
              </c:strCache>
            </c:strRef>
          </c:tx>
          <c:spPr>
            <a:solidFill>
              <a:srgbClr val="FFD15A"/>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rgbClr val="415755"/>
                    </a:solidFill>
                    <a:latin typeface="+mj-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Feuil1!$A$2</c:f>
              <c:numCache>
                <c:formatCode>General</c:formatCode>
                <c:ptCount val="1"/>
              </c:numCache>
            </c:numRef>
          </c:cat>
          <c:val>
            <c:numRef>
              <c:f>Feuil1!$C$2</c:f>
              <c:numCache>
                <c:formatCode>0"%";"";"-"</c:formatCode>
                <c:ptCount val="1"/>
                <c:pt idx="0">
                  <c:v>8.5537148597099257</c:v>
                </c:pt>
              </c:numCache>
            </c:numRef>
          </c:val>
          <c:extLst>
            <c:ext xmlns:c16="http://schemas.microsoft.com/office/drawing/2014/chart" uri="{C3380CC4-5D6E-409C-BE32-E72D297353CC}">
              <c16:uniqueId val="{00000001-4E5D-4580-998D-32C9BC06A789}"/>
            </c:ext>
          </c:extLst>
        </c:ser>
        <c:ser>
          <c:idx val="2"/>
          <c:order val="2"/>
          <c:tx>
            <c:strRef>
              <c:f>Feuil1!$D$1</c:f>
              <c:strCache>
                <c:ptCount val="1"/>
                <c:pt idx="0">
                  <c:v>Pas encore mais c'est en cours</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j-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Feuil1!$A$2</c:f>
              <c:numCache>
                <c:formatCode>General</c:formatCode>
                <c:ptCount val="1"/>
              </c:numCache>
            </c:numRef>
          </c:cat>
          <c:val>
            <c:numRef>
              <c:f>Feuil1!$D$2</c:f>
              <c:numCache>
                <c:formatCode>0"%";"";"-"</c:formatCode>
                <c:ptCount val="1"/>
                <c:pt idx="0">
                  <c:v>3.3051412472241117</c:v>
                </c:pt>
              </c:numCache>
            </c:numRef>
          </c:val>
          <c:extLst>
            <c:ext xmlns:c16="http://schemas.microsoft.com/office/drawing/2014/chart" uri="{C3380CC4-5D6E-409C-BE32-E72D297353CC}">
              <c16:uniqueId val="{00000002-4E5D-4580-998D-32C9BC06A789}"/>
            </c:ext>
          </c:extLst>
        </c:ser>
        <c:ser>
          <c:idx val="3"/>
          <c:order val="3"/>
          <c:tx>
            <c:strRef>
              <c:f>Feuil1!$E$1</c:f>
              <c:strCache>
                <c:ptCount val="1"/>
                <c:pt idx="0">
                  <c:v>Non</c:v>
                </c:pt>
              </c:strCache>
            </c:strRef>
          </c:tx>
          <c:spPr>
            <a:solidFill>
              <a:schemeClr val="accent4"/>
            </a:solidFill>
            <a:ln>
              <a:noFill/>
            </a:ln>
            <a:effectLst/>
          </c:spPr>
          <c:invertIfNegative val="0"/>
          <c:dLbls>
            <c:dLbl>
              <c:idx val="0"/>
              <c:layout>
                <c:manualLayout>
                  <c:x val="1.7043884513322613E-3"/>
                  <c:y val="0"/>
                </c:manualLayout>
              </c:layout>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j-lt"/>
                      <a:ea typeface="+mn-ea"/>
                      <a:cs typeface="+mn-cs"/>
                    </a:defRPr>
                  </a:pPr>
                  <a:endParaRPr lang="fr-FR"/>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1ADE-43C4-9252-65D52D6ABFFF}"/>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solidFill>
                    <a:latin typeface="+mn-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Feuil1!$A$2</c:f>
              <c:numCache>
                <c:formatCode>General</c:formatCode>
                <c:ptCount val="1"/>
              </c:numCache>
            </c:numRef>
          </c:cat>
          <c:val>
            <c:numRef>
              <c:f>Feuil1!$E$2</c:f>
              <c:numCache>
                <c:formatCode>0"%";"";"-"</c:formatCode>
                <c:ptCount val="1"/>
                <c:pt idx="0">
                  <c:v>6.7881158162285411</c:v>
                </c:pt>
              </c:numCache>
            </c:numRef>
          </c:val>
          <c:extLst>
            <c:ext xmlns:c16="http://schemas.microsoft.com/office/drawing/2014/chart" uri="{C3380CC4-5D6E-409C-BE32-E72D297353CC}">
              <c16:uniqueId val="{00000000-1ADE-43C4-9252-65D52D6ABFFF}"/>
            </c:ext>
          </c:extLst>
        </c:ser>
        <c:dLbls>
          <c:dLblPos val="ctr"/>
          <c:showLegendKey val="0"/>
          <c:showVal val="1"/>
          <c:showCatName val="0"/>
          <c:showSerName val="0"/>
          <c:showPercent val="0"/>
          <c:showBubbleSize val="0"/>
        </c:dLbls>
        <c:gapWidth val="79"/>
        <c:overlap val="100"/>
        <c:axId val="1538250159"/>
        <c:axId val="1538255439"/>
      </c:barChart>
      <c:catAx>
        <c:axId val="1538250159"/>
        <c:scaling>
          <c:orientation val="minMax"/>
        </c:scaling>
        <c:delete val="1"/>
        <c:axPos val="l"/>
        <c:numFmt formatCode="General" sourceLinked="1"/>
        <c:majorTickMark val="none"/>
        <c:minorTickMark val="none"/>
        <c:tickLblPos val="nextTo"/>
        <c:crossAx val="1538255439"/>
        <c:crosses val="autoZero"/>
        <c:auto val="1"/>
        <c:lblAlgn val="ctr"/>
        <c:lblOffset val="100"/>
        <c:noMultiLvlLbl val="0"/>
      </c:catAx>
      <c:valAx>
        <c:axId val="1538255439"/>
        <c:scaling>
          <c:orientation val="minMax"/>
        </c:scaling>
        <c:delete val="1"/>
        <c:axPos val="b"/>
        <c:numFmt formatCode="0%" sourceLinked="1"/>
        <c:majorTickMark val="none"/>
        <c:minorTickMark val="none"/>
        <c:tickLblPos val="nextTo"/>
        <c:crossAx val="1538250159"/>
        <c:crosses val="autoZero"/>
        <c:crossBetween val="between"/>
      </c:valAx>
      <c:spPr>
        <a:noFill/>
        <a:ln>
          <a:noFill/>
        </a:ln>
        <a:effectLst/>
      </c:spPr>
    </c:plotArea>
    <c:legend>
      <c:legendPos val="r"/>
      <c:legendEntry>
        <c:idx val="0"/>
        <c:txPr>
          <a:bodyPr rot="0" spcFirstLastPara="1" vertOverflow="ellipsis" vert="horz" wrap="square" anchor="ctr" anchorCtr="1"/>
          <a:lstStyle/>
          <a:p>
            <a:pPr>
              <a:defRPr sz="1050" b="1" i="0" u="none" strike="noStrike" kern="1200" baseline="0">
                <a:solidFill>
                  <a:srgbClr val="EBA900"/>
                </a:solidFill>
                <a:latin typeface="+mn-lt"/>
                <a:ea typeface="+mn-ea"/>
                <a:cs typeface="+mn-cs"/>
              </a:defRPr>
            </a:pPr>
            <a:endParaRPr lang="fr-FR"/>
          </a:p>
        </c:txPr>
      </c:legendEntry>
      <c:legendEntry>
        <c:idx val="1"/>
        <c:txPr>
          <a:bodyPr rot="0" spcFirstLastPara="1" vertOverflow="ellipsis" vert="horz" wrap="square" anchor="ctr" anchorCtr="1"/>
          <a:lstStyle/>
          <a:p>
            <a:pPr>
              <a:defRPr sz="1050" b="1" i="0" u="none" strike="noStrike" kern="1200" baseline="0">
                <a:solidFill>
                  <a:srgbClr val="FFD15A"/>
                </a:solidFill>
                <a:latin typeface="+mn-lt"/>
                <a:ea typeface="+mn-ea"/>
                <a:cs typeface="+mn-cs"/>
              </a:defRPr>
            </a:pPr>
            <a:endParaRPr lang="fr-FR"/>
          </a:p>
        </c:txPr>
      </c:legendEntry>
      <c:legendEntry>
        <c:idx val="2"/>
        <c:txPr>
          <a:bodyPr rot="0" spcFirstLastPara="1" vertOverflow="ellipsis" vert="horz" wrap="square" anchor="ctr" anchorCtr="1"/>
          <a:lstStyle/>
          <a:p>
            <a:pPr>
              <a:defRPr sz="1050" b="1" i="0" u="none" strike="noStrike" kern="1200" baseline="0">
                <a:solidFill>
                  <a:srgbClr val="6D888E"/>
                </a:solidFill>
                <a:latin typeface="+mn-lt"/>
                <a:ea typeface="+mn-ea"/>
                <a:cs typeface="+mn-cs"/>
              </a:defRPr>
            </a:pPr>
            <a:endParaRPr lang="fr-FR"/>
          </a:p>
        </c:txPr>
      </c:legendEntry>
      <c:legendEntry>
        <c:idx val="3"/>
        <c:txPr>
          <a:bodyPr rot="0" spcFirstLastPara="1" vertOverflow="ellipsis" vert="horz" wrap="square" anchor="ctr" anchorCtr="1"/>
          <a:lstStyle/>
          <a:p>
            <a:pPr>
              <a:defRPr sz="1050" b="1" i="0" u="none" strike="noStrike" kern="1200" baseline="0">
                <a:solidFill>
                  <a:srgbClr val="415755"/>
                </a:solidFill>
                <a:latin typeface="+mn-lt"/>
                <a:ea typeface="+mn-ea"/>
                <a:cs typeface="+mn-cs"/>
              </a:defRPr>
            </a:pPr>
            <a:endParaRPr lang="fr-FR"/>
          </a:p>
        </c:txPr>
      </c:legendEntry>
      <c:layout>
        <c:manualLayout>
          <c:xMode val="edge"/>
          <c:yMode val="edge"/>
          <c:x val="0.14486872384116009"/>
          <c:y val="0.21747638706861505"/>
          <c:w val="0.82445228403485915"/>
          <c:h val="0.16812754879965855"/>
        </c:manualLayout>
      </c:layout>
      <c:overlay val="0"/>
      <c:spPr>
        <a:noFill/>
        <a:ln>
          <a:noFill/>
        </a:ln>
        <a:effectLst/>
      </c:spPr>
      <c:txPr>
        <a:bodyPr rot="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b="0"/>
      </a:pPr>
      <a:endParaRPr lang="fr-FR"/>
    </a:p>
  </c:txPr>
  <c:externalData r:id="rId3">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1143321028340422E-2"/>
          <c:y val="3.4375000000000003E-2"/>
          <c:w val="0.93771335794331911"/>
          <c:h val="0.93750000000000011"/>
        </c:manualLayout>
      </c:layout>
      <c:barChart>
        <c:barDir val="bar"/>
        <c:grouping val="clustered"/>
        <c:varyColors val="0"/>
        <c:ser>
          <c:idx val="0"/>
          <c:order val="0"/>
          <c:tx>
            <c:strRef>
              <c:f>Feuil1!$B$1</c:f>
              <c:strCache>
                <c:ptCount val="1"/>
                <c:pt idx="0">
                  <c:v>Série 1</c:v>
                </c:pt>
              </c:strCache>
            </c:strRef>
          </c:tx>
          <c:spPr>
            <a:solidFill>
              <a:srgbClr val="A56A43"/>
            </a:solidFill>
            <a:ln>
              <a:noFill/>
            </a:ln>
            <a:effectLst/>
          </c:spPr>
          <c:invertIfNegative val="0"/>
          <c:dLbls>
            <c:dLbl>
              <c:idx val="0"/>
              <c:tx>
                <c:rich>
                  <a:bodyPr/>
                  <a:lstStyle/>
                  <a:p>
                    <a:fld id="{6EAADB77-CB90-4E8A-B0B3-11D567975B55}" type="VALUE">
                      <a:rPr lang="en-US" smtClean="0"/>
                      <a:pPr/>
                      <a:t>[VALEUR]</a:t>
                    </a:fld>
                    <a:endParaRPr lang="fr-F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44AE-41CC-907C-AD4CD48A544F}"/>
                </c:ext>
              </c:extLst>
            </c:dLbl>
            <c:dLbl>
              <c:idx val="1"/>
              <c:tx>
                <c:rich>
                  <a:bodyPr/>
                  <a:lstStyle/>
                  <a:p>
                    <a:fld id="{A6681C77-7BC8-46E2-8741-F05ECBB607EE}" type="VALUE">
                      <a:rPr lang="en-US" smtClean="0"/>
                      <a:pPr/>
                      <a:t>[VALEUR]</a:t>
                    </a:fld>
                    <a:endParaRPr lang="fr-F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44AE-41CC-907C-AD4CD48A544F}"/>
                </c:ext>
              </c:extLst>
            </c:dLbl>
            <c:dLbl>
              <c:idx val="2"/>
              <c:tx>
                <c:rich>
                  <a:bodyPr/>
                  <a:lstStyle/>
                  <a:p>
                    <a:fld id="{91C0EA30-CD58-47B7-99BE-C3C774F8CBAF}" type="VALUE">
                      <a:rPr lang="en-US" smtClean="0"/>
                      <a:pPr/>
                      <a:t>[VALEUR]</a:t>
                    </a:fld>
                    <a:endParaRPr lang="fr-F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44AE-41CC-907C-AD4CD48A544F}"/>
                </c:ext>
              </c:extLst>
            </c:dLbl>
            <c:dLbl>
              <c:idx val="3"/>
              <c:tx>
                <c:rich>
                  <a:bodyPr/>
                  <a:lstStyle/>
                  <a:p>
                    <a:fld id="{D206CEC7-9EA9-4F9E-9B36-A5A003845AA4}" type="VALUE">
                      <a:rPr lang="en-US" smtClean="0"/>
                      <a:pPr/>
                      <a:t>[VALEUR]</a:t>
                    </a:fld>
                    <a:endParaRPr lang="fr-F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44AE-41CC-907C-AD4CD48A544F}"/>
                </c:ext>
              </c:extLst>
            </c:dLbl>
            <c:dLbl>
              <c:idx val="4"/>
              <c:tx>
                <c:rich>
                  <a:bodyPr/>
                  <a:lstStyle/>
                  <a:p>
                    <a:fld id="{3D2D3022-7F77-42BB-8F82-1AB7E43FA71D}" type="VALUE">
                      <a:rPr lang="en-US" smtClean="0"/>
                      <a:pPr/>
                      <a:t>[VALEUR]</a:t>
                    </a:fld>
                    <a:endParaRPr lang="fr-F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44AE-41CC-907C-AD4CD48A544F}"/>
                </c:ext>
              </c:extLst>
            </c:dLbl>
            <c:dLbl>
              <c:idx val="5"/>
              <c:tx>
                <c:rich>
                  <a:bodyPr/>
                  <a:lstStyle/>
                  <a:p>
                    <a:fld id="{81B69B1D-B5B8-48A4-BE92-07A9A909D9F0}" type="VALUE">
                      <a:rPr lang="en-US" smtClean="0"/>
                      <a:pPr/>
                      <a:t>[VALEUR]</a:t>
                    </a:fld>
                    <a:endParaRPr lang="fr-F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44AE-41CC-907C-AD4CD48A544F}"/>
                </c:ext>
              </c:extLst>
            </c:dLbl>
            <c:dLbl>
              <c:idx val="6"/>
              <c:tx>
                <c:rich>
                  <a:bodyPr/>
                  <a:lstStyle/>
                  <a:p>
                    <a:fld id="{1BD51A0D-9ABF-4F0F-8367-A602E800BBC0}" type="VALUE">
                      <a:rPr lang="en-US" smtClean="0"/>
                      <a:pPr/>
                      <a:t>[VALEUR]</a:t>
                    </a:fld>
                    <a:r>
                      <a:rPr lang="en-US"/>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6-44AE-41CC-907C-AD4CD48A544F}"/>
                </c:ext>
              </c:extLst>
            </c:dLbl>
            <c:dLbl>
              <c:idx val="7"/>
              <c:tx>
                <c:rich>
                  <a:bodyPr/>
                  <a:lstStyle/>
                  <a:p>
                    <a:fld id="{489234ED-4B3B-4351-B350-180D2607FFED}" type="VALUE">
                      <a:rPr lang="en-US" smtClean="0"/>
                      <a:pPr/>
                      <a:t>[VALEUR]</a:t>
                    </a:fld>
                    <a:r>
                      <a:rPr lang="en-US"/>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44AE-41CC-907C-AD4CD48A544F}"/>
                </c:ext>
              </c:extLst>
            </c:dLbl>
            <c:dLbl>
              <c:idx val="8"/>
              <c:tx>
                <c:rich>
                  <a:bodyPr/>
                  <a:lstStyle/>
                  <a:p>
                    <a:fld id="{8607E306-A9EF-4A13-86FE-317BBB7E7248}" type="VALUE">
                      <a:rPr lang="en-US" smtClean="0"/>
                      <a:pPr/>
                      <a:t>[VALEUR]</a:t>
                    </a:fld>
                    <a:r>
                      <a:rPr lang="en-US"/>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8-44AE-41CC-907C-AD4CD48A544F}"/>
                </c:ext>
              </c:extLst>
            </c:dLbl>
            <c:dLbl>
              <c:idx val="9"/>
              <c:tx>
                <c:rich>
                  <a:bodyPr/>
                  <a:lstStyle/>
                  <a:p>
                    <a:fld id="{4EF63385-9ADA-4AFE-94C4-EB1F8A8CC290}" type="VALUE">
                      <a:rPr lang="en-US" smtClean="0"/>
                      <a:pPr/>
                      <a:t>[VALEUR]</a:t>
                    </a:fld>
                    <a:r>
                      <a:rPr lang="en-US"/>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9-44AE-41CC-907C-AD4CD48A544F}"/>
                </c:ext>
              </c:extLst>
            </c:dLbl>
            <c:dLbl>
              <c:idx val="10"/>
              <c:tx>
                <c:rich>
                  <a:bodyPr/>
                  <a:lstStyle/>
                  <a:p>
                    <a:fld id="{F88762E1-44BC-46AA-ADCE-7887A0DEDFD0}" type="VALUE">
                      <a:rPr lang="en-US" smtClean="0"/>
                      <a:pPr/>
                      <a:t>[VALEUR]</a:t>
                    </a:fld>
                    <a:r>
                      <a:rPr lang="en-US"/>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A-44AE-41CC-907C-AD4CD48A544F}"/>
                </c:ext>
              </c:extLst>
            </c:dLbl>
            <c:dLbl>
              <c:idx val="11"/>
              <c:tx>
                <c:rich>
                  <a:bodyPr/>
                  <a:lstStyle/>
                  <a:p>
                    <a:fld id="{7BEB1B63-39F4-4E35-BB15-B6F6FE465AF5}" type="VALUE">
                      <a:rPr lang="en-US" smtClean="0"/>
                      <a:pPr/>
                      <a:t>[VALEUR]</a:t>
                    </a:fld>
                    <a:r>
                      <a:rPr lang="en-US"/>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B-44AE-41CC-907C-AD4CD48A544F}"/>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rgbClr val="A56A43"/>
                    </a:solidFill>
                    <a:latin typeface="+mj-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Feuil1!$A$2:$A$6</c:f>
              <c:strCache>
                <c:ptCount val="4"/>
                <c:pt idx="0">
                  <c:v>De renoncer à changer d’emploi</c:v>
                </c:pt>
                <c:pt idx="1">
                  <c:v>De renoncer à un entretien d’embauche ou une formation</c:v>
                </c:pt>
                <c:pt idx="2">
                  <c:v>De renoncer à un emploi ou une mission</c:v>
                </c:pt>
                <c:pt idx="3">
                  <c:v>D’avoir le sentiment que l’absence de voiture freinait votre évolution professionnelle</c:v>
                </c:pt>
              </c:strCache>
            </c:strRef>
          </c:cat>
          <c:val>
            <c:numRef>
              <c:f>Feuil1!$B$2:$B$6</c:f>
              <c:numCache>
                <c:formatCode>0"%";"";"-"</c:formatCode>
                <c:ptCount val="5"/>
                <c:pt idx="0">
                  <c:v>23</c:v>
                </c:pt>
                <c:pt idx="1">
                  <c:v>32</c:v>
                </c:pt>
                <c:pt idx="2">
                  <c:v>31</c:v>
                </c:pt>
                <c:pt idx="3">
                  <c:v>8</c:v>
                </c:pt>
                <c:pt idx="4">
                  <c:v>6</c:v>
                </c:pt>
              </c:numCache>
            </c:numRef>
          </c:val>
          <c:extLst>
            <c:ext xmlns:c16="http://schemas.microsoft.com/office/drawing/2014/chart" uri="{C3380CC4-5D6E-409C-BE32-E72D297353CC}">
              <c16:uniqueId val="{0000000C-44AE-41CC-907C-AD4CD48A544F}"/>
            </c:ext>
          </c:extLst>
        </c:ser>
        <c:ser>
          <c:idx val="1"/>
          <c:order val="1"/>
          <c:tx>
            <c:strRef>
              <c:f>Feuil1!$C$1</c:f>
              <c:strCache>
                <c:ptCount val="1"/>
                <c:pt idx="0">
                  <c:v>Série 2</c:v>
                </c:pt>
              </c:strCache>
            </c:strRef>
          </c:tx>
          <c:spPr>
            <a:solidFill>
              <a:srgbClr val="E73A58"/>
            </a:solidFill>
            <a:ln>
              <a:noFill/>
            </a:ln>
            <a:effectLst/>
          </c:spPr>
          <c:invertIfNegative val="0"/>
          <c:dLbls>
            <c:dLbl>
              <c:idx val="0"/>
              <c:tx>
                <c:rich>
                  <a:bodyPr/>
                  <a:lstStyle/>
                  <a:p>
                    <a:fld id="{2410CC68-E9CA-48F5-8EBE-6859799C0268}" type="VALUE">
                      <a:rPr lang="en-US" smtClean="0"/>
                      <a:pPr/>
                      <a:t>[VALEUR]</a:t>
                    </a:fld>
                    <a:endParaRPr lang="fr-F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D-44AE-41CC-907C-AD4CD48A544F}"/>
                </c:ext>
              </c:extLst>
            </c:dLbl>
            <c:dLbl>
              <c:idx val="1"/>
              <c:tx>
                <c:rich>
                  <a:bodyPr/>
                  <a:lstStyle/>
                  <a:p>
                    <a:fld id="{058F0A4A-B1C7-4681-85A5-F3D74B4C3C9A}" type="VALUE">
                      <a:rPr lang="en-US" smtClean="0"/>
                      <a:pPr/>
                      <a:t>[VALEUR]</a:t>
                    </a:fld>
                    <a:endParaRPr lang="fr-F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E-44AE-41CC-907C-AD4CD48A544F}"/>
                </c:ext>
              </c:extLst>
            </c:dLbl>
            <c:dLbl>
              <c:idx val="2"/>
              <c:tx>
                <c:rich>
                  <a:bodyPr/>
                  <a:lstStyle/>
                  <a:p>
                    <a:fld id="{6DB22E74-CA7D-441D-91C2-AFF79E0F78AA}" type="VALUE">
                      <a:rPr lang="en-US" smtClean="0"/>
                      <a:pPr/>
                      <a:t>[VALEUR]</a:t>
                    </a:fld>
                    <a:endParaRPr lang="fr-F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F-44AE-41CC-907C-AD4CD48A544F}"/>
                </c:ext>
              </c:extLst>
            </c:dLbl>
            <c:dLbl>
              <c:idx val="3"/>
              <c:tx>
                <c:rich>
                  <a:bodyPr/>
                  <a:lstStyle/>
                  <a:p>
                    <a:fld id="{C1EDD686-EE2B-47C9-BD9A-D431F61CF1C5}" type="VALUE">
                      <a:rPr lang="en-US" smtClean="0"/>
                      <a:pPr/>
                      <a:t>[VALEUR]</a:t>
                    </a:fld>
                    <a:endParaRPr lang="fr-F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0-44AE-41CC-907C-AD4CD48A544F}"/>
                </c:ext>
              </c:extLst>
            </c:dLbl>
            <c:dLbl>
              <c:idx val="4"/>
              <c:tx>
                <c:rich>
                  <a:bodyPr/>
                  <a:lstStyle/>
                  <a:p>
                    <a:fld id="{6A62A79D-FCB7-4498-A603-A73A8114F6C7}" type="VALUE">
                      <a:rPr lang="en-US" smtClean="0"/>
                      <a:pPr/>
                      <a:t>[VALEUR]</a:t>
                    </a:fld>
                    <a:endParaRPr lang="fr-F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1-44AE-41CC-907C-AD4CD48A544F}"/>
                </c:ext>
              </c:extLst>
            </c:dLbl>
            <c:dLbl>
              <c:idx val="5"/>
              <c:tx>
                <c:rich>
                  <a:bodyPr/>
                  <a:lstStyle/>
                  <a:p>
                    <a:fld id="{387F7DDD-85DB-4740-8E5C-02876553E146}" type="VALUE">
                      <a:rPr lang="en-US" smtClean="0"/>
                      <a:pPr/>
                      <a:t>[VALEUR]</a:t>
                    </a:fld>
                    <a:r>
                      <a:rPr lang="en-US"/>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2-44AE-41CC-907C-AD4CD48A544F}"/>
                </c:ext>
              </c:extLst>
            </c:dLbl>
            <c:dLbl>
              <c:idx val="6"/>
              <c:tx>
                <c:rich>
                  <a:bodyPr/>
                  <a:lstStyle/>
                  <a:p>
                    <a:fld id="{8027A44E-6415-4C93-BA85-20FA98C5A1A0}" type="VALUE">
                      <a:rPr lang="en-US" smtClean="0"/>
                      <a:pPr/>
                      <a:t>[VALEUR]</a:t>
                    </a:fld>
                    <a:r>
                      <a:rPr lang="en-US"/>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3-44AE-41CC-907C-AD4CD48A544F}"/>
                </c:ext>
              </c:extLst>
            </c:dLbl>
            <c:dLbl>
              <c:idx val="7"/>
              <c:tx>
                <c:rich>
                  <a:bodyPr/>
                  <a:lstStyle/>
                  <a:p>
                    <a:fld id="{D09C71C5-6C8C-4456-A45A-D8FF898F9CC3}" type="VALUE">
                      <a:rPr lang="en-US" smtClean="0"/>
                      <a:pPr/>
                      <a:t>[VALEUR]</a:t>
                    </a:fld>
                    <a:r>
                      <a:rPr lang="en-US"/>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4-44AE-41CC-907C-AD4CD48A544F}"/>
                </c:ext>
              </c:extLst>
            </c:dLbl>
            <c:dLbl>
              <c:idx val="8"/>
              <c:tx>
                <c:rich>
                  <a:bodyPr/>
                  <a:lstStyle/>
                  <a:p>
                    <a:fld id="{F22CF1DD-7C28-4E75-8814-0CD5B54E389B}" type="VALUE">
                      <a:rPr lang="en-US" smtClean="0"/>
                      <a:pPr/>
                      <a:t>[VALEUR]</a:t>
                    </a:fld>
                    <a:r>
                      <a:rPr lang="en-US"/>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5-44AE-41CC-907C-AD4CD48A544F}"/>
                </c:ext>
              </c:extLst>
            </c:dLbl>
            <c:dLbl>
              <c:idx val="9"/>
              <c:tx>
                <c:rich>
                  <a:bodyPr/>
                  <a:lstStyle/>
                  <a:p>
                    <a:fld id="{0313A181-5F0E-4A59-95AA-B449F7B687CA}" type="VALUE">
                      <a:rPr lang="en-US" smtClean="0"/>
                      <a:pPr/>
                      <a:t>[VALEUR]</a:t>
                    </a:fld>
                    <a:r>
                      <a:rPr lang="en-US"/>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6-44AE-41CC-907C-AD4CD48A544F}"/>
                </c:ext>
              </c:extLst>
            </c:dLbl>
            <c:dLbl>
              <c:idx val="10"/>
              <c:tx>
                <c:rich>
                  <a:bodyPr/>
                  <a:lstStyle/>
                  <a:p>
                    <a:fld id="{6269E575-2390-414F-BE35-89800BB02DCC}" type="VALUE">
                      <a:rPr lang="en-US" smtClean="0"/>
                      <a:pPr/>
                      <a:t>[VALEUR]</a:t>
                    </a:fld>
                    <a:r>
                      <a:rPr lang="en-US"/>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7-44AE-41CC-907C-AD4CD48A544F}"/>
                </c:ext>
              </c:extLst>
            </c:dLbl>
            <c:dLbl>
              <c:idx val="11"/>
              <c:tx>
                <c:rich>
                  <a:bodyPr/>
                  <a:lstStyle/>
                  <a:p>
                    <a:fld id="{76B949D0-A486-4E9A-AE54-471D8D3E432B}" type="VALUE">
                      <a:rPr lang="en-US" smtClean="0"/>
                      <a:pPr/>
                      <a:t>[VALEUR]</a:t>
                    </a:fld>
                    <a:r>
                      <a:rPr lang="en-US"/>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8-44AE-41CC-907C-AD4CD48A544F}"/>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rgbClr val="E73A58"/>
                    </a:solidFill>
                    <a:latin typeface="+mj-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Feuil1!$A$2:$A$6</c:f>
              <c:strCache>
                <c:ptCount val="4"/>
                <c:pt idx="0">
                  <c:v>De renoncer à changer d’emploi</c:v>
                </c:pt>
                <c:pt idx="1">
                  <c:v>De renoncer à un entretien d’embauche ou une formation</c:v>
                </c:pt>
                <c:pt idx="2">
                  <c:v>De renoncer à un emploi ou une mission</c:v>
                </c:pt>
                <c:pt idx="3">
                  <c:v>D’avoir le sentiment que l’absence de voiture freinait votre évolution professionnelle</c:v>
                </c:pt>
              </c:strCache>
            </c:strRef>
          </c:cat>
          <c:val>
            <c:numRef>
              <c:f>Feuil1!$C$2:$C$6</c:f>
              <c:numCache>
                <c:formatCode>0"%";"";"-"</c:formatCode>
                <c:ptCount val="5"/>
                <c:pt idx="0">
                  <c:v>44</c:v>
                </c:pt>
                <c:pt idx="1">
                  <c:v>30</c:v>
                </c:pt>
                <c:pt idx="2">
                  <c:v>17</c:v>
                </c:pt>
                <c:pt idx="3">
                  <c:v>2</c:v>
                </c:pt>
                <c:pt idx="4">
                  <c:v>7</c:v>
                </c:pt>
              </c:numCache>
            </c:numRef>
          </c:val>
          <c:extLst>
            <c:ext xmlns:c16="http://schemas.microsoft.com/office/drawing/2014/chart" uri="{C3380CC4-5D6E-409C-BE32-E72D297353CC}">
              <c16:uniqueId val="{00000019-44AE-41CC-907C-AD4CD48A544F}"/>
            </c:ext>
          </c:extLst>
        </c:ser>
        <c:dLbls>
          <c:showLegendKey val="0"/>
          <c:showVal val="0"/>
          <c:showCatName val="0"/>
          <c:showSerName val="0"/>
          <c:showPercent val="0"/>
          <c:showBubbleSize val="0"/>
        </c:dLbls>
        <c:gapWidth val="127"/>
        <c:axId val="1586379696"/>
        <c:axId val="1586385456"/>
      </c:barChart>
      <c:catAx>
        <c:axId val="1586379696"/>
        <c:scaling>
          <c:orientation val="maxMin"/>
        </c:scaling>
        <c:delete val="1"/>
        <c:axPos val="l"/>
        <c:numFmt formatCode="General" sourceLinked="1"/>
        <c:majorTickMark val="out"/>
        <c:minorTickMark val="none"/>
        <c:tickLblPos val="nextTo"/>
        <c:crossAx val="1586385456"/>
        <c:crosses val="autoZero"/>
        <c:auto val="1"/>
        <c:lblAlgn val="ctr"/>
        <c:lblOffset val="100"/>
        <c:noMultiLvlLbl val="0"/>
      </c:catAx>
      <c:valAx>
        <c:axId val="1586385456"/>
        <c:scaling>
          <c:orientation val="minMax"/>
        </c:scaling>
        <c:delete val="1"/>
        <c:axPos val="t"/>
        <c:numFmt formatCode="0&quot;%&quot;;&quot;&quot;;&quot;-&quot;" sourceLinked="1"/>
        <c:majorTickMark val="out"/>
        <c:minorTickMark val="none"/>
        <c:tickLblPos val="nextTo"/>
        <c:crossAx val="1586379696"/>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fr-FR"/>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1143321028340422E-2"/>
          <c:y val="3.4375000000000003E-2"/>
          <c:w val="0.84549630323475622"/>
          <c:h val="0.93750000000000011"/>
        </c:manualLayout>
      </c:layout>
      <c:barChart>
        <c:barDir val="bar"/>
        <c:grouping val="clustered"/>
        <c:varyColors val="0"/>
        <c:ser>
          <c:idx val="0"/>
          <c:order val="0"/>
          <c:tx>
            <c:strRef>
              <c:f>Feuil1!$B$1</c:f>
              <c:strCache>
                <c:ptCount val="1"/>
                <c:pt idx="0">
                  <c:v>Série 1</c:v>
                </c:pt>
              </c:strCache>
            </c:strRef>
          </c:tx>
          <c:spPr>
            <a:solidFill>
              <a:srgbClr val="00304A"/>
            </a:solidFill>
            <a:ln>
              <a:noFill/>
            </a:ln>
            <a:effectLst/>
          </c:spPr>
          <c:invertIfNegative val="0"/>
          <c:dLbls>
            <c:dLbl>
              <c:idx val="0"/>
              <c:tx>
                <c:rich>
                  <a:bodyPr/>
                  <a:lstStyle/>
                  <a:p>
                    <a:fld id="{6EAADB77-CB90-4E8A-B0B3-11D567975B55}" type="VALUE">
                      <a:rPr lang="en-US" smtClean="0"/>
                      <a:pPr/>
                      <a:t>[VALEUR]</a:t>
                    </a:fld>
                    <a:endParaRPr lang="fr-F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F6D4-4663-918B-592B4E47C98E}"/>
                </c:ext>
              </c:extLst>
            </c:dLbl>
            <c:dLbl>
              <c:idx val="1"/>
              <c:tx>
                <c:rich>
                  <a:bodyPr/>
                  <a:lstStyle/>
                  <a:p>
                    <a:fld id="{A6681C77-7BC8-46E2-8741-F05ECBB607EE}" type="VALUE">
                      <a:rPr lang="en-US" smtClean="0"/>
                      <a:pPr/>
                      <a:t>[VALEUR]</a:t>
                    </a:fld>
                    <a:endParaRPr lang="fr-F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F6D4-4663-918B-592B4E47C98E}"/>
                </c:ext>
              </c:extLst>
            </c:dLbl>
            <c:dLbl>
              <c:idx val="2"/>
              <c:tx>
                <c:rich>
                  <a:bodyPr/>
                  <a:lstStyle/>
                  <a:p>
                    <a:fld id="{91C0EA30-CD58-47B7-99BE-C3C774F8CBAF}" type="VALUE">
                      <a:rPr lang="en-US" smtClean="0"/>
                      <a:pPr/>
                      <a:t>[VALEUR]</a:t>
                    </a:fld>
                    <a:endParaRPr lang="fr-F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F6D4-4663-918B-592B4E47C98E}"/>
                </c:ext>
              </c:extLst>
            </c:dLbl>
            <c:dLbl>
              <c:idx val="3"/>
              <c:tx>
                <c:rich>
                  <a:bodyPr/>
                  <a:lstStyle/>
                  <a:p>
                    <a:fld id="{D206CEC7-9EA9-4F9E-9B36-A5A003845AA4}" type="VALUE">
                      <a:rPr lang="en-US" smtClean="0"/>
                      <a:pPr/>
                      <a:t>[VALEUR]</a:t>
                    </a:fld>
                    <a:endParaRPr lang="fr-F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F6D4-4663-918B-592B4E47C98E}"/>
                </c:ext>
              </c:extLst>
            </c:dLbl>
            <c:dLbl>
              <c:idx val="4"/>
              <c:tx>
                <c:rich>
                  <a:bodyPr/>
                  <a:lstStyle/>
                  <a:p>
                    <a:fld id="{3D2D3022-7F77-42BB-8F82-1AB7E43FA71D}" type="VALUE">
                      <a:rPr lang="en-US" smtClean="0"/>
                      <a:pPr/>
                      <a:t>[VALEUR]</a:t>
                    </a:fld>
                    <a:endParaRPr lang="fr-F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F6D4-4663-918B-592B4E47C98E}"/>
                </c:ext>
              </c:extLst>
            </c:dLbl>
            <c:dLbl>
              <c:idx val="5"/>
              <c:tx>
                <c:rich>
                  <a:bodyPr/>
                  <a:lstStyle/>
                  <a:p>
                    <a:fld id="{81B69B1D-B5B8-48A4-BE92-07A9A909D9F0}" type="VALUE">
                      <a:rPr lang="en-US" smtClean="0"/>
                      <a:pPr/>
                      <a:t>[VALEUR]</a:t>
                    </a:fld>
                    <a:endParaRPr lang="fr-F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F6D4-4663-918B-592B4E47C98E}"/>
                </c:ext>
              </c:extLst>
            </c:dLbl>
            <c:dLbl>
              <c:idx val="6"/>
              <c:tx>
                <c:rich>
                  <a:bodyPr/>
                  <a:lstStyle/>
                  <a:p>
                    <a:fld id="{1BD51A0D-9ABF-4F0F-8367-A602E800BBC0}" type="VALUE">
                      <a:rPr lang="en-US" smtClean="0"/>
                      <a:pPr/>
                      <a:t>[VALEUR]</a:t>
                    </a:fld>
                    <a:r>
                      <a:rPr lang="en-US"/>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6-F6D4-4663-918B-592B4E47C98E}"/>
                </c:ext>
              </c:extLst>
            </c:dLbl>
            <c:dLbl>
              <c:idx val="7"/>
              <c:tx>
                <c:rich>
                  <a:bodyPr/>
                  <a:lstStyle/>
                  <a:p>
                    <a:fld id="{489234ED-4B3B-4351-B350-180D2607FFED}" type="VALUE">
                      <a:rPr lang="en-US" smtClean="0"/>
                      <a:pPr/>
                      <a:t>[VALEUR]</a:t>
                    </a:fld>
                    <a:r>
                      <a:rPr lang="en-US"/>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F6D4-4663-918B-592B4E47C98E}"/>
                </c:ext>
              </c:extLst>
            </c:dLbl>
            <c:dLbl>
              <c:idx val="8"/>
              <c:tx>
                <c:rich>
                  <a:bodyPr/>
                  <a:lstStyle/>
                  <a:p>
                    <a:fld id="{8607E306-A9EF-4A13-86FE-317BBB7E7248}" type="VALUE">
                      <a:rPr lang="en-US" smtClean="0"/>
                      <a:pPr/>
                      <a:t>[VALEUR]</a:t>
                    </a:fld>
                    <a:r>
                      <a:rPr lang="en-US"/>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8-F6D4-4663-918B-592B4E47C98E}"/>
                </c:ext>
              </c:extLst>
            </c:dLbl>
            <c:dLbl>
              <c:idx val="9"/>
              <c:tx>
                <c:rich>
                  <a:bodyPr/>
                  <a:lstStyle/>
                  <a:p>
                    <a:fld id="{4EF63385-9ADA-4AFE-94C4-EB1F8A8CC290}" type="VALUE">
                      <a:rPr lang="en-US" smtClean="0"/>
                      <a:pPr/>
                      <a:t>[VALEUR]</a:t>
                    </a:fld>
                    <a:r>
                      <a:rPr lang="en-US"/>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9-F6D4-4663-918B-592B4E47C98E}"/>
                </c:ext>
              </c:extLst>
            </c:dLbl>
            <c:dLbl>
              <c:idx val="10"/>
              <c:tx>
                <c:rich>
                  <a:bodyPr/>
                  <a:lstStyle/>
                  <a:p>
                    <a:fld id="{F88762E1-44BC-46AA-ADCE-7887A0DEDFD0}" type="VALUE">
                      <a:rPr lang="en-US" smtClean="0"/>
                      <a:pPr/>
                      <a:t>[VALEUR]</a:t>
                    </a:fld>
                    <a:r>
                      <a:rPr lang="en-US"/>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A-F6D4-4663-918B-592B4E47C98E}"/>
                </c:ext>
              </c:extLst>
            </c:dLbl>
            <c:dLbl>
              <c:idx val="11"/>
              <c:tx>
                <c:rich>
                  <a:bodyPr/>
                  <a:lstStyle/>
                  <a:p>
                    <a:fld id="{7BEB1B63-39F4-4E35-BB15-B6F6FE465AF5}" type="VALUE">
                      <a:rPr lang="en-US" smtClean="0"/>
                      <a:pPr/>
                      <a:t>[VALEUR]</a:t>
                    </a:fld>
                    <a:r>
                      <a:rPr lang="en-US"/>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B-F6D4-4663-918B-592B4E47C98E}"/>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rgbClr val="00304A"/>
                    </a:solidFill>
                    <a:latin typeface="+mj-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Feuil1!$A$2:$A$6</c:f>
              <c:numCache>
                <c:formatCode>General</c:formatCode>
                <c:ptCount val="5"/>
              </c:numCache>
            </c:numRef>
          </c:cat>
          <c:val>
            <c:numRef>
              <c:f>Feuil1!$B$2:$B$6</c:f>
              <c:numCache>
                <c:formatCode>0"%";"";"-"</c:formatCode>
                <c:ptCount val="5"/>
                <c:pt idx="0">
                  <c:v>13</c:v>
                </c:pt>
                <c:pt idx="1">
                  <c:v>14</c:v>
                </c:pt>
                <c:pt idx="2">
                  <c:v>33</c:v>
                </c:pt>
                <c:pt idx="3">
                  <c:v>22</c:v>
                </c:pt>
                <c:pt idx="4">
                  <c:v>18</c:v>
                </c:pt>
              </c:numCache>
            </c:numRef>
          </c:val>
          <c:extLst>
            <c:ext xmlns:c16="http://schemas.microsoft.com/office/drawing/2014/chart" uri="{C3380CC4-5D6E-409C-BE32-E72D297353CC}">
              <c16:uniqueId val="{0000000C-F6D4-4663-918B-592B4E47C98E}"/>
            </c:ext>
          </c:extLst>
        </c:ser>
        <c:ser>
          <c:idx val="1"/>
          <c:order val="1"/>
          <c:tx>
            <c:strRef>
              <c:f>Feuil1!$C$1</c:f>
              <c:strCache>
                <c:ptCount val="1"/>
                <c:pt idx="0">
                  <c:v>Série 2</c:v>
                </c:pt>
              </c:strCache>
            </c:strRef>
          </c:tx>
          <c:spPr>
            <a:solidFill>
              <a:srgbClr val="EC6708"/>
            </a:solidFill>
            <a:ln>
              <a:noFill/>
            </a:ln>
            <a:effectLst/>
          </c:spPr>
          <c:invertIfNegative val="0"/>
          <c:dLbls>
            <c:dLbl>
              <c:idx val="0"/>
              <c:tx>
                <c:rich>
                  <a:bodyPr/>
                  <a:lstStyle/>
                  <a:p>
                    <a:fld id="{2410CC68-E9CA-48F5-8EBE-6859799C0268}" type="VALUE">
                      <a:rPr lang="en-US" smtClean="0"/>
                      <a:pPr/>
                      <a:t>[VALEUR]</a:t>
                    </a:fld>
                    <a:endParaRPr lang="fr-F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D-F6D4-4663-918B-592B4E47C98E}"/>
                </c:ext>
              </c:extLst>
            </c:dLbl>
            <c:dLbl>
              <c:idx val="1"/>
              <c:tx>
                <c:rich>
                  <a:bodyPr/>
                  <a:lstStyle/>
                  <a:p>
                    <a:fld id="{058F0A4A-B1C7-4681-85A5-F3D74B4C3C9A}" type="VALUE">
                      <a:rPr lang="en-US" smtClean="0"/>
                      <a:pPr/>
                      <a:t>[VALEUR]</a:t>
                    </a:fld>
                    <a:endParaRPr lang="fr-F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E-F6D4-4663-918B-592B4E47C98E}"/>
                </c:ext>
              </c:extLst>
            </c:dLbl>
            <c:dLbl>
              <c:idx val="2"/>
              <c:tx>
                <c:rich>
                  <a:bodyPr/>
                  <a:lstStyle/>
                  <a:p>
                    <a:fld id="{6DB22E74-CA7D-441D-91C2-AFF79E0F78AA}" type="VALUE">
                      <a:rPr lang="en-US" smtClean="0"/>
                      <a:pPr/>
                      <a:t>[VALEUR]</a:t>
                    </a:fld>
                    <a:endParaRPr lang="fr-F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F-F6D4-4663-918B-592B4E47C98E}"/>
                </c:ext>
              </c:extLst>
            </c:dLbl>
            <c:dLbl>
              <c:idx val="3"/>
              <c:tx>
                <c:rich>
                  <a:bodyPr/>
                  <a:lstStyle/>
                  <a:p>
                    <a:fld id="{C1EDD686-EE2B-47C9-BD9A-D431F61CF1C5}" type="VALUE">
                      <a:rPr lang="en-US" smtClean="0"/>
                      <a:pPr/>
                      <a:t>[VALEUR]</a:t>
                    </a:fld>
                    <a:endParaRPr lang="fr-F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0-F6D4-4663-918B-592B4E47C98E}"/>
                </c:ext>
              </c:extLst>
            </c:dLbl>
            <c:dLbl>
              <c:idx val="4"/>
              <c:tx>
                <c:rich>
                  <a:bodyPr/>
                  <a:lstStyle/>
                  <a:p>
                    <a:fld id="{6A62A79D-FCB7-4498-A603-A73A8114F6C7}" type="VALUE">
                      <a:rPr lang="en-US" smtClean="0"/>
                      <a:pPr/>
                      <a:t>[VALEUR]</a:t>
                    </a:fld>
                    <a:endParaRPr lang="fr-F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1-F6D4-4663-918B-592B4E47C98E}"/>
                </c:ext>
              </c:extLst>
            </c:dLbl>
            <c:dLbl>
              <c:idx val="5"/>
              <c:tx>
                <c:rich>
                  <a:bodyPr/>
                  <a:lstStyle/>
                  <a:p>
                    <a:fld id="{387F7DDD-85DB-4740-8E5C-02876553E146}" type="VALUE">
                      <a:rPr lang="en-US" smtClean="0"/>
                      <a:pPr/>
                      <a:t>[VALEUR]</a:t>
                    </a:fld>
                    <a:r>
                      <a:rPr lang="en-US"/>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2-F6D4-4663-918B-592B4E47C98E}"/>
                </c:ext>
              </c:extLst>
            </c:dLbl>
            <c:dLbl>
              <c:idx val="6"/>
              <c:tx>
                <c:rich>
                  <a:bodyPr/>
                  <a:lstStyle/>
                  <a:p>
                    <a:fld id="{8027A44E-6415-4C93-BA85-20FA98C5A1A0}" type="VALUE">
                      <a:rPr lang="en-US" smtClean="0"/>
                      <a:pPr/>
                      <a:t>[VALEUR]</a:t>
                    </a:fld>
                    <a:r>
                      <a:rPr lang="en-US"/>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3-F6D4-4663-918B-592B4E47C98E}"/>
                </c:ext>
              </c:extLst>
            </c:dLbl>
            <c:dLbl>
              <c:idx val="7"/>
              <c:tx>
                <c:rich>
                  <a:bodyPr/>
                  <a:lstStyle/>
                  <a:p>
                    <a:fld id="{D09C71C5-6C8C-4456-A45A-D8FF898F9CC3}" type="VALUE">
                      <a:rPr lang="en-US" smtClean="0"/>
                      <a:pPr/>
                      <a:t>[VALEUR]</a:t>
                    </a:fld>
                    <a:r>
                      <a:rPr lang="en-US"/>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4-F6D4-4663-918B-592B4E47C98E}"/>
                </c:ext>
              </c:extLst>
            </c:dLbl>
            <c:dLbl>
              <c:idx val="8"/>
              <c:tx>
                <c:rich>
                  <a:bodyPr/>
                  <a:lstStyle/>
                  <a:p>
                    <a:fld id="{F22CF1DD-7C28-4E75-8814-0CD5B54E389B}" type="VALUE">
                      <a:rPr lang="en-US" smtClean="0"/>
                      <a:pPr/>
                      <a:t>[VALEUR]</a:t>
                    </a:fld>
                    <a:r>
                      <a:rPr lang="en-US"/>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5-F6D4-4663-918B-592B4E47C98E}"/>
                </c:ext>
              </c:extLst>
            </c:dLbl>
            <c:dLbl>
              <c:idx val="9"/>
              <c:tx>
                <c:rich>
                  <a:bodyPr/>
                  <a:lstStyle/>
                  <a:p>
                    <a:fld id="{0313A181-5F0E-4A59-95AA-B449F7B687CA}" type="VALUE">
                      <a:rPr lang="en-US" smtClean="0"/>
                      <a:pPr/>
                      <a:t>[VALEUR]</a:t>
                    </a:fld>
                    <a:r>
                      <a:rPr lang="en-US"/>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6-F6D4-4663-918B-592B4E47C98E}"/>
                </c:ext>
              </c:extLst>
            </c:dLbl>
            <c:dLbl>
              <c:idx val="10"/>
              <c:tx>
                <c:rich>
                  <a:bodyPr/>
                  <a:lstStyle/>
                  <a:p>
                    <a:fld id="{6269E575-2390-414F-BE35-89800BB02DCC}" type="VALUE">
                      <a:rPr lang="en-US" smtClean="0"/>
                      <a:pPr/>
                      <a:t>[VALEUR]</a:t>
                    </a:fld>
                    <a:r>
                      <a:rPr lang="en-US"/>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7-F6D4-4663-918B-592B4E47C98E}"/>
                </c:ext>
              </c:extLst>
            </c:dLbl>
            <c:dLbl>
              <c:idx val="11"/>
              <c:tx>
                <c:rich>
                  <a:bodyPr/>
                  <a:lstStyle/>
                  <a:p>
                    <a:fld id="{76B949D0-A486-4E9A-AE54-471D8D3E432B}" type="VALUE">
                      <a:rPr lang="en-US" smtClean="0"/>
                      <a:pPr/>
                      <a:t>[VALEUR]</a:t>
                    </a:fld>
                    <a:r>
                      <a:rPr lang="en-US"/>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8-F6D4-4663-918B-592B4E47C98E}"/>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rgbClr val="EC6708"/>
                    </a:solidFill>
                    <a:latin typeface="+mj-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Feuil1!$A$2:$A$6</c:f>
              <c:numCache>
                <c:formatCode>General</c:formatCode>
                <c:ptCount val="5"/>
              </c:numCache>
            </c:numRef>
          </c:cat>
          <c:val>
            <c:numRef>
              <c:f>Feuil1!$C$2:$C$6</c:f>
              <c:numCache>
                <c:formatCode>0"%";"";"-"</c:formatCode>
                <c:ptCount val="5"/>
                <c:pt idx="0">
                  <c:v>10</c:v>
                </c:pt>
                <c:pt idx="1">
                  <c:v>25</c:v>
                </c:pt>
                <c:pt idx="2">
                  <c:v>36</c:v>
                </c:pt>
                <c:pt idx="3">
                  <c:v>18</c:v>
                </c:pt>
                <c:pt idx="4">
                  <c:v>11</c:v>
                </c:pt>
              </c:numCache>
            </c:numRef>
          </c:val>
          <c:extLst>
            <c:ext xmlns:c16="http://schemas.microsoft.com/office/drawing/2014/chart" uri="{C3380CC4-5D6E-409C-BE32-E72D297353CC}">
              <c16:uniqueId val="{00000019-F6D4-4663-918B-592B4E47C98E}"/>
            </c:ext>
          </c:extLst>
        </c:ser>
        <c:dLbls>
          <c:showLegendKey val="0"/>
          <c:showVal val="0"/>
          <c:showCatName val="0"/>
          <c:showSerName val="0"/>
          <c:showPercent val="0"/>
          <c:showBubbleSize val="0"/>
        </c:dLbls>
        <c:gapWidth val="127"/>
        <c:axId val="1586379696"/>
        <c:axId val="1586385456"/>
      </c:barChart>
      <c:catAx>
        <c:axId val="1586379696"/>
        <c:scaling>
          <c:orientation val="maxMin"/>
        </c:scaling>
        <c:delete val="1"/>
        <c:axPos val="l"/>
        <c:numFmt formatCode="General" sourceLinked="1"/>
        <c:majorTickMark val="out"/>
        <c:minorTickMark val="none"/>
        <c:tickLblPos val="nextTo"/>
        <c:crossAx val="1586385456"/>
        <c:crosses val="autoZero"/>
        <c:auto val="1"/>
        <c:lblAlgn val="ctr"/>
        <c:lblOffset val="100"/>
        <c:noMultiLvlLbl val="0"/>
      </c:catAx>
      <c:valAx>
        <c:axId val="1586385456"/>
        <c:scaling>
          <c:orientation val="minMax"/>
        </c:scaling>
        <c:delete val="1"/>
        <c:axPos val="t"/>
        <c:numFmt formatCode="0&quot;%&quot;;&quot;&quot;;&quot;-&quot;" sourceLinked="1"/>
        <c:majorTickMark val="out"/>
        <c:minorTickMark val="none"/>
        <c:tickLblPos val="nextTo"/>
        <c:crossAx val="1586379696"/>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fr-FR"/>
    </a:p>
  </c:txPr>
  <c:externalData r:id="rId3">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8980365042429206"/>
          <c:y val="0.3404962522677647"/>
          <c:w val="0.74245227678785319"/>
          <c:h val="0.61595726949738061"/>
        </c:manualLayout>
      </c:layout>
      <c:barChart>
        <c:barDir val="bar"/>
        <c:grouping val="percentStacked"/>
        <c:varyColors val="0"/>
        <c:ser>
          <c:idx val="0"/>
          <c:order val="0"/>
          <c:tx>
            <c:strRef>
              <c:f>Feuil1!$B$1</c:f>
              <c:strCache>
                <c:ptCount val="1"/>
                <c:pt idx="0">
                  <c:v>  Très difficiles à supporter</c:v>
                </c:pt>
              </c:strCache>
            </c:strRef>
          </c:tx>
          <c:spPr>
            <a:solidFill>
              <a:srgbClr val="EBA900"/>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rgbClr val="415755"/>
                    </a:solidFill>
                    <a:latin typeface="+mj-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Feuil1!$A$2</c:f>
              <c:numCache>
                <c:formatCode>General</c:formatCode>
                <c:ptCount val="1"/>
              </c:numCache>
            </c:numRef>
          </c:cat>
          <c:val>
            <c:numRef>
              <c:f>Feuil1!$B$2</c:f>
              <c:numCache>
                <c:formatCode>0"%";"";"-"</c:formatCode>
                <c:ptCount val="1"/>
                <c:pt idx="0">
                  <c:v>14</c:v>
                </c:pt>
              </c:numCache>
            </c:numRef>
          </c:val>
          <c:extLst>
            <c:ext xmlns:c16="http://schemas.microsoft.com/office/drawing/2014/chart" uri="{C3380CC4-5D6E-409C-BE32-E72D297353CC}">
              <c16:uniqueId val="{00000000-72CD-45FB-8C56-4283A56F5111}"/>
            </c:ext>
          </c:extLst>
        </c:ser>
        <c:ser>
          <c:idx val="1"/>
          <c:order val="1"/>
          <c:tx>
            <c:strRef>
              <c:f>Feuil1!$C$1</c:f>
              <c:strCache>
                <c:ptCount val="1"/>
                <c:pt idx="0">
                  <c:v>  Assez difficiles à supporter</c:v>
                </c:pt>
              </c:strCache>
            </c:strRef>
          </c:tx>
          <c:spPr>
            <a:solidFill>
              <a:srgbClr val="FFD15A"/>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rgbClr val="415755"/>
                    </a:solidFill>
                    <a:latin typeface="+mj-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Feuil1!$A$2</c:f>
              <c:numCache>
                <c:formatCode>General</c:formatCode>
                <c:ptCount val="1"/>
              </c:numCache>
            </c:numRef>
          </c:cat>
          <c:val>
            <c:numRef>
              <c:f>Feuil1!$C$2</c:f>
              <c:numCache>
                <c:formatCode>0"%";"";"-"</c:formatCode>
                <c:ptCount val="1"/>
                <c:pt idx="0">
                  <c:v>42</c:v>
                </c:pt>
              </c:numCache>
            </c:numRef>
          </c:val>
          <c:extLst>
            <c:ext xmlns:c16="http://schemas.microsoft.com/office/drawing/2014/chart" uri="{C3380CC4-5D6E-409C-BE32-E72D297353CC}">
              <c16:uniqueId val="{00000001-72CD-45FB-8C56-4283A56F5111}"/>
            </c:ext>
          </c:extLst>
        </c:ser>
        <c:ser>
          <c:idx val="2"/>
          <c:order val="2"/>
          <c:tx>
            <c:strRef>
              <c:f>Feuil1!$D$1</c:f>
              <c:strCache>
                <c:ptCount val="1"/>
                <c:pt idx="0">
                  <c:v>  Assez faciles à supporter</c:v>
                </c:pt>
              </c:strCache>
            </c:strRef>
          </c:tx>
          <c:spPr>
            <a:solidFill>
              <a:srgbClr val="6D88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j-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Feuil1!$A$2</c:f>
              <c:numCache>
                <c:formatCode>General</c:formatCode>
                <c:ptCount val="1"/>
              </c:numCache>
            </c:numRef>
          </c:cat>
          <c:val>
            <c:numRef>
              <c:f>Feuil1!$D$2</c:f>
              <c:numCache>
                <c:formatCode>0"%";"";"-"</c:formatCode>
                <c:ptCount val="1"/>
                <c:pt idx="0">
                  <c:v>33</c:v>
                </c:pt>
              </c:numCache>
            </c:numRef>
          </c:val>
          <c:extLst>
            <c:ext xmlns:c16="http://schemas.microsoft.com/office/drawing/2014/chart" uri="{C3380CC4-5D6E-409C-BE32-E72D297353CC}">
              <c16:uniqueId val="{00000002-72CD-45FB-8C56-4283A56F5111}"/>
            </c:ext>
          </c:extLst>
        </c:ser>
        <c:ser>
          <c:idx val="3"/>
          <c:order val="3"/>
          <c:tx>
            <c:strRef>
              <c:f>Feuil1!$E$1</c:f>
              <c:strCache>
                <c:ptCount val="1"/>
                <c:pt idx="0">
                  <c:v>  Très faciles à supporter</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lt1"/>
                    </a:solidFill>
                    <a:latin typeface="+mj-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Feuil1!$A$2</c:f>
              <c:numCache>
                <c:formatCode>General</c:formatCode>
                <c:ptCount val="1"/>
              </c:numCache>
            </c:numRef>
          </c:cat>
          <c:val>
            <c:numRef>
              <c:f>Feuil1!$E$2</c:f>
              <c:numCache>
                <c:formatCode>0"%";"";"-"</c:formatCode>
                <c:ptCount val="1"/>
                <c:pt idx="0">
                  <c:v>11</c:v>
                </c:pt>
              </c:numCache>
            </c:numRef>
          </c:val>
          <c:extLst>
            <c:ext xmlns:c16="http://schemas.microsoft.com/office/drawing/2014/chart" uri="{C3380CC4-5D6E-409C-BE32-E72D297353CC}">
              <c16:uniqueId val="{00000003-72CD-45FB-8C56-4283A56F5111}"/>
            </c:ext>
          </c:extLst>
        </c:ser>
        <c:dLbls>
          <c:dLblPos val="ctr"/>
          <c:showLegendKey val="0"/>
          <c:showVal val="1"/>
          <c:showCatName val="0"/>
          <c:showSerName val="0"/>
          <c:showPercent val="0"/>
          <c:showBubbleSize val="0"/>
        </c:dLbls>
        <c:gapWidth val="79"/>
        <c:overlap val="100"/>
        <c:axId val="1538250159"/>
        <c:axId val="1538255439"/>
      </c:barChart>
      <c:catAx>
        <c:axId val="1538250159"/>
        <c:scaling>
          <c:orientation val="minMax"/>
        </c:scaling>
        <c:delete val="1"/>
        <c:axPos val="l"/>
        <c:numFmt formatCode="General" sourceLinked="1"/>
        <c:majorTickMark val="none"/>
        <c:minorTickMark val="none"/>
        <c:tickLblPos val="nextTo"/>
        <c:crossAx val="1538255439"/>
        <c:crosses val="autoZero"/>
        <c:auto val="1"/>
        <c:lblAlgn val="ctr"/>
        <c:lblOffset val="100"/>
        <c:noMultiLvlLbl val="0"/>
      </c:catAx>
      <c:valAx>
        <c:axId val="1538255439"/>
        <c:scaling>
          <c:orientation val="minMax"/>
        </c:scaling>
        <c:delete val="1"/>
        <c:axPos val="b"/>
        <c:numFmt formatCode="0%" sourceLinked="1"/>
        <c:majorTickMark val="none"/>
        <c:minorTickMark val="none"/>
        <c:tickLblPos val="nextTo"/>
        <c:crossAx val="1538250159"/>
        <c:crosses val="autoZero"/>
        <c:crossBetween val="between"/>
      </c:valAx>
      <c:spPr>
        <a:noFill/>
        <a:ln>
          <a:noFill/>
        </a:ln>
        <a:effectLst/>
      </c:spPr>
    </c:plotArea>
    <c:legend>
      <c:legendPos val="r"/>
      <c:legendEntry>
        <c:idx val="0"/>
        <c:txPr>
          <a:bodyPr rot="0" spcFirstLastPara="1" vertOverflow="ellipsis" vert="horz" wrap="square" anchor="ctr" anchorCtr="1"/>
          <a:lstStyle/>
          <a:p>
            <a:pPr>
              <a:defRPr sz="1050" b="1" i="0" u="none" strike="noStrike" kern="1200" baseline="0">
                <a:solidFill>
                  <a:srgbClr val="EBA900"/>
                </a:solidFill>
                <a:latin typeface="+mn-lt"/>
                <a:ea typeface="+mn-ea"/>
                <a:cs typeface="+mn-cs"/>
              </a:defRPr>
            </a:pPr>
            <a:endParaRPr lang="fr-FR"/>
          </a:p>
        </c:txPr>
      </c:legendEntry>
      <c:legendEntry>
        <c:idx val="1"/>
        <c:txPr>
          <a:bodyPr rot="0" spcFirstLastPara="1" vertOverflow="ellipsis" vert="horz" wrap="square" anchor="ctr" anchorCtr="1"/>
          <a:lstStyle/>
          <a:p>
            <a:pPr>
              <a:defRPr sz="1050" b="1" i="0" u="none" strike="noStrike" kern="1200" baseline="0">
                <a:solidFill>
                  <a:srgbClr val="FFD15A"/>
                </a:solidFill>
                <a:latin typeface="+mn-lt"/>
                <a:ea typeface="+mn-ea"/>
                <a:cs typeface="+mn-cs"/>
              </a:defRPr>
            </a:pPr>
            <a:endParaRPr lang="fr-FR"/>
          </a:p>
        </c:txPr>
      </c:legendEntry>
      <c:legendEntry>
        <c:idx val="2"/>
        <c:txPr>
          <a:bodyPr rot="0" spcFirstLastPara="1" vertOverflow="ellipsis" vert="horz" wrap="square" anchor="ctr" anchorCtr="1"/>
          <a:lstStyle/>
          <a:p>
            <a:pPr>
              <a:defRPr sz="1050" b="1" i="0" u="none" strike="noStrike" kern="1200" baseline="0">
                <a:solidFill>
                  <a:srgbClr val="6D888E"/>
                </a:solidFill>
                <a:latin typeface="+mn-lt"/>
                <a:ea typeface="+mn-ea"/>
                <a:cs typeface="+mn-cs"/>
              </a:defRPr>
            </a:pPr>
            <a:endParaRPr lang="fr-FR"/>
          </a:p>
        </c:txPr>
      </c:legendEntry>
      <c:legendEntry>
        <c:idx val="3"/>
        <c:txPr>
          <a:bodyPr rot="0" spcFirstLastPara="1" vertOverflow="ellipsis" vert="horz" wrap="square" anchor="ctr" anchorCtr="1"/>
          <a:lstStyle/>
          <a:p>
            <a:pPr>
              <a:defRPr sz="1050" b="1" i="0" u="none" strike="noStrike" kern="1200" baseline="0">
                <a:solidFill>
                  <a:srgbClr val="415755"/>
                </a:solidFill>
                <a:latin typeface="+mn-lt"/>
                <a:ea typeface="+mn-ea"/>
                <a:cs typeface="+mn-cs"/>
              </a:defRPr>
            </a:pPr>
            <a:endParaRPr lang="fr-FR"/>
          </a:p>
        </c:txPr>
      </c:legendEntry>
      <c:layout>
        <c:manualLayout>
          <c:xMode val="edge"/>
          <c:yMode val="edge"/>
          <c:x val="0.14486872384116009"/>
          <c:y val="0.21747638706861505"/>
          <c:w val="0.77972389712311307"/>
          <c:h val="0.18036358578415801"/>
        </c:manualLayout>
      </c:layout>
      <c:overlay val="0"/>
      <c:spPr>
        <a:noFill/>
        <a:ln>
          <a:noFill/>
        </a:ln>
        <a:effectLst/>
      </c:spPr>
      <c:txPr>
        <a:bodyPr rot="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b="0"/>
      </a:pPr>
      <a:endParaRPr lang="fr-FR"/>
    </a:p>
  </c:txPr>
  <c:externalData r:id="rId3">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8980365042429206"/>
          <c:y val="0.3404962522677647"/>
          <c:w val="0.74245227678785319"/>
          <c:h val="0.61595726949738061"/>
        </c:manualLayout>
      </c:layout>
      <c:barChart>
        <c:barDir val="bar"/>
        <c:grouping val="percentStacked"/>
        <c:varyColors val="0"/>
        <c:ser>
          <c:idx val="0"/>
          <c:order val="0"/>
          <c:tx>
            <c:strRef>
              <c:f>Feuil1!$B$1</c:f>
              <c:strCache>
                <c:ptCount val="1"/>
                <c:pt idx="0">
                  <c:v>  Oui, tout à fait</c:v>
                </c:pt>
              </c:strCache>
            </c:strRef>
          </c:tx>
          <c:spPr>
            <a:solidFill>
              <a:srgbClr val="EBA900"/>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rgbClr val="415755"/>
                    </a:solidFill>
                    <a:latin typeface="+mj-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Feuil1!$A$2</c:f>
              <c:numCache>
                <c:formatCode>General</c:formatCode>
                <c:ptCount val="1"/>
              </c:numCache>
            </c:numRef>
          </c:cat>
          <c:val>
            <c:numRef>
              <c:f>Feuil1!$B$2</c:f>
              <c:numCache>
                <c:formatCode>0"%";"";"-"</c:formatCode>
                <c:ptCount val="1"/>
                <c:pt idx="0">
                  <c:v>22</c:v>
                </c:pt>
              </c:numCache>
            </c:numRef>
          </c:val>
          <c:extLst>
            <c:ext xmlns:c16="http://schemas.microsoft.com/office/drawing/2014/chart" uri="{C3380CC4-5D6E-409C-BE32-E72D297353CC}">
              <c16:uniqueId val="{00000000-B8F6-4622-8F91-A3ACDCB2378D}"/>
            </c:ext>
          </c:extLst>
        </c:ser>
        <c:ser>
          <c:idx val="1"/>
          <c:order val="1"/>
          <c:tx>
            <c:strRef>
              <c:f>Feuil1!$C$1</c:f>
              <c:strCache>
                <c:ptCount val="1"/>
                <c:pt idx="0">
                  <c:v>  Oui, plutôt</c:v>
                </c:pt>
              </c:strCache>
            </c:strRef>
          </c:tx>
          <c:spPr>
            <a:solidFill>
              <a:srgbClr val="FFD15A"/>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rgbClr val="415755"/>
                    </a:solidFill>
                    <a:latin typeface="+mj-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Feuil1!$A$2</c:f>
              <c:numCache>
                <c:formatCode>General</c:formatCode>
                <c:ptCount val="1"/>
              </c:numCache>
            </c:numRef>
          </c:cat>
          <c:val>
            <c:numRef>
              <c:f>Feuil1!$C$2</c:f>
              <c:numCache>
                <c:formatCode>0"%";"";"-"</c:formatCode>
                <c:ptCount val="1"/>
                <c:pt idx="0">
                  <c:v>42</c:v>
                </c:pt>
              </c:numCache>
            </c:numRef>
          </c:val>
          <c:extLst>
            <c:ext xmlns:c16="http://schemas.microsoft.com/office/drawing/2014/chart" uri="{C3380CC4-5D6E-409C-BE32-E72D297353CC}">
              <c16:uniqueId val="{00000001-B8F6-4622-8F91-A3ACDCB2378D}"/>
            </c:ext>
          </c:extLst>
        </c:ser>
        <c:ser>
          <c:idx val="2"/>
          <c:order val="2"/>
          <c:tx>
            <c:strRef>
              <c:f>Feuil1!$D$1</c:f>
              <c:strCache>
                <c:ptCount val="1"/>
                <c:pt idx="0">
                  <c:v>  Non, plutôt pas</c:v>
                </c:pt>
              </c:strCache>
            </c:strRef>
          </c:tx>
          <c:spPr>
            <a:solidFill>
              <a:srgbClr val="6D88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j-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Feuil1!$A$2</c:f>
              <c:numCache>
                <c:formatCode>General</c:formatCode>
                <c:ptCount val="1"/>
              </c:numCache>
            </c:numRef>
          </c:cat>
          <c:val>
            <c:numRef>
              <c:f>Feuil1!$D$2</c:f>
              <c:numCache>
                <c:formatCode>0"%";"";"-"</c:formatCode>
                <c:ptCount val="1"/>
                <c:pt idx="0">
                  <c:v>27</c:v>
                </c:pt>
              </c:numCache>
            </c:numRef>
          </c:val>
          <c:extLst>
            <c:ext xmlns:c16="http://schemas.microsoft.com/office/drawing/2014/chart" uri="{C3380CC4-5D6E-409C-BE32-E72D297353CC}">
              <c16:uniqueId val="{00000002-B8F6-4622-8F91-A3ACDCB2378D}"/>
            </c:ext>
          </c:extLst>
        </c:ser>
        <c:ser>
          <c:idx val="3"/>
          <c:order val="3"/>
          <c:tx>
            <c:strRef>
              <c:f>Feuil1!$E$1</c:f>
              <c:strCache>
                <c:ptCount val="1"/>
                <c:pt idx="0">
                  <c:v>  Non, pas du tout</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lt1"/>
                    </a:solidFill>
                    <a:latin typeface="+mj-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Feuil1!$A$2</c:f>
              <c:numCache>
                <c:formatCode>General</c:formatCode>
                <c:ptCount val="1"/>
              </c:numCache>
            </c:numRef>
          </c:cat>
          <c:val>
            <c:numRef>
              <c:f>Feuil1!$E$2</c:f>
              <c:numCache>
                <c:formatCode>0"%";"";"-"</c:formatCode>
                <c:ptCount val="1"/>
                <c:pt idx="0">
                  <c:v>9</c:v>
                </c:pt>
              </c:numCache>
            </c:numRef>
          </c:val>
          <c:extLst>
            <c:ext xmlns:c16="http://schemas.microsoft.com/office/drawing/2014/chart" uri="{C3380CC4-5D6E-409C-BE32-E72D297353CC}">
              <c16:uniqueId val="{00000003-B8F6-4622-8F91-A3ACDCB2378D}"/>
            </c:ext>
          </c:extLst>
        </c:ser>
        <c:dLbls>
          <c:dLblPos val="ctr"/>
          <c:showLegendKey val="0"/>
          <c:showVal val="1"/>
          <c:showCatName val="0"/>
          <c:showSerName val="0"/>
          <c:showPercent val="0"/>
          <c:showBubbleSize val="0"/>
        </c:dLbls>
        <c:gapWidth val="79"/>
        <c:overlap val="100"/>
        <c:axId val="1538250159"/>
        <c:axId val="1538255439"/>
      </c:barChart>
      <c:catAx>
        <c:axId val="1538250159"/>
        <c:scaling>
          <c:orientation val="minMax"/>
        </c:scaling>
        <c:delete val="1"/>
        <c:axPos val="l"/>
        <c:numFmt formatCode="General" sourceLinked="1"/>
        <c:majorTickMark val="none"/>
        <c:minorTickMark val="none"/>
        <c:tickLblPos val="nextTo"/>
        <c:crossAx val="1538255439"/>
        <c:crosses val="autoZero"/>
        <c:auto val="1"/>
        <c:lblAlgn val="ctr"/>
        <c:lblOffset val="100"/>
        <c:noMultiLvlLbl val="0"/>
      </c:catAx>
      <c:valAx>
        <c:axId val="1538255439"/>
        <c:scaling>
          <c:orientation val="minMax"/>
        </c:scaling>
        <c:delete val="1"/>
        <c:axPos val="b"/>
        <c:numFmt formatCode="0%" sourceLinked="1"/>
        <c:majorTickMark val="none"/>
        <c:minorTickMark val="none"/>
        <c:tickLblPos val="nextTo"/>
        <c:crossAx val="1538250159"/>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b="0"/>
      </a:pPr>
      <a:endParaRPr lang="fr-FR"/>
    </a:p>
  </c:txPr>
  <c:externalData r:id="rId3">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8980365042429206"/>
          <c:y val="0.3404962522677647"/>
          <c:w val="0.74245227678785319"/>
          <c:h val="0.61595726949738061"/>
        </c:manualLayout>
      </c:layout>
      <c:barChart>
        <c:barDir val="bar"/>
        <c:grouping val="percentStacked"/>
        <c:varyColors val="0"/>
        <c:ser>
          <c:idx val="0"/>
          <c:order val="0"/>
          <c:tx>
            <c:strRef>
              <c:f>Feuil1!$B$1</c:f>
              <c:strCache>
                <c:ptCount val="1"/>
                <c:pt idx="0">
                  <c:v>  Oui, tout à fait</c:v>
                </c:pt>
              </c:strCache>
            </c:strRef>
          </c:tx>
          <c:spPr>
            <a:solidFill>
              <a:srgbClr val="EBA900"/>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rgbClr val="415755"/>
                    </a:solidFill>
                    <a:latin typeface="+mj-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Feuil1!$A$2</c:f>
              <c:numCache>
                <c:formatCode>General</c:formatCode>
                <c:ptCount val="1"/>
              </c:numCache>
            </c:numRef>
          </c:cat>
          <c:val>
            <c:numRef>
              <c:f>Feuil1!$B$2</c:f>
              <c:numCache>
                <c:formatCode>0"%";"";"-"</c:formatCode>
                <c:ptCount val="1"/>
                <c:pt idx="0">
                  <c:v>23</c:v>
                </c:pt>
              </c:numCache>
            </c:numRef>
          </c:val>
          <c:extLst>
            <c:ext xmlns:c16="http://schemas.microsoft.com/office/drawing/2014/chart" uri="{C3380CC4-5D6E-409C-BE32-E72D297353CC}">
              <c16:uniqueId val="{00000000-69C2-4DA4-A3C3-C5FA34DC50B7}"/>
            </c:ext>
          </c:extLst>
        </c:ser>
        <c:ser>
          <c:idx val="1"/>
          <c:order val="1"/>
          <c:tx>
            <c:strRef>
              <c:f>Feuil1!$C$1</c:f>
              <c:strCache>
                <c:ptCount val="1"/>
                <c:pt idx="0">
                  <c:v>  Oui, plutôt</c:v>
                </c:pt>
              </c:strCache>
            </c:strRef>
          </c:tx>
          <c:spPr>
            <a:solidFill>
              <a:srgbClr val="FFD15A"/>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rgbClr val="415755"/>
                    </a:solidFill>
                    <a:latin typeface="+mj-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Feuil1!$A$2</c:f>
              <c:numCache>
                <c:formatCode>General</c:formatCode>
                <c:ptCount val="1"/>
              </c:numCache>
            </c:numRef>
          </c:cat>
          <c:val>
            <c:numRef>
              <c:f>Feuil1!$C$2</c:f>
              <c:numCache>
                <c:formatCode>0"%";"";"-"</c:formatCode>
                <c:ptCount val="1"/>
                <c:pt idx="0">
                  <c:v>47</c:v>
                </c:pt>
              </c:numCache>
            </c:numRef>
          </c:val>
          <c:extLst>
            <c:ext xmlns:c16="http://schemas.microsoft.com/office/drawing/2014/chart" uri="{C3380CC4-5D6E-409C-BE32-E72D297353CC}">
              <c16:uniqueId val="{00000001-69C2-4DA4-A3C3-C5FA34DC50B7}"/>
            </c:ext>
          </c:extLst>
        </c:ser>
        <c:ser>
          <c:idx val="2"/>
          <c:order val="2"/>
          <c:tx>
            <c:strRef>
              <c:f>Feuil1!$D$1</c:f>
              <c:strCache>
                <c:ptCount val="1"/>
                <c:pt idx="0">
                  <c:v>  Non, plutôt pas</c:v>
                </c:pt>
              </c:strCache>
            </c:strRef>
          </c:tx>
          <c:spPr>
            <a:solidFill>
              <a:srgbClr val="6D88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j-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Feuil1!$A$2</c:f>
              <c:numCache>
                <c:formatCode>General</c:formatCode>
                <c:ptCount val="1"/>
              </c:numCache>
            </c:numRef>
          </c:cat>
          <c:val>
            <c:numRef>
              <c:f>Feuil1!$D$2</c:f>
              <c:numCache>
                <c:formatCode>0"%";"";"-"</c:formatCode>
                <c:ptCount val="1"/>
                <c:pt idx="0">
                  <c:v>21</c:v>
                </c:pt>
              </c:numCache>
            </c:numRef>
          </c:val>
          <c:extLst>
            <c:ext xmlns:c16="http://schemas.microsoft.com/office/drawing/2014/chart" uri="{C3380CC4-5D6E-409C-BE32-E72D297353CC}">
              <c16:uniqueId val="{00000002-69C2-4DA4-A3C3-C5FA34DC50B7}"/>
            </c:ext>
          </c:extLst>
        </c:ser>
        <c:ser>
          <c:idx val="3"/>
          <c:order val="3"/>
          <c:tx>
            <c:strRef>
              <c:f>Feuil1!$E$1</c:f>
              <c:strCache>
                <c:ptCount val="1"/>
                <c:pt idx="0">
                  <c:v>  Non, pas du tout</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lt1"/>
                    </a:solidFill>
                    <a:latin typeface="+mj-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Feuil1!$A$2</c:f>
              <c:numCache>
                <c:formatCode>General</c:formatCode>
                <c:ptCount val="1"/>
              </c:numCache>
            </c:numRef>
          </c:cat>
          <c:val>
            <c:numRef>
              <c:f>Feuil1!$E$2</c:f>
              <c:numCache>
                <c:formatCode>0"%";"";"-"</c:formatCode>
                <c:ptCount val="1"/>
                <c:pt idx="0">
                  <c:v>9</c:v>
                </c:pt>
              </c:numCache>
            </c:numRef>
          </c:val>
          <c:extLst>
            <c:ext xmlns:c16="http://schemas.microsoft.com/office/drawing/2014/chart" uri="{C3380CC4-5D6E-409C-BE32-E72D297353CC}">
              <c16:uniqueId val="{00000003-69C2-4DA4-A3C3-C5FA34DC50B7}"/>
            </c:ext>
          </c:extLst>
        </c:ser>
        <c:dLbls>
          <c:dLblPos val="ctr"/>
          <c:showLegendKey val="0"/>
          <c:showVal val="1"/>
          <c:showCatName val="0"/>
          <c:showSerName val="0"/>
          <c:showPercent val="0"/>
          <c:showBubbleSize val="0"/>
        </c:dLbls>
        <c:gapWidth val="79"/>
        <c:overlap val="100"/>
        <c:axId val="1538250159"/>
        <c:axId val="1538255439"/>
      </c:barChart>
      <c:catAx>
        <c:axId val="1538250159"/>
        <c:scaling>
          <c:orientation val="minMax"/>
        </c:scaling>
        <c:delete val="1"/>
        <c:axPos val="l"/>
        <c:numFmt formatCode="General" sourceLinked="1"/>
        <c:majorTickMark val="none"/>
        <c:minorTickMark val="none"/>
        <c:tickLblPos val="nextTo"/>
        <c:crossAx val="1538255439"/>
        <c:crosses val="autoZero"/>
        <c:auto val="1"/>
        <c:lblAlgn val="ctr"/>
        <c:lblOffset val="100"/>
        <c:noMultiLvlLbl val="0"/>
      </c:catAx>
      <c:valAx>
        <c:axId val="1538255439"/>
        <c:scaling>
          <c:orientation val="minMax"/>
        </c:scaling>
        <c:delete val="1"/>
        <c:axPos val="b"/>
        <c:numFmt formatCode="0%" sourceLinked="1"/>
        <c:majorTickMark val="none"/>
        <c:minorTickMark val="none"/>
        <c:tickLblPos val="nextTo"/>
        <c:crossAx val="1538250159"/>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b="0"/>
      </a:pPr>
      <a:endParaRPr lang="fr-FR"/>
    </a:p>
  </c:txPr>
  <c:externalData r:id="rId3">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8980365042429206"/>
          <c:y val="0.3404962522677647"/>
          <c:w val="0.74245227678785319"/>
          <c:h val="0.61595726949738061"/>
        </c:manualLayout>
      </c:layout>
      <c:barChart>
        <c:barDir val="bar"/>
        <c:grouping val="percentStacked"/>
        <c:varyColors val="0"/>
        <c:ser>
          <c:idx val="0"/>
          <c:order val="0"/>
          <c:tx>
            <c:strRef>
              <c:f>Feuil1!$B$1</c:f>
              <c:strCache>
                <c:ptCount val="1"/>
                <c:pt idx="0">
                  <c:v>  Oui, tout à fait</c:v>
                </c:pt>
              </c:strCache>
            </c:strRef>
          </c:tx>
          <c:spPr>
            <a:solidFill>
              <a:srgbClr val="EBA900"/>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rgbClr val="415755"/>
                    </a:solidFill>
                    <a:latin typeface="+mj-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Feuil1!$A$2</c:f>
              <c:numCache>
                <c:formatCode>General</c:formatCode>
                <c:ptCount val="1"/>
              </c:numCache>
            </c:numRef>
          </c:cat>
          <c:val>
            <c:numRef>
              <c:f>Feuil1!$B$2</c:f>
              <c:numCache>
                <c:formatCode>0"%";"";"-"</c:formatCode>
                <c:ptCount val="1"/>
                <c:pt idx="0">
                  <c:v>36</c:v>
                </c:pt>
              </c:numCache>
            </c:numRef>
          </c:val>
          <c:extLst>
            <c:ext xmlns:c16="http://schemas.microsoft.com/office/drawing/2014/chart" uri="{C3380CC4-5D6E-409C-BE32-E72D297353CC}">
              <c16:uniqueId val="{00000000-BC31-4C21-994F-466624B7A231}"/>
            </c:ext>
          </c:extLst>
        </c:ser>
        <c:ser>
          <c:idx val="1"/>
          <c:order val="1"/>
          <c:tx>
            <c:strRef>
              <c:f>Feuil1!$C$1</c:f>
              <c:strCache>
                <c:ptCount val="1"/>
                <c:pt idx="0">
                  <c:v>  Oui, plutôt</c:v>
                </c:pt>
              </c:strCache>
            </c:strRef>
          </c:tx>
          <c:spPr>
            <a:solidFill>
              <a:srgbClr val="FFD15A"/>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rgbClr val="415755"/>
                    </a:solidFill>
                    <a:latin typeface="+mj-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Feuil1!$A$2</c:f>
              <c:numCache>
                <c:formatCode>General</c:formatCode>
                <c:ptCount val="1"/>
              </c:numCache>
            </c:numRef>
          </c:cat>
          <c:val>
            <c:numRef>
              <c:f>Feuil1!$C$2</c:f>
              <c:numCache>
                <c:formatCode>0"%";"";"-"</c:formatCode>
                <c:ptCount val="1"/>
                <c:pt idx="0">
                  <c:v>45</c:v>
                </c:pt>
              </c:numCache>
            </c:numRef>
          </c:val>
          <c:extLst>
            <c:ext xmlns:c16="http://schemas.microsoft.com/office/drawing/2014/chart" uri="{C3380CC4-5D6E-409C-BE32-E72D297353CC}">
              <c16:uniqueId val="{00000001-BC31-4C21-994F-466624B7A231}"/>
            </c:ext>
          </c:extLst>
        </c:ser>
        <c:ser>
          <c:idx val="2"/>
          <c:order val="2"/>
          <c:tx>
            <c:strRef>
              <c:f>Feuil1!$D$1</c:f>
              <c:strCache>
                <c:ptCount val="1"/>
                <c:pt idx="0">
                  <c:v>  Non, plutôt pas</c:v>
                </c:pt>
              </c:strCache>
            </c:strRef>
          </c:tx>
          <c:spPr>
            <a:solidFill>
              <a:srgbClr val="6D88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j-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Feuil1!$A$2</c:f>
              <c:numCache>
                <c:formatCode>General</c:formatCode>
                <c:ptCount val="1"/>
              </c:numCache>
            </c:numRef>
          </c:cat>
          <c:val>
            <c:numRef>
              <c:f>Feuil1!$D$2</c:f>
              <c:numCache>
                <c:formatCode>0"%";"";"-"</c:formatCode>
                <c:ptCount val="1"/>
                <c:pt idx="0">
                  <c:v>15</c:v>
                </c:pt>
              </c:numCache>
            </c:numRef>
          </c:val>
          <c:extLst>
            <c:ext xmlns:c16="http://schemas.microsoft.com/office/drawing/2014/chart" uri="{C3380CC4-5D6E-409C-BE32-E72D297353CC}">
              <c16:uniqueId val="{00000002-BC31-4C21-994F-466624B7A231}"/>
            </c:ext>
          </c:extLst>
        </c:ser>
        <c:ser>
          <c:idx val="3"/>
          <c:order val="3"/>
          <c:tx>
            <c:strRef>
              <c:f>Feuil1!$E$1</c:f>
              <c:strCache>
                <c:ptCount val="1"/>
                <c:pt idx="0">
                  <c:v>  Non, pas du tout</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lt1"/>
                    </a:solidFill>
                    <a:latin typeface="+mj-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Feuil1!$A$2</c:f>
              <c:numCache>
                <c:formatCode>General</c:formatCode>
                <c:ptCount val="1"/>
              </c:numCache>
            </c:numRef>
          </c:cat>
          <c:val>
            <c:numRef>
              <c:f>Feuil1!$E$2</c:f>
              <c:numCache>
                <c:formatCode>0"%";"";"-"</c:formatCode>
                <c:ptCount val="1"/>
                <c:pt idx="0">
                  <c:v>4</c:v>
                </c:pt>
              </c:numCache>
            </c:numRef>
          </c:val>
          <c:extLst>
            <c:ext xmlns:c16="http://schemas.microsoft.com/office/drawing/2014/chart" uri="{C3380CC4-5D6E-409C-BE32-E72D297353CC}">
              <c16:uniqueId val="{00000003-BC31-4C21-994F-466624B7A231}"/>
            </c:ext>
          </c:extLst>
        </c:ser>
        <c:dLbls>
          <c:dLblPos val="ctr"/>
          <c:showLegendKey val="0"/>
          <c:showVal val="1"/>
          <c:showCatName val="0"/>
          <c:showSerName val="0"/>
          <c:showPercent val="0"/>
          <c:showBubbleSize val="0"/>
        </c:dLbls>
        <c:gapWidth val="79"/>
        <c:overlap val="100"/>
        <c:axId val="1538250159"/>
        <c:axId val="1538255439"/>
      </c:barChart>
      <c:catAx>
        <c:axId val="1538250159"/>
        <c:scaling>
          <c:orientation val="minMax"/>
        </c:scaling>
        <c:delete val="1"/>
        <c:axPos val="l"/>
        <c:numFmt formatCode="General" sourceLinked="1"/>
        <c:majorTickMark val="none"/>
        <c:minorTickMark val="none"/>
        <c:tickLblPos val="nextTo"/>
        <c:crossAx val="1538255439"/>
        <c:crosses val="autoZero"/>
        <c:auto val="1"/>
        <c:lblAlgn val="ctr"/>
        <c:lblOffset val="100"/>
        <c:noMultiLvlLbl val="0"/>
      </c:catAx>
      <c:valAx>
        <c:axId val="1538255439"/>
        <c:scaling>
          <c:orientation val="minMax"/>
        </c:scaling>
        <c:delete val="1"/>
        <c:axPos val="b"/>
        <c:numFmt formatCode="0%" sourceLinked="1"/>
        <c:majorTickMark val="none"/>
        <c:minorTickMark val="none"/>
        <c:tickLblPos val="nextTo"/>
        <c:crossAx val="1538250159"/>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b="0"/>
      </a:pPr>
      <a:endParaRPr lang="fr-FR"/>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0150208084243553"/>
          <c:y val="2.8927910542086835E-2"/>
          <c:w val="0.42408346068626418"/>
          <c:h val="0.93125000000000002"/>
        </c:manualLayout>
      </c:layout>
      <c:barChart>
        <c:barDir val="bar"/>
        <c:grouping val="clustered"/>
        <c:varyColors val="0"/>
        <c:ser>
          <c:idx val="0"/>
          <c:order val="0"/>
          <c:tx>
            <c:strRef>
              <c:f>Feuil1!$B$1</c:f>
              <c:strCache>
                <c:ptCount val="1"/>
                <c:pt idx="0">
                  <c:v>Colonne4</c:v>
                </c:pt>
              </c:strCache>
            </c:strRef>
          </c:tx>
          <c:spPr>
            <a:solidFill>
              <a:srgbClr val="EC6708"/>
            </a:solidFill>
            <a:ln>
              <a:noFill/>
            </a:ln>
            <a:effectLst/>
          </c:spPr>
          <c:invertIfNegative val="0"/>
          <c:dPt>
            <c:idx val="0"/>
            <c:invertIfNegative val="0"/>
            <c:bubble3D val="0"/>
            <c:spPr>
              <a:solidFill>
                <a:srgbClr val="EC6708"/>
              </a:solidFill>
              <a:ln>
                <a:noFill/>
              </a:ln>
              <a:effectLst/>
            </c:spPr>
            <c:extLst>
              <c:ext xmlns:c16="http://schemas.microsoft.com/office/drawing/2014/chart" uri="{C3380CC4-5D6E-409C-BE32-E72D297353CC}">
                <c16:uniqueId val="{00000001-AABA-4DC5-A400-1B8EE4CC5A9C}"/>
              </c:ext>
            </c:extLst>
          </c:dPt>
          <c:dPt>
            <c:idx val="1"/>
            <c:invertIfNegative val="0"/>
            <c:bubble3D val="0"/>
            <c:spPr>
              <a:solidFill>
                <a:srgbClr val="EC6708"/>
              </a:solidFill>
              <a:ln>
                <a:noFill/>
              </a:ln>
              <a:effectLst/>
            </c:spPr>
            <c:extLst>
              <c:ext xmlns:c16="http://schemas.microsoft.com/office/drawing/2014/chart" uri="{C3380CC4-5D6E-409C-BE32-E72D297353CC}">
                <c16:uniqueId val="{00000003-AABA-4DC5-A400-1B8EE4CC5A9C}"/>
              </c:ext>
            </c:extLst>
          </c:dPt>
          <c:dPt>
            <c:idx val="2"/>
            <c:invertIfNegative val="0"/>
            <c:bubble3D val="0"/>
            <c:spPr>
              <a:solidFill>
                <a:srgbClr val="EC6708"/>
              </a:solidFill>
              <a:ln>
                <a:noFill/>
              </a:ln>
              <a:effectLst/>
            </c:spPr>
            <c:extLst>
              <c:ext xmlns:c16="http://schemas.microsoft.com/office/drawing/2014/chart" uri="{C3380CC4-5D6E-409C-BE32-E72D297353CC}">
                <c16:uniqueId val="{00000005-AABA-4DC5-A400-1B8EE4CC5A9C}"/>
              </c:ext>
            </c:extLst>
          </c:dPt>
          <c:dPt>
            <c:idx val="3"/>
            <c:invertIfNegative val="0"/>
            <c:bubble3D val="0"/>
            <c:spPr>
              <a:solidFill>
                <a:srgbClr val="EC6708"/>
              </a:solidFill>
              <a:ln>
                <a:noFill/>
              </a:ln>
              <a:effectLst/>
            </c:spPr>
            <c:extLst>
              <c:ext xmlns:c16="http://schemas.microsoft.com/office/drawing/2014/chart" uri="{C3380CC4-5D6E-409C-BE32-E72D297353CC}">
                <c16:uniqueId val="{00000007-AABA-4DC5-A400-1B8EE4CC5A9C}"/>
              </c:ext>
            </c:extLst>
          </c:dPt>
          <c:dPt>
            <c:idx val="4"/>
            <c:invertIfNegative val="0"/>
            <c:bubble3D val="0"/>
            <c:spPr>
              <a:solidFill>
                <a:srgbClr val="EC6708"/>
              </a:solidFill>
              <a:ln>
                <a:noFill/>
              </a:ln>
              <a:effectLst/>
            </c:spPr>
            <c:extLst>
              <c:ext xmlns:c16="http://schemas.microsoft.com/office/drawing/2014/chart" uri="{C3380CC4-5D6E-409C-BE32-E72D297353CC}">
                <c16:uniqueId val="{00000009-AABA-4DC5-A400-1B8EE4CC5A9C}"/>
              </c:ext>
            </c:extLst>
          </c:dPt>
          <c:dPt>
            <c:idx val="7"/>
            <c:invertIfNegative val="0"/>
            <c:bubble3D val="0"/>
            <c:spPr>
              <a:solidFill>
                <a:srgbClr val="EC6708"/>
              </a:solidFill>
              <a:ln>
                <a:noFill/>
              </a:ln>
              <a:effectLst/>
            </c:spPr>
            <c:extLst>
              <c:ext xmlns:c16="http://schemas.microsoft.com/office/drawing/2014/chart" uri="{C3380CC4-5D6E-409C-BE32-E72D297353CC}">
                <c16:uniqueId val="{0000000B-AABA-4DC5-A400-1B8EE4CC5A9C}"/>
              </c:ext>
            </c:extLst>
          </c:dPt>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rgbClr val="EC6708"/>
                    </a:solidFill>
                    <a:latin typeface="+mj-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Feuil1!$A$14:$A$18</c:f>
              <c:strCache>
                <c:ptCount val="5"/>
                <c:pt idx="0">
                  <c:v>Collège (BREVET)</c:v>
                </c:pt>
                <c:pt idx="1">
                  <c:v>CAP, BEP</c:v>
                </c:pt>
                <c:pt idx="2">
                  <c:v>Baccalauréat</c:v>
                </c:pt>
                <c:pt idx="3">
                  <c:v>Bac + 2 (BTS, DEUG, DUT)</c:v>
                </c:pt>
                <c:pt idx="4">
                  <c:v>Bac +3/+4 et bac +5</c:v>
                </c:pt>
              </c:strCache>
            </c:strRef>
          </c:cat>
          <c:val>
            <c:numRef>
              <c:f>Feuil1!$B$14:$B$18</c:f>
              <c:numCache>
                <c:formatCode>0"%";"";"-"</c:formatCode>
                <c:ptCount val="5"/>
                <c:pt idx="0">
                  <c:v>47</c:v>
                </c:pt>
                <c:pt idx="1">
                  <c:v>38</c:v>
                </c:pt>
                <c:pt idx="2">
                  <c:v>32</c:v>
                </c:pt>
                <c:pt idx="3">
                  <c:v>35</c:v>
                </c:pt>
                <c:pt idx="4">
                  <c:v>26</c:v>
                </c:pt>
              </c:numCache>
            </c:numRef>
          </c:val>
          <c:extLst>
            <c:ext xmlns:c16="http://schemas.microsoft.com/office/drawing/2014/chart" uri="{C3380CC4-5D6E-409C-BE32-E72D297353CC}">
              <c16:uniqueId val="{0000000C-AABA-4DC5-A400-1B8EE4CC5A9C}"/>
            </c:ext>
          </c:extLst>
        </c:ser>
        <c:dLbls>
          <c:dLblPos val="outEnd"/>
          <c:showLegendKey val="0"/>
          <c:showVal val="1"/>
          <c:showCatName val="0"/>
          <c:showSerName val="0"/>
          <c:showPercent val="0"/>
          <c:showBubbleSize val="0"/>
        </c:dLbls>
        <c:gapWidth val="112"/>
        <c:axId val="149116224"/>
        <c:axId val="149117664"/>
      </c:barChart>
      <c:catAx>
        <c:axId val="149116224"/>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149117664"/>
        <c:crosses val="autoZero"/>
        <c:auto val="1"/>
        <c:lblAlgn val="ctr"/>
        <c:lblOffset val="100"/>
        <c:noMultiLvlLbl val="0"/>
      </c:catAx>
      <c:valAx>
        <c:axId val="149117664"/>
        <c:scaling>
          <c:orientation val="minMax"/>
        </c:scaling>
        <c:delete val="1"/>
        <c:axPos val="t"/>
        <c:numFmt formatCode="0&quot;%&quot;;&quot;&quot;;&quot;-&quot;" sourceLinked="1"/>
        <c:majorTickMark val="none"/>
        <c:minorTickMark val="none"/>
        <c:tickLblPos val="nextTo"/>
        <c:crossAx val="149116224"/>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fr-FR"/>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8980365042429206"/>
          <c:y val="0.3404962522677647"/>
          <c:w val="0.74245227678785319"/>
          <c:h val="0.61595726949738061"/>
        </c:manualLayout>
      </c:layout>
      <c:barChart>
        <c:barDir val="bar"/>
        <c:grouping val="percentStacked"/>
        <c:varyColors val="0"/>
        <c:ser>
          <c:idx val="0"/>
          <c:order val="0"/>
          <c:tx>
            <c:strRef>
              <c:f>Feuil1!$B$1</c:f>
              <c:strCache>
                <c:ptCount val="1"/>
                <c:pt idx="0">
                  <c:v>Plus facile qu'avant</c:v>
                </c:pt>
              </c:strCache>
            </c:strRef>
          </c:tx>
          <c:spPr>
            <a:solidFill>
              <a:srgbClr val="EBA900"/>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rgbClr val="415755"/>
                    </a:solidFill>
                    <a:latin typeface="+mj-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Feuil1!$A$2</c:f>
              <c:numCache>
                <c:formatCode>General</c:formatCode>
                <c:ptCount val="1"/>
              </c:numCache>
            </c:numRef>
          </c:cat>
          <c:val>
            <c:numRef>
              <c:f>Feuil1!$B$2</c:f>
              <c:numCache>
                <c:formatCode>0"%";"";"-"</c:formatCode>
                <c:ptCount val="1"/>
                <c:pt idx="0">
                  <c:v>16</c:v>
                </c:pt>
              </c:numCache>
            </c:numRef>
          </c:val>
          <c:extLst>
            <c:ext xmlns:c16="http://schemas.microsoft.com/office/drawing/2014/chart" uri="{C3380CC4-5D6E-409C-BE32-E72D297353CC}">
              <c16:uniqueId val="{00000000-8BC7-4B1E-ADBE-AE12824F6068}"/>
            </c:ext>
          </c:extLst>
        </c:ser>
        <c:ser>
          <c:idx val="1"/>
          <c:order val="1"/>
          <c:tx>
            <c:strRef>
              <c:f>Feuil1!$C$1</c:f>
              <c:strCache>
                <c:ptCount val="1"/>
                <c:pt idx="0">
                  <c:v>Plus difficile qu'avant</c:v>
                </c:pt>
              </c:strCache>
            </c:strRef>
          </c:tx>
          <c:spPr>
            <a:solidFill>
              <a:srgbClr val="415755"/>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bg1"/>
                    </a:solidFill>
                    <a:latin typeface="+mj-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Feuil1!$A$2</c:f>
              <c:numCache>
                <c:formatCode>General</c:formatCode>
                <c:ptCount val="1"/>
              </c:numCache>
            </c:numRef>
          </c:cat>
          <c:val>
            <c:numRef>
              <c:f>Feuil1!$C$2</c:f>
              <c:numCache>
                <c:formatCode>0"%";"";"-"</c:formatCode>
                <c:ptCount val="1"/>
                <c:pt idx="0">
                  <c:v>58</c:v>
                </c:pt>
              </c:numCache>
            </c:numRef>
          </c:val>
          <c:extLst>
            <c:ext xmlns:c16="http://schemas.microsoft.com/office/drawing/2014/chart" uri="{C3380CC4-5D6E-409C-BE32-E72D297353CC}">
              <c16:uniqueId val="{00000001-8BC7-4B1E-ADBE-AE12824F6068}"/>
            </c:ext>
          </c:extLst>
        </c:ser>
        <c:ser>
          <c:idx val="2"/>
          <c:order val="2"/>
          <c:tx>
            <c:strRef>
              <c:f>Feuil1!$D$1</c:f>
              <c:strCache>
                <c:ptCount val="1"/>
                <c:pt idx="0">
                  <c:v>Ni plus, ni moins facile qu�avant</c:v>
                </c:pt>
              </c:strCache>
            </c:strRef>
          </c:tx>
          <c:spPr>
            <a:solidFill>
              <a:schemeClr val="accent6">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j-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Feuil1!$A$2</c:f>
              <c:numCache>
                <c:formatCode>General</c:formatCode>
                <c:ptCount val="1"/>
              </c:numCache>
            </c:numRef>
          </c:cat>
          <c:val>
            <c:numRef>
              <c:f>Feuil1!$D$2</c:f>
              <c:numCache>
                <c:formatCode>0"%";"";"-"</c:formatCode>
                <c:ptCount val="1"/>
                <c:pt idx="0">
                  <c:v>26</c:v>
                </c:pt>
              </c:numCache>
            </c:numRef>
          </c:val>
          <c:extLst>
            <c:ext xmlns:c16="http://schemas.microsoft.com/office/drawing/2014/chart" uri="{C3380CC4-5D6E-409C-BE32-E72D297353CC}">
              <c16:uniqueId val="{00000002-8BC7-4B1E-ADBE-AE12824F6068}"/>
            </c:ext>
          </c:extLst>
        </c:ser>
        <c:dLbls>
          <c:dLblPos val="ctr"/>
          <c:showLegendKey val="0"/>
          <c:showVal val="1"/>
          <c:showCatName val="0"/>
          <c:showSerName val="0"/>
          <c:showPercent val="0"/>
          <c:showBubbleSize val="0"/>
        </c:dLbls>
        <c:gapWidth val="79"/>
        <c:overlap val="100"/>
        <c:axId val="1538250159"/>
        <c:axId val="1538255439"/>
      </c:barChart>
      <c:catAx>
        <c:axId val="1538250159"/>
        <c:scaling>
          <c:orientation val="minMax"/>
        </c:scaling>
        <c:delete val="1"/>
        <c:axPos val="l"/>
        <c:numFmt formatCode="General" sourceLinked="1"/>
        <c:majorTickMark val="none"/>
        <c:minorTickMark val="none"/>
        <c:tickLblPos val="nextTo"/>
        <c:crossAx val="1538255439"/>
        <c:crosses val="autoZero"/>
        <c:auto val="1"/>
        <c:lblAlgn val="ctr"/>
        <c:lblOffset val="100"/>
        <c:noMultiLvlLbl val="0"/>
      </c:catAx>
      <c:valAx>
        <c:axId val="1538255439"/>
        <c:scaling>
          <c:orientation val="minMax"/>
        </c:scaling>
        <c:delete val="1"/>
        <c:axPos val="b"/>
        <c:numFmt formatCode="0%" sourceLinked="1"/>
        <c:majorTickMark val="none"/>
        <c:minorTickMark val="none"/>
        <c:tickLblPos val="nextTo"/>
        <c:crossAx val="1538250159"/>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b="0"/>
      </a:pPr>
      <a:endParaRPr lang="fr-FR"/>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8980365042429206"/>
          <c:y val="0.3404962522677647"/>
          <c:w val="0.74245227678785319"/>
          <c:h val="0.61595726949738061"/>
        </c:manualLayout>
      </c:layout>
      <c:barChart>
        <c:barDir val="bar"/>
        <c:grouping val="percentStacked"/>
        <c:varyColors val="0"/>
        <c:ser>
          <c:idx val="0"/>
          <c:order val="0"/>
          <c:tx>
            <c:strRef>
              <c:f>Feuil1!$B$1</c:f>
              <c:strCache>
                <c:ptCount val="1"/>
                <c:pt idx="0">
                  <c:v>Plus facile qu'avant</c:v>
                </c:pt>
              </c:strCache>
            </c:strRef>
          </c:tx>
          <c:spPr>
            <a:solidFill>
              <a:srgbClr val="EBA900"/>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rgbClr val="415755"/>
                    </a:solidFill>
                    <a:latin typeface="+mj-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Feuil1!$A$2</c:f>
              <c:numCache>
                <c:formatCode>General</c:formatCode>
                <c:ptCount val="1"/>
              </c:numCache>
            </c:numRef>
          </c:cat>
          <c:val>
            <c:numRef>
              <c:f>Feuil1!$B$2</c:f>
              <c:numCache>
                <c:formatCode>0"%";"";"-"</c:formatCode>
                <c:ptCount val="1"/>
                <c:pt idx="0">
                  <c:v>9</c:v>
                </c:pt>
              </c:numCache>
            </c:numRef>
          </c:val>
          <c:extLst>
            <c:ext xmlns:c16="http://schemas.microsoft.com/office/drawing/2014/chart" uri="{C3380CC4-5D6E-409C-BE32-E72D297353CC}">
              <c16:uniqueId val="{00000000-E433-4CA6-AA0B-44BD92EEFFE5}"/>
            </c:ext>
          </c:extLst>
        </c:ser>
        <c:ser>
          <c:idx val="1"/>
          <c:order val="1"/>
          <c:tx>
            <c:strRef>
              <c:f>Feuil1!$C$1</c:f>
              <c:strCache>
                <c:ptCount val="1"/>
                <c:pt idx="0">
                  <c:v>Plus difficile qu'avant</c:v>
                </c:pt>
              </c:strCache>
            </c:strRef>
          </c:tx>
          <c:spPr>
            <a:solidFill>
              <a:srgbClr val="415755"/>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bg1"/>
                    </a:solidFill>
                    <a:latin typeface="+mj-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Feuil1!$A$2</c:f>
              <c:numCache>
                <c:formatCode>General</c:formatCode>
                <c:ptCount val="1"/>
              </c:numCache>
            </c:numRef>
          </c:cat>
          <c:val>
            <c:numRef>
              <c:f>Feuil1!$C$2</c:f>
              <c:numCache>
                <c:formatCode>0"%";"";"-"</c:formatCode>
                <c:ptCount val="1"/>
                <c:pt idx="0">
                  <c:v>60</c:v>
                </c:pt>
              </c:numCache>
            </c:numRef>
          </c:val>
          <c:extLst>
            <c:ext xmlns:c16="http://schemas.microsoft.com/office/drawing/2014/chart" uri="{C3380CC4-5D6E-409C-BE32-E72D297353CC}">
              <c16:uniqueId val="{00000001-E433-4CA6-AA0B-44BD92EEFFE5}"/>
            </c:ext>
          </c:extLst>
        </c:ser>
        <c:ser>
          <c:idx val="2"/>
          <c:order val="2"/>
          <c:tx>
            <c:strRef>
              <c:f>Feuil1!$D$1</c:f>
              <c:strCache>
                <c:ptCount val="1"/>
                <c:pt idx="0">
                  <c:v>Ni plus, ni moins facile qu'avant</c:v>
                </c:pt>
              </c:strCache>
            </c:strRef>
          </c:tx>
          <c:spPr>
            <a:solidFill>
              <a:schemeClr val="accent6">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j-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Feuil1!$A$2</c:f>
              <c:numCache>
                <c:formatCode>General</c:formatCode>
                <c:ptCount val="1"/>
              </c:numCache>
            </c:numRef>
          </c:cat>
          <c:val>
            <c:numRef>
              <c:f>Feuil1!$D$2</c:f>
              <c:numCache>
                <c:formatCode>0"%";"";"-"</c:formatCode>
                <c:ptCount val="1"/>
                <c:pt idx="0">
                  <c:v>31</c:v>
                </c:pt>
              </c:numCache>
            </c:numRef>
          </c:val>
          <c:extLst>
            <c:ext xmlns:c16="http://schemas.microsoft.com/office/drawing/2014/chart" uri="{C3380CC4-5D6E-409C-BE32-E72D297353CC}">
              <c16:uniqueId val="{00000002-E433-4CA6-AA0B-44BD92EEFFE5}"/>
            </c:ext>
          </c:extLst>
        </c:ser>
        <c:dLbls>
          <c:dLblPos val="ctr"/>
          <c:showLegendKey val="0"/>
          <c:showVal val="1"/>
          <c:showCatName val="0"/>
          <c:showSerName val="0"/>
          <c:showPercent val="0"/>
          <c:showBubbleSize val="0"/>
        </c:dLbls>
        <c:gapWidth val="79"/>
        <c:overlap val="100"/>
        <c:axId val="1538250159"/>
        <c:axId val="1538255439"/>
      </c:barChart>
      <c:catAx>
        <c:axId val="1538250159"/>
        <c:scaling>
          <c:orientation val="minMax"/>
        </c:scaling>
        <c:delete val="1"/>
        <c:axPos val="l"/>
        <c:numFmt formatCode="General" sourceLinked="1"/>
        <c:majorTickMark val="none"/>
        <c:minorTickMark val="none"/>
        <c:tickLblPos val="nextTo"/>
        <c:crossAx val="1538255439"/>
        <c:crosses val="autoZero"/>
        <c:auto val="1"/>
        <c:lblAlgn val="ctr"/>
        <c:lblOffset val="100"/>
        <c:noMultiLvlLbl val="0"/>
      </c:catAx>
      <c:valAx>
        <c:axId val="1538255439"/>
        <c:scaling>
          <c:orientation val="minMax"/>
        </c:scaling>
        <c:delete val="1"/>
        <c:axPos val="b"/>
        <c:numFmt formatCode="0%" sourceLinked="1"/>
        <c:majorTickMark val="none"/>
        <c:minorTickMark val="none"/>
        <c:tickLblPos val="nextTo"/>
        <c:crossAx val="1538250159"/>
        <c:crosses val="autoZero"/>
        <c:crossBetween val="between"/>
      </c:valAx>
      <c:spPr>
        <a:noFill/>
        <a:ln>
          <a:noFill/>
        </a:ln>
        <a:effectLst/>
      </c:spPr>
    </c:plotArea>
    <c:legend>
      <c:legendPos val="r"/>
      <c:legendEntry>
        <c:idx val="0"/>
        <c:txPr>
          <a:bodyPr rot="0" spcFirstLastPara="1" vertOverflow="ellipsis" vert="horz" wrap="square" anchor="ctr" anchorCtr="1"/>
          <a:lstStyle/>
          <a:p>
            <a:pPr>
              <a:defRPr sz="1050" b="1" i="0" u="none" strike="noStrike" kern="1200" baseline="0">
                <a:solidFill>
                  <a:srgbClr val="EBA900"/>
                </a:solidFill>
                <a:latin typeface="+mn-lt"/>
                <a:ea typeface="+mn-ea"/>
                <a:cs typeface="+mn-cs"/>
              </a:defRPr>
            </a:pPr>
            <a:endParaRPr lang="fr-FR"/>
          </a:p>
        </c:txPr>
      </c:legendEntry>
      <c:legendEntry>
        <c:idx val="1"/>
        <c:txPr>
          <a:bodyPr rot="0" spcFirstLastPara="1" vertOverflow="ellipsis" vert="horz" wrap="square" anchor="ctr" anchorCtr="1"/>
          <a:lstStyle/>
          <a:p>
            <a:pPr>
              <a:defRPr sz="1050" b="1" i="0" u="none" strike="noStrike" kern="1200" baseline="0">
                <a:solidFill>
                  <a:srgbClr val="415755"/>
                </a:solidFill>
                <a:latin typeface="+mn-lt"/>
                <a:ea typeface="+mn-ea"/>
                <a:cs typeface="+mn-cs"/>
              </a:defRPr>
            </a:pPr>
            <a:endParaRPr lang="fr-FR"/>
          </a:p>
        </c:txPr>
      </c:legendEntry>
      <c:legendEntry>
        <c:idx val="2"/>
        <c:txPr>
          <a:bodyPr rot="0" spcFirstLastPara="1" vertOverflow="ellipsis" vert="horz" wrap="square" anchor="ctr" anchorCtr="1"/>
          <a:lstStyle/>
          <a:p>
            <a:pPr>
              <a:defRPr sz="1050" b="1" i="0" u="none" strike="noStrike" kern="1200" baseline="0">
                <a:solidFill>
                  <a:schemeClr val="accent6">
                    <a:lumMod val="50000"/>
                  </a:schemeClr>
                </a:solidFill>
                <a:latin typeface="+mn-lt"/>
                <a:ea typeface="+mn-ea"/>
                <a:cs typeface="+mn-cs"/>
              </a:defRPr>
            </a:pPr>
            <a:endParaRPr lang="fr-FR"/>
          </a:p>
        </c:txPr>
      </c:legendEntry>
      <c:layout>
        <c:manualLayout>
          <c:xMode val="edge"/>
          <c:yMode val="edge"/>
          <c:x val="0.14486872384116009"/>
          <c:y val="0.21747638706861505"/>
          <c:w val="0.82445228403485915"/>
          <c:h val="0.16812754879965855"/>
        </c:manualLayout>
      </c:layout>
      <c:overlay val="0"/>
      <c:spPr>
        <a:noFill/>
        <a:ln>
          <a:noFill/>
        </a:ln>
        <a:effectLst/>
      </c:spPr>
      <c:txPr>
        <a:bodyPr rot="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b="0"/>
      </a:pPr>
      <a:endParaRPr lang="fr-FR"/>
    </a:p>
  </c:txPr>
  <c:externalData r:id="rId3">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8980365042429206"/>
          <c:y val="0.3404962522677647"/>
          <c:w val="0.74245227678785319"/>
          <c:h val="0.61595726949738061"/>
        </c:manualLayout>
      </c:layout>
      <c:barChart>
        <c:barDir val="bar"/>
        <c:grouping val="percentStacked"/>
        <c:varyColors val="0"/>
        <c:ser>
          <c:idx val="0"/>
          <c:order val="0"/>
          <c:tx>
            <c:strRef>
              <c:f>Feuil1!$B$1</c:f>
              <c:strCache>
                <c:ptCount val="1"/>
                <c:pt idx="0">
                  <c:v>Plus facile qu'avant</c:v>
                </c:pt>
              </c:strCache>
            </c:strRef>
          </c:tx>
          <c:spPr>
            <a:solidFill>
              <a:srgbClr val="EBA900"/>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rgbClr val="415755"/>
                    </a:solidFill>
                    <a:latin typeface="+mj-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Feuil1!$A$2</c:f>
              <c:numCache>
                <c:formatCode>General</c:formatCode>
                <c:ptCount val="1"/>
              </c:numCache>
            </c:numRef>
          </c:cat>
          <c:val>
            <c:numRef>
              <c:f>Feuil1!$B$2</c:f>
              <c:numCache>
                <c:formatCode>0"%";"";"-"</c:formatCode>
                <c:ptCount val="1"/>
                <c:pt idx="0">
                  <c:v>17</c:v>
                </c:pt>
              </c:numCache>
            </c:numRef>
          </c:val>
          <c:extLst>
            <c:ext xmlns:c16="http://schemas.microsoft.com/office/drawing/2014/chart" uri="{C3380CC4-5D6E-409C-BE32-E72D297353CC}">
              <c16:uniqueId val="{00000000-55E1-41B4-A40D-155360C56633}"/>
            </c:ext>
          </c:extLst>
        </c:ser>
        <c:ser>
          <c:idx val="1"/>
          <c:order val="1"/>
          <c:tx>
            <c:strRef>
              <c:f>Feuil1!$C$1</c:f>
              <c:strCache>
                <c:ptCount val="1"/>
                <c:pt idx="0">
                  <c:v>Plus difficile qu'avant</c:v>
                </c:pt>
              </c:strCache>
            </c:strRef>
          </c:tx>
          <c:spPr>
            <a:solidFill>
              <a:srgbClr val="415755"/>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bg1"/>
                    </a:solidFill>
                    <a:latin typeface="+mj-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Feuil1!$A$2</c:f>
              <c:numCache>
                <c:formatCode>General</c:formatCode>
                <c:ptCount val="1"/>
              </c:numCache>
            </c:numRef>
          </c:cat>
          <c:val>
            <c:numRef>
              <c:f>Feuil1!$C$2</c:f>
              <c:numCache>
                <c:formatCode>0"%";"";"-"</c:formatCode>
                <c:ptCount val="1"/>
                <c:pt idx="0">
                  <c:v>53</c:v>
                </c:pt>
              </c:numCache>
            </c:numRef>
          </c:val>
          <c:extLst>
            <c:ext xmlns:c16="http://schemas.microsoft.com/office/drawing/2014/chart" uri="{C3380CC4-5D6E-409C-BE32-E72D297353CC}">
              <c16:uniqueId val="{00000001-55E1-41B4-A40D-155360C56633}"/>
            </c:ext>
          </c:extLst>
        </c:ser>
        <c:ser>
          <c:idx val="2"/>
          <c:order val="2"/>
          <c:tx>
            <c:strRef>
              <c:f>Feuil1!$D$1</c:f>
              <c:strCache>
                <c:ptCount val="1"/>
                <c:pt idx="0">
                  <c:v>Ni plus, ni moins facile qu�avant</c:v>
                </c:pt>
              </c:strCache>
            </c:strRef>
          </c:tx>
          <c:spPr>
            <a:solidFill>
              <a:schemeClr val="accent6">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j-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Feuil1!$A$2</c:f>
              <c:numCache>
                <c:formatCode>General</c:formatCode>
                <c:ptCount val="1"/>
              </c:numCache>
            </c:numRef>
          </c:cat>
          <c:val>
            <c:numRef>
              <c:f>Feuil1!$D$2</c:f>
              <c:numCache>
                <c:formatCode>0"%";"";"-"</c:formatCode>
                <c:ptCount val="1"/>
                <c:pt idx="0">
                  <c:v>30</c:v>
                </c:pt>
              </c:numCache>
            </c:numRef>
          </c:val>
          <c:extLst>
            <c:ext xmlns:c16="http://schemas.microsoft.com/office/drawing/2014/chart" uri="{C3380CC4-5D6E-409C-BE32-E72D297353CC}">
              <c16:uniqueId val="{00000002-55E1-41B4-A40D-155360C56633}"/>
            </c:ext>
          </c:extLst>
        </c:ser>
        <c:dLbls>
          <c:dLblPos val="ctr"/>
          <c:showLegendKey val="0"/>
          <c:showVal val="1"/>
          <c:showCatName val="0"/>
          <c:showSerName val="0"/>
          <c:showPercent val="0"/>
          <c:showBubbleSize val="0"/>
        </c:dLbls>
        <c:gapWidth val="79"/>
        <c:overlap val="100"/>
        <c:axId val="1538250159"/>
        <c:axId val="1538255439"/>
      </c:barChart>
      <c:catAx>
        <c:axId val="1538250159"/>
        <c:scaling>
          <c:orientation val="minMax"/>
        </c:scaling>
        <c:delete val="1"/>
        <c:axPos val="l"/>
        <c:numFmt formatCode="General" sourceLinked="1"/>
        <c:majorTickMark val="none"/>
        <c:minorTickMark val="none"/>
        <c:tickLblPos val="nextTo"/>
        <c:crossAx val="1538255439"/>
        <c:crosses val="autoZero"/>
        <c:auto val="1"/>
        <c:lblAlgn val="ctr"/>
        <c:lblOffset val="100"/>
        <c:noMultiLvlLbl val="0"/>
      </c:catAx>
      <c:valAx>
        <c:axId val="1538255439"/>
        <c:scaling>
          <c:orientation val="minMax"/>
        </c:scaling>
        <c:delete val="1"/>
        <c:axPos val="b"/>
        <c:numFmt formatCode="0%" sourceLinked="1"/>
        <c:majorTickMark val="none"/>
        <c:minorTickMark val="none"/>
        <c:tickLblPos val="nextTo"/>
        <c:crossAx val="1538250159"/>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b="0"/>
      </a:pPr>
      <a:endParaRPr lang="fr-FR"/>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8980365042429206"/>
          <c:y val="0.3404962522677647"/>
          <c:w val="0.74245227678785319"/>
          <c:h val="0.61595726949738061"/>
        </c:manualLayout>
      </c:layout>
      <c:barChart>
        <c:barDir val="bar"/>
        <c:grouping val="percentStacked"/>
        <c:varyColors val="0"/>
        <c:ser>
          <c:idx val="0"/>
          <c:order val="0"/>
          <c:tx>
            <c:strRef>
              <c:f>Feuil1!$B$1</c:f>
              <c:strCache>
                <c:ptCount val="1"/>
                <c:pt idx="0">
                  <c:v>Oui, le permis voiture (B)</c:v>
                </c:pt>
              </c:strCache>
            </c:strRef>
          </c:tx>
          <c:spPr>
            <a:solidFill>
              <a:srgbClr val="EBA900"/>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rgbClr val="415755"/>
                    </a:solidFill>
                    <a:latin typeface="+mj-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Feuil1!$A$2</c:f>
              <c:numCache>
                <c:formatCode>General</c:formatCode>
                <c:ptCount val="1"/>
              </c:numCache>
            </c:numRef>
          </c:cat>
          <c:val>
            <c:numRef>
              <c:f>Feuil1!$B$2</c:f>
              <c:numCache>
                <c:formatCode>0"%";"";"-"</c:formatCode>
                <c:ptCount val="1"/>
                <c:pt idx="0">
                  <c:v>68</c:v>
                </c:pt>
              </c:numCache>
            </c:numRef>
          </c:val>
          <c:extLst>
            <c:ext xmlns:c16="http://schemas.microsoft.com/office/drawing/2014/chart" uri="{C3380CC4-5D6E-409C-BE32-E72D297353CC}">
              <c16:uniqueId val="{00000000-DB55-4D72-981C-880D38DEC300}"/>
            </c:ext>
          </c:extLst>
        </c:ser>
        <c:ser>
          <c:idx val="1"/>
          <c:order val="1"/>
          <c:tx>
            <c:strRef>
              <c:f>Feuil1!$C$1</c:f>
              <c:strCache>
                <c:ptCount val="1"/>
                <c:pt idx="0">
                  <c:v>Oui, un autre permis</c:v>
                </c:pt>
              </c:strCache>
            </c:strRef>
          </c:tx>
          <c:spPr>
            <a:solidFill>
              <a:srgbClr val="FFD15A"/>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rgbClr val="415755"/>
                    </a:solidFill>
                    <a:latin typeface="+mj-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Feuil1!$A$2</c:f>
              <c:numCache>
                <c:formatCode>General</c:formatCode>
                <c:ptCount val="1"/>
              </c:numCache>
            </c:numRef>
          </c:cat>
          <c:val>
            <c:numRef>
              <c:f>Feuil1!$C$2</c:f>
              <c:numCache>
                <c:formatCode>0"%";"";"-"</c:formatCode>
                <c:ptCount val="1"/>
                <c:pt idx="0">
                  <c:v>6</c:v>
                </c:pt>
              </c:numCache>
            </c:numRef>
          </c:val>
          <c:extLst>
            <c:ext xmlns:c16="http://schemas.microsoft.com/office/drawing/2014/chart" uri="{C3380CC4-5D6E-409C-BE32-E72D297353CC}">
              <c16:uniqueId val="{00000001-DB55-4D72-981C-880D38DEC300}"/>
            </c:ext>
          </c:extLst>
        </c:ser>
        <c:ser>
          <c:idx val="2"/>
          <c:order val="2"/>
          <c:tx>
            <c:strRef>
              <c:f>Feuil1!$D$1</c:f>
              <c:strCache>
                <c:ptCount val="1"/>
                <c:pt idx="0">
                  <c:v>Pas encore mais c'est en cours</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j-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Feuil1!$A$2</c:f>
              <c:numCache>
                <c:formatCode>General</c:formatCode>
                <c:ptCount val="1"/>
              </c:numCache>
            </c:numRef>
          </c:cat>
          <c:val>
            <c:numRef>
              <c:f>Feuil1!$D$2</c:f>
              <c:numCache>
                <c:formatCode>0"%";"";"-"</c:formatCode>
                <c:ptCount val="1"/>
                <c:pt idx="0">
                  <c:v>14</c:v>
                </c:pt>
              </c:numCache>
            </c:numRef>
          </c:val>
          <c:extLst>
            <c:ext xmlns:c16="http://schemas.microsoft.com/office/drawing/2014/chart" uri="{C3380CC4-5D6E-409C-BE32-E72D297353CC}">
              <c16:uniqueId val="{00000002-DB55-4D72-981C-880D38DEC300}"/>
            </c:ext>
          </c:extLst>
        </c:ser>
        <c:ser>
          <c:idx val="3"/>
          <c:order val="3"/>
          <c:tx>
            <c:strRef>
              <c:f>Feuil1!$E$1</c:f>
              <c:strCache>
                <c:ptCount val="1"/>
                <c:pt idx="0">
                  <c:v>Non</c:v>
                </c:pt>
              </c:strCache>
            </c:strRef>
          </c:tx>
          <c:spPr>
            <a:solidFill>
              <a:schemeClr val="accent4"/>
            </a:solidFill>
            <a:ln>
              <a:noFill/>
            </a:ln>
            <a:effectLst/>
          </c:spPr>
          <c:invertIfNegative val="0"/>
          <c:dLbls>
            <c:dLbl>
              <c:idx val="0"/>
              <c:layout>
                <c:manualLayout>
                  <c:x val="1.7043884513322613E-3"/>
                  <c:y val="0"/>
                </c:manualLayout>
              </c:layout>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j-lt"/>
                      <a:ea typeface="+mn-ea"/>
                      <a:cs typeface="+mn-cs"/>
                    </a:defRPr>
                  </a:pPr>
                  <a:endParaRPr lang="fr-FR"/>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DB55-4D72-981C-880D38DEC300}"/>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solidFill>
                    <a:latin typeface="+mn-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Feuil1!$A$2</c:f>
              <c:numCache>
                <c:formatCode>General</c:formatCode>
                <c:ptCount val="1"/>
              </c:numCache>
            </c:numRef>
          </c:cat>
          <c:val>
            <c:numRef>
              <c:f>Feuil1!$E$2</c:f>
              <c:numCache>
                <c:formatCode>0"%";"";"-"</c:formatCode>
                <c:ptCount val="1"/>
                <c:pt idx="0">
                  <c:v>17</c:v>
                </c:pt>
              </c:numCache>
            </c:numRef>
          </c:val>
          <c:extLst>
            <c:ext xmlns:c16="http://schemas.microsoft.com/office/drawing/2014/chart" uri="{C3380CC4-5D6E-409C-BE32-E72D297353CC}">
              <c16:uniqueId val="{00000004-DB55-4D72-981C-880D38DEC300}"/>
            </c:ext>
          </c:extLst>
        </c:ser>
        <c:dLbls>
          <c:dLblPos val="ctr"/>
          <c:showLegendKey val="0"/>
          <c:showVal val="1"/>
          <c:showCatName val="0"/>
          <c:showSerName val="0"/>
          <c:showPercent val="0"/>
          <c:showBubbleSize val="0"/>
        </c:dLbls>
        <c:gapWidth val="79"/>
        <c:overlap val="100"/>
        <c:axId val="1538250159"/>
        <c:axId val="1538255439"/>
      </c:barChart>
      <c:catAx>
        <c:axId val="1538250159"/>
        <c:scaling>
          <c:orientation val="minMax"/>
        </c:scaling>
        <c:delete val="1"/>
        <c:axPos val="l"/>
        <c:numFmt formatCode="General" sourceLinked="1"/>
        <c:majorTickMark val="none"/>
        <c:minorTickMark val="none"/>
        <c:tickLblPos val="nextTo"/>
        <c:crossAx val="1538255439"/>
        <c:crosses val="autoZero"/>
        <c:auto val="1"/>
        <c:lblAlgn val="ctr"/>
        <c:lblOffset val="100"/>
        <c:noMultiLvlLbl val="0"/>
      </c:catAx>
      <c:valAx>
        <c:axId val="1538255439"/>
        <c:scaling>
          <c:orientation val="minMax"/>
        </c:scaling>
        <c:delete val="1"/>
        <c:axPos val="b"/>
        <c:numFmt formatCode="0%" sourceLinked="1"/>
        <c:majorTickMark val="none"/>
        <c:minorTickMark val="none"/>
        <c:tickLblPos val="nextTo"/>
        <c:crossAx val="1538250159"/>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b="0"/>
      </a:pPr>
      <a:endParaRPr lang="fr-FR"/>
    </a:p>
  </c:txPr>
  <c:externalData r:id="rId3">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8980365042429206"/>
          <c:y val="0.3404962522677647"/>
          <c:w val="0.74245227678785319"/>
          <c:h val="0.61595726949738061"/>
        </c:manualLayout>
      </c:layout>
      <c:barChart>
        <c:barDir val="bar"/>
        <c:grouping val="percentStacked"/>
        <c:varyColors val="0"/>
        <c:ser>
          <c:idx val="0"/>
          <c:order val="0"/>
          <c:tx>
            <c:strRef>
              <c:f>Feuil1!$B$1</c:f>
              <c:strCache>
                <c:ptCount val="1"/>
                <c:pt idx="0">
                  <c:v>Plus facile qu'avant</c:v>
                </c:pt>
              </c:strCache>
            </c:strRef>
          </c:tx>
          <c:spPr>
            <a:solidFill>
              <a:srgbClr val="EBA900"/>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rgbClr val="415755"/>
                    </a:solidFill>
                    <a:latin typeface="+mj-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Feuil1!$A$2</c:f>
              <c:numCache>
                <c:formatCode>General</c:formatCode>
                <c:ptCount val="1"/>
              </c:numCache>
            </c:numRef>
          </c:cat>
          <c:val>
            <c:numRef>
              <c:f>Feuil1!$B$2</c:f>
              <c:numCache>
                <c:formatCode>0"%";"";"-"</c:formatCode>
                <c:ptCount val="1"/>
                <c:pt idx="0">
                  <c:v>10</c:v>
                </c:pt>
              </c:numCache>
            </c:numRef>
          </c:val>
          <c:extLst>
            <c:ext xmlns:c16="http://schemas.microsoft.com/office/drawing/2014/chart" uri="{C3380CC4-5D6E-409C-BE32-E72D297353CC}">
              <c16:uniqueId val="{00000000-BD4B-4347-AAEB-2B2F5FC8CF5A}"/>
            </c:ext>
          </c:extLst>
        </c:ser>
        <c:ser>
          <c:idx val="1"/>
          <c:order val="1"/>
          <c:tx>
            <c:strRef>
              <c:f>Feuil1!$C$1</c:f>
              <c:strCache>
                <c:ptCount val="1"/>
                <c:pt idx="0">
                  <c:v>Plus difficile qu'avant</c:v>
                </c:pt>
              </c:strCache>
            </c:strRef>
          </c:tx>
          <c:spPr>
            <a:solidFill>
              <a:srgbClr val="415755"/>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bg1"/>
                    </a:solidFill>
                    <a:latin typeface="+mj-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Feuil1!$A$2</c:f>
              <c:numCache>
                <c:formatCode>General</c:formatCode>
                <c:ptCount val="1"/>
              </c:numCache>
            </c:numRef>
          </c:cat>
          <c:val>
            <c:numRef>
              <c:f>Feuil1!$C$2</c:f>
              <c:numCache>
                <c:formatCode>0"%";"";"-"</c:formatCode>
                <c:ptCount val="1"/>
                <c:pt idx="0">
                  <c:v>66</c:v>
                </c:pt>
              </c:numCache>
            </c:numRef>
          </c:val>
          <c:extLst>
            <c:ext xmlns:c16="http://schemas.microsoft.com/office/drawing/2014/chart" uri="{C3380CC4-5D6E-409C-BE32-E72D297353CC}">
              <c16:uniqueId val="{00000001-BD4B-4347-AAEB-2B2F5FC8CF5A}"/>
            </c:ext>
          </c:extLst>
        </c:ser>
        <c:ser>
          <c:idx val="2"/>
          <c:order val="2"/>
          <c:tx>
            <c:strRef>
              <c:f>Feuil1!$D$1</c:f>
              <c:strCache>
                <c:ptCount val="1"/>
                <c:pt idx="0">
                  <c:v>Ni plus, ni moins facile qu�avant</c:v>
                </c:pt>
              </c:strCache>
            </c:strRef>
          </c:tx>
          <c:spPr>
            <a:solidFill>
              <a:schemeClr val="accent6">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j-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Feuil1!$A$2</c:f>
              <c:numCache>
                <c:formatCode>General</c:formatCode>
                <c:ptCount val="1"/>
              </c:numCache>
            </c:numRef>
          </c:cat>
          <c:val>
            <c:numRef>
              <c:f>Feuil1!$D$2</c:f>
              <c:numCache>
                <c:formatCode>0"%";"";"-"</c:formatCode>
                <c:ptCount val="1"/>
                <c:pt idx="0">
                  <c:v>24</c:v>
                </c:pt>
              </c:numCache>
            </c:numRef>
          </c:val>
          <c:extLst>
            <c:ext xmlns:c16="http://schemas.microsoft.com/office/drawing/2014/chart" uri="{C3380CC4-5D6E-409C-BE32-E72D297353CC}">
              <c16:uniqueId val="{00000002-BD4B-4347-AAEB-2B2F5FC8CF5A}"/>
            </c:ext>
          </c:extLst>
        </c:ser>
        <c:dLbls>
          <c:dLblPos val="ctr"/>
          <c:showLegendKey val="0"/>
          <c:showVal val="1"/>
          <c:showCatName val="0"/>
          <c:showSerName val="0"/>
          <c:showPercent val="0"/>
          <c:showBubbleSize val="0"/>
        </c:dLbls>
        <c:gapWidth val="79"/>
        <c:overlap val="100"/>
        <c:axId val="1538250159"/>
        <c:axId val="1538255439"/>
      </c:barChart>
      <c:catAx>
        <c:axId val="1538250159"/>
        <c:scaling>
          <c:orientation val="minMax"/>
        </c:scaling>
        <c:delete val="1"/>
        <c:axPos val="l"/>
        <c:numFmt formatCode="General" sourceLinked="1"/>
        <c:majorTickMark val="none"/>
        <c:minorTickMark val="none"/>
        <c:tickLblPos val="nextTo"/>
        <c:crossAx val="1538255439"/>
        <c:crosses val="autoZero"/>
        <c:auto val="1"/>
        <c:lblAlgn val="ctr"/>
        <c:lblOffset val="100"/>
        <c:noMultiLvlLbl val="0"/>
      </c:catAx>
      <c:valAx>
        <c:axId val="1538255439"/>
        <c:scaling>
          <c:orientation val="minMax"/>
        </c:scaling>
        <c:delete val="1"/>
        <c:axPos val="b"/>
        <c:numFmt formatCode="0%" sourceLinked="1"/>
        <c:majorTickMark val="none"/>
        <c:minorTickMark val="none"/>
        <c:tickLblPos val="nextTo"/>
        <c:crossAx val="1538250159"/>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b="0"/>
      </a:pPr>
      <a:endParaRPr lang="fr-FR"/>
    </a:p>
  </c:txPr>
  <c:externalData r:id="rId3">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2286805480596501E-2"/>
          <c:y val="4.0657982093261873E-2"/>
          <c:w val="0.78168139159577732"/>
          <c:h val="0.93750000000000011"/>
        </c:manualLayout>
      </c:layout>
      <c:barChart>
        <c:barDir val="bar"/>
        <c:grouping val="clustered"/>
        <c:varyColors val="0"/>
        <c:ser>
          <c:idx val="0"/>
          <c:order val="0"/>
          <c:tx>
            <c:strRef>
              <c:f>Feuil1!$B$1</c:f>
              <c:strCache>
                <c:ptCount val="1"/>
                <c:pt idx="0">
                  <c:v>Série 1</c:v>
                </c:pt>
              </c:strCache>
            </c:strRef>
          </c:tx>
          <c:spPr>
            <a:solidFill>
              <a:srgbClr val="A56A43"/>
            </a:solidFill>
            <a:ln>
              <a:noFill/>
            </a:ln>
            <a:effectLst/>
          </c:spPr>
          <c:invertIfNegative val="0"/>
          <c:dLbls>
            <c:dLbl>
              <c:idx val="0"/>
              <c:tx>
                <c:rich>
                  <a:bodyPr/>
                  <a:lstStyle/>
                  <a:p>
                    <a:fld id="{6EAADB77-CB90-4E8A-B0B3-11D567975B55}" type="VALUE">
                      <a:rPr lang="en-US" smtClean="0"/>
                      <a:pPr/>
                      <a:t>[VALEUR]</a:t>
                    </a:fld>
                    <a:endParaRPr lang="fr-F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B729-440E-8B18-30BA4CB85F67}"/>
                </c:ext>
              </c:extLst>
            </c:dLbl>
            <c:dLbl>
              <c:idx val="1"/>
              <c:tx>
                <c:rich>
                  <a:bodyPr/>
                  <a:lstStyle/>
                  <a:p>
                    <a:fld id="{A6681C77-7BC8-46E2-8741-F05ECBB607EE}" type="VALUE">
                      <a:rPr lang="en-US" smtClean="0"/>
                      <a:pPr/>
                      <a:t>[VALEUR]</a:t>
                    </a:fld>
                    <a:endParaRPr lang="fr-F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B729-440E-8B18-30BA4CB85F67}"/>
                </c:ext>
              </c:extLst>
            </c:dLbl>
            <c:dLbl>
              <c:idx val="2"/>
              <c:tx>
                <c:rich>
                  <a:bodyPr/>
                  <a:lstStyle/>
                  <a:p>
                    <a:fld id="{91C0EA30-CD58-47B7-99BE-C3C774F8CBAF}" type="VALUE">
                      <a:rPr lang="en-US" smtClean="0"/>
                      <a:pPr/>
                      <a:t>[VALEUR]</a:t>
                    </a:fld>
                    <a:endParaRPr lang="fr-F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B729-440E-8B18-30BA4CB85F67}"/>
                </c:ext>
              </c:extLst>
            </c:dLbl>
            <c:dLbl>
              <c:idx val="3"/>
              <c:tx>
                <c:rich>
                  <a:bodyPr/>
                  <a:lstStyle/>
                  <a:p>
                    <a:fld id="{D206CEC7-9EA9-4F9E-9B36-A5A003845AA4}" type="VALUE">
                      <a:rPr lang="en-US" smtClean="0"/>
                      <a:pPr/>
                      <a:t>[VALEUR]</a:t>
                    </a:fld>
                    <a:endParaRPr lang="fr-F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B729-440E-8B18-30BA4CB85F67}"/>
                </c:ext>
              </c:extLst>
            </c:dLbl>
            <c:dLbl>
              <c:idx val="4"/>
              <c:tx>
                <c:rich>
                  <a:bodyPr/>
                  <a:lstStyle/>
                  <a:p>
                    <a:fld id="{3D2D3022-7F77-42BB-8F82-1AB7E43FA71D}" type="VALUE">
                      <a:rPr lang="en-US" smtClean="0"/>
                      <a:pPr/>
                      <a:t>[VALEUR]</a:t>
                    </a:fld>
                    <a:endParaRPr lang="fr-F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B729-440E-8B18-30BA4CB85F67}"/>
                </c:ext>
              </c:extLst>
            </c:dLbl>
            <c:dLbl>
              <c:idx val="5"/>
              <c:tx>
                <c:rich>
                  <a:bodyPr/>
                  <a:lstStyle/>
                  <a:p>
                    <a:fld id="{81B69B1D-B5B8-48A4-BE92-07A9A909D9F0}" type="VALUE">
                      <a:rPr lang="en-US" smtClean="0"/>
                      <a:pPr/>
                      <a:t>[VALEUR]</a:t>
                    </a:fld>
                    <a:endParaRPr lang="fr-F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B729-440E-8B18-30BA4CB85F67}"/>
                </c:ext>
              </c:extLst>
            </c:dLbl>
            <c:dLbl>
              <c:idx val="6"/>
              <c:tx>
                <c:rich>
                  <a:bodyPr/>
                  <a:lstStyle/>
                  <a:p>
                    <a:fld id="{1BD51A0D-9ABF-4F0F-8367-A602E800BBC0}" type="VALUE">
                      <a:rPr lang="en-US" smtClean="0"/>
                      <a:pPr/>
                      <a:t>[VALEUR]</a:t>
                    </a:fld>
                    <a:r>
                      <a:rPr lang="en-US"/>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6-B729-440E-8B18-30BA4CB85F67}"/>
                </c:ext>
              </c:extLst>
            </c:dLbl>
            <c:dLbl>
              <c:idx val="7"/>
              <c:tx>
                <c:rich>
                  <a:bodyPr/>
                  <a:lstStyle/>
                  <a:p>
                    <a:fld id="{489234ED-4B3B-4351-B350-180D2607FFED}" type="VALUE">
                      <a:rPr lang="en-US" smtClean="0"/>
                      <a:pPr/>
                      <a:t>[VALEUR]</a:t>
                    </a:fld>
                    <a:r>
                      <a:rPr lang="en-US"/>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B729-440E-8B18-30BA4CB85F67}"/>
                </c:ext>
              </c:extLst>
            </c:dLbl>
            <c:dLbl>
              <c:idx val="8"/>
              <c:tx>
                <c:rich>
                  <a:bodyPr/>
                  <a:lstStyle/>
                  <a:p>
                    <a:fld id="{8607E306-A9EF-4A13-86FE-317BBB7E7248}" type="VALUE">
                      <a:rPr lang="en-US" smtClean="0"/>
                      <a:pPr/>
                      <a:t>[VALEUR]</a:t>
                    </a:fld>
                    <a:r>
                      <a:rPr lang="en-US"/>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8-B729-440E-8B18-30BA4CB85F67}"/>
                </c:ext>
              </c:extLst>
            </c:dLbl>
            <c:dLbl>
              <c:idx val="9"/>
              <c:tx>
                <c:rich>
                  <a:bodyPr/>
                  <a:lstStyle/>
                  <a:p>
                    <a:fld id="{4EF63385-9ADA-4AFE-94C4-EB1F8A8CC290}" type="VALUE">
                      <a:rPr lang="en-US" smtClean="0"/>
                      <a:pPr/>
                      <a:t>[VALEUR]</a:t>
                    </a:fld>
                    <a:r>
                      <a:rPr lang="en-US"/>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9-B729-440E-8B18-30BA4CB85F67}"/>
                </c:ext>
              </c:extLst>
            </c:dLbl>
            <c:dLbl>
              <c:idx val="10"/>
              <c:tx>
                <c:rich>
                  <a:bodyPr/>
                  <a:lstStyle/>
                  <a:p>
                    <a:fld id="{F88762E1-44BC-46AA-ADCE-7887A0DEDFD0}" type="VALUE">
                      <a:rPr lang="en-US" smtClean="0"/>
                      <a:pPr/>
                      <a:t>[VALEUR]</a:t>
                    </a:fld>
                    <a:r>
                      <a:rPr lang="en-US"/>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A-B729-440E-8B18-30BA4CB85F67}"/>
                </c:ext>
              </c:extLst>
            </c:dLbl>
            <c:dLbl>
              <c:idx val="11"/>
              <c:tx>
                <c:rich>
                  <a:bodyPr/>
                  <a:lstStyle/>
                  <a:p>
                    <a:fld id="{7BEB1B63-39F4-4E35-BB15-B6F6FE465AF5}" type="VALUE">
                      <a:rPr lang="en-US" smtClean="0"/>
                      <a:pPr/>
                      <a:t>[VALEUR]</a:t>
                    </a:fld>
                    <a:r>
                      <a:rPr lang="en-US"/>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B-B729-440E-8B18-30BA4CB85F67}"/>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rgbClr val="A56A43"/>
                    </a:solidFill>
                    <a:latin typeface="+mj-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Feuil1!$A$2:$A$7</c:f>
              <c:strCache>
                <c:ptCount val="4"/>
                <c:pt idx="0">
                  <c:v>De renoncer à changer d’emploi</c:v>
                </c:pt>
                <c:pt idx="1">
                  <c:v>De renoncer à un entretien d’embauche ou une formation</c:v>
                </c:pt>
                <c:pt idx="2">
                  <c:v>De renoncer à un emploi ou une mission</c:v>
                </c:pt>
                <c:pt idx="3">
                  <c:v>D’avoir le sentiment que l’absence de voiture freinait votre évolution professionnelle</c:v>
                </c:pt>
              </c:strCache>
            </c:strRef>
          </c:cat>
          <c:val>
            <c:numRef>
              <c:f>Feuil1!$B$2:$B$7</c:f>
              <c:numCache>
                <c:formatCode>0"%";"";"-"</c:formatCode>
                <c:ptCount val="6"/>
                <c:pt idx="0">
                  <c:v>41.709895090725858</c:v>
                </c:pt>
                <c:pt idx="1">
                  <c:v>34.286438343259178</c:v>
                </c:pt>
                <c:pt idx="2">
                  <c:v>24.787347684667399</c:v>
                </c:pt>
                <c:pt idx="3">
                  <c:v>24.446514924585351</c:v>
                </c:pt>
                <c:pt idx="4">
                  <c:v>24.940386531202179</c:v>
                </c:pt>
                <c:pt idx="5">
                  <c:v>17.857768088121791</c:v>
                </c:pt>
              </c:numCache>
            </c:numRef>
          </c:val>
          <c:extLst>
            <c:ext xmlns:c16="http://schemas.microsoft.com/office/drawing/2014/chart" uri="{C3380CC4-5D6E-409C-BE32-E72D297353CC}">
              <c16:uniqueId val="{0000000C-B729-440E-8B18-30BA4CB85F67}"/>
            </c:ext>
          </c:extLst>
        </c:ser>
        <c:ser>
          <c:idx val="1"/>
          <c:order val="1"/>
          <c:tx>
            <c:strRef>
              <c:f>Feuil1!$C$1</c:f>
              <c:strCache>
                <c:ptCount val="1"/>
                <c:pt idx="0">
                  <c:v>Série 2</c:v>
                </c:pt>
              </c:strCache>
            </c:strRef>
          </c:tx>
          <c:spPr>
            <a:solidFill>
              <a:srgbClr val="E73A58"/>
            </a:solidFill>
            <a:ln>
              <a:noFill/>
            </a:ln>
            <a:effectLst/>
          </c:spPr>
          <c:invertIfNegative val="0"/>
          <c:dLbls>
            <c:dLbl>
              <c:idx val="0"/>
              <c:tx>
                <c:rich>
                  <a:bodyPr/>
                  <a:lstStyle/>
                  <a:p>
                    <a:fld id="{2410CC68-E9CA-48F5-8EBE-6859799C0268}" type="VALUE">
                      <a:rPr lang="en-US" smtClean="0"/>
                      <a:pPr/>
                      <a:t>[VALEUR]</a:t>
                    </a:fld>
                    <a:endParaRPr lang="fr-F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D-B729-440E-8B18-30BA4CB85F67}"/>
                </c:ext>
              </c:extLst>
            </c:dLbl>
            <c:dLbl>
              <c:idx val="1"/>
              <c:tx>
                <c:rich>
                  <a:bodyPr/>
                  <a:lstStyle/>
                  <a:p>
                    <a:fld id="{058F0A4A-B1C7-4681-85A5-F3D74B4C3C9A}" type="VALUE">
                      <a:rPr lang="en-US" smtClean="0"/>
                      <a:pPr/>
                      <a:t>[VALEUR]</a:t>
                    </a:fld>
                    <a:endParaRPr lang="fr-F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E-B729-440E-8B18-30BA4CB85F67}"/>
                </c:ext>
              </c:extLst>
            </c:dLbl>
            <c:dLbl>
              <c:idx val="2"/>
              <c:tx>
                <c:rich>
                  <a:bodyPr/>
                  <a:lstStyle/>
                  <a:p>
                    <a:fld id="{6DB22E74-CA7D-441D-91C2-AFF79E0F78AA}" type="VALUE">
                      <a:rPr lang="en-US" smtClean="0"/>
                      <a:pPr/>
                      <a:t>[VALEUR]</a:t>
                    </a:fld>
                    <a:endParaRPr lang="fr-F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F-B729-440E-8B18-30BA4CB85F67}"/>
                </c:ext>
              </c:extLst>
            </c:dLbl>
            <c:dLbl>
              <c:idx val="3"/>
              <c:tx>
                <c:rich>
                  <a:bodyPr/>
                  <a:lstStyle/>
                  <a:p>
                    <a:fld id="{C1EDD686-EE2B-47C9-BD9A-D431F61CF1C5}" type="VALUE">
                      <a:rPr lang="en-US" smtClean="0"/>
                      <a:pPr/>
                      <a:t>[VALEUR]</a:t>
                    </a:fld>
                    <a:endParaRPr lang="fr-F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0-B729-440E-8B18-30BA4CB85F67}"/>
                </c:ext>
              </c:extLst>
            </c:dLbl>
            <c:dLbl>
              <c:idx val="4"/>
              <c:tx>
                <c:rich>
                  <a:bodyPr/>
                  <a:lstStyle/>
                  <a:p>
                    <a:fld id="{6A62A79D-FCB7-4498-A603-A73A8114F6C7}" type="VALUE">
                      <a:rPr lang="en-US" smtClean="0"/>
                      <a:pPr/>
                      <a:t>[VALEUR]</a:t>
                    </a:fld>
                    <a:endParaRPr lang="fr-F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1-B729-440E-8B18-30BA4CB85F67}"/>
                </c:ext>
              </c:extLst>
            </c:dLbl>
            <c:dLbl>
              <c:idx val="5"/>
              <c:tx>
                <c:rich>
                  <a:bodyPr/>
                  <a:lstStyle/>
                  <a:p>
                    <a:fld id="{387F7DDD-85DB-4740-8E5C-02876553E146}" type="VALUE">
                      <a:rPr lang="en-US" smtClean="0"/>
                      <a:pPr/>
                      <a:t>[VALEUR]</a:t>
                    </a:fld>
                    <a:endParaRPr lang="fr-F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2-B729-440E-8B18-30BA4CB85F67}"/>
                </c:ext>
              </c:extLst>
            </c:dLbl>
            <c:dLbl>
              <c:idx val="6"/>
              <c:tx>
                <c:rich>
                  <a:bodyPr/>
                  <a:lstStyle/>
                  <a:p>
                    <a:fld id="{8027A44E-6415-4C93-BA85-20FA98C5A1A0}" type="VALUE">
                      <a:rPr lang="en-US" smtClean="0"/>
                      <a:pPr/>
                      <a:t>[VALEUR]</a:t>
                    </a:fld>
                    <a:r>
                      <a:rPr lang="en-US"/>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3-B729-440E-8B18-30BA4CB85F67}"/>
                </c:ext>
              </c:extLst>
            </c:dLbl>
            <c:dLbl>
              <c:idx val="7"/>
              <c:tx>
                <c:rich>
                  <a:bodyPr/>
                  <a:lstStyle/>
                  <a:p>
                    <a:fld id="{D09C71C5-6C8C-4456-A45A-D8FF898F9CC3}" type="VALUE">
                      <a:rPr lang="en-US" smtClean="0"/>
                      <a:pPr/>
                      <a:t>[VALEUR]</a:t>
                    </a:fld>
                    <a:r>
                      <a:rPr lang="en-US"/>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4-B729-440E-8B18-30BA4CB85F67}"/>
                </c:ext>
              </c:extLst>
            </c:dLbl>
            <c:dLbl>
              <c:idx val="8"/>
              <c:tx>
                <c:rich>
                  <a:bodyPr/>
                  <a:lstStyle/>
                  <a:p>
                    <a:fld id="{F22CF1DD-7C28-4E75-8814-0CD5B54E389B}" type="VALUE">
                      <a:rPr lang="en-US" smtClean="0"/>
                      <a:pPr/>
                      <a:t>[VALEUR]</a:t>
                    </a:fld>
                    <a:r>
                      <a:rPr lang="en-US"/>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5-B729-440E-8B18-30BA4CB85F67}"/>
                </c:ext>
              </c:extLst>
            </c:dLbl>
            <c:dLbl>
              <c:idx val="9"/>
              <c:tx>
                <c:rich>
                  <a:bodyPr/>
                  <a:lstStyle/>
                  <a:p>
                    <a:fld id="{0313A181-5F0E-4A59-95AA-B449F7B687CA}" type="VALUE">
                      <a:rPr lang="en-US" smtClean="0"/>
                      <a:pPr/>
                      <a:t>[VALEUR]</a:t>
                    </a:fld>
                    <a:r>
                      <a:rPr lang="en-US"/>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6-B729-440E-8B18-30BA4CB85F67}"/>
                </c:ext>
              </c:extLst>
            </c:dLbl>
            <c:dLbl>
              <c:idx val="10"/>
              <c:tx>
                <c:rich>
                  <a:bodyPr/>
                  <a:lstStyle/>
                  <a:p>
                    <a:fld id="{6269E575-2390-414F-BE35-89800BB02DCC}" type="VALUE">
                      <a:rPr lang="en-US" smtClean="0"/>
                      <a:pPr/>
                      <a:t>[VALEUR]</a:t>
                    </a:fld>
                    <a:r>
                      <a:rPr lang="en-US"/>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7-B729-440E-8B18-30BA4CB85F67}"/>
                </c:ext>
              </c:extLst>
            </c:dLbl>
            <c:dLbl>
              <c:idx val="11"/>
              <c:tx>
                <c:rich>
                  <a:bodyPr/>
                  <a:lstStyle/>
                  <a:p>
                    <a:fld id="{76B949D0-A486-4E9A-AE54-471D8D3E432B}" type="VALUE">
                      <a:rPr lang="en-US" smtClean="0"/>
                      <a:pPr/>
                      <a:t>[VALEUR]</a:t>
                    </a:fld>
                    <a:r>
                      <a:rPr lang="en-US"/>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8-B729-440E-8B18-30BA4CB85F67}"/>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rgbClr val="E73A58"/>
                    </a:solidFill>
                    <a:latin typeface="+mj-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Feuil1!$A$2:$A$7</c:f>
              <c:strCache>
                <c:ptCount val="4"/>
                <c:pt idx="0">
                  <c:v>De renoncer à changer d’emploi</c:v>
                </c:pt>
                <c:pt idx="1">
                  <c:v>De renoncer à un entretien d’embauche ou une formation</c:v>
                </c:pt>
                <c:pt idx="2">
                  <c:v>De renoncer à un emploi ou une mission</c:v>
                </c:pt>
                <c:pt idx="3">
                  <c:v>D’avoir le sentiment que l’absence de voiture freinait votre évolution professionnelle</c:v>
                </c:pt>
              </c:strCache>
            </c:strRef>
          </c:cat>
          <c:val>
            <c:numRef>
              <c:f>Feuil1!$C$2:$C$7</c:f>
              <c:numCache>
                <c:formatCode>0"%";"";"-"</c:formatCode>
                <c:ptCount val="6"/>
                <c:pt idx="0">
                  <c:v>45</c:v>
                </c:pt>
                <c:pt idx="1">
                  <c:v>40</c:v>
                </c:pt>
                <c:pt idx="2">
                  <c:v>28.25</c:v>
                </c:pt>
                <c:pt idx="3">
                  <c:v>25</c:v>
                </c:pt>
                <c:pt idx="4">
                  <c:v>29</c:v>
                </c:pt>
                <c:pt idx="5">
                  <c:v>15</c:v>
                </c:pt>
              </c:numCache>
            </c:numRef>
          </c:val>
          <c:extLst>
            <c:ext xmlns:c16="http://schemas.microsoft.com/office/drawing/2014/chart" uri="{C3380CC4-5D6E-409C-BE32-E72D297353CC}">
              <c16:uniqueId val="{00000019-B729-440E-8B18-30BA4CB85F67}"/>
            </c:ext>
          </c:extLst>
        </c:ser>
        <c:dLbls>
          <c:showLegendKey val="0"/>
          <c:showVal val="0"/>
          <c:showCatName val="0"/>
          <c:showSerName val="0"/>
          <c:showPercent val="0"/>
          <c:showBubbleSize val="0"/>
        </c:dLbls>
        <c:gapWidth val="127"/>
        <c:axId val="1586379696"/>
        <c:axId val="1586385456"/>
      </c:barChart>
      <c:catAx>
        <c:axId val="1586379696"/>
        <c:scaling>
          <c:orientation val="maxMin"/>
        </c:scaling>
        <c:delete val="1"/>
        <c:axPos val="l"/>
        <c:numFmt formatCode="General" sourceLinked="1"/>
        <c:majorTickMark val="out"/>
        <c:minorTickMark val="none"/>
        <c:tickLblPos val="nextTo"/>
        <c:crossAx val="1586385456"/>
        <c:crosses val="autoZero"/>
        <c:auto val="1"/>
        <c:lblAlgn val="ctr"/>
        <c:lblOffset val="100"/>
        <c:noMultiLvlLbl val="0"/>
      </c:catAx>
      <c:valAx>
        <c:axId val="1586385456"/>
        <c:scaling>
          <c:orientation val="minMax"/>
        </c:scaling>
        <c:delete val="1"/>
        <c:axPos val="t"/>
        <c:numFmt formatCode="0&quot;%&quot;;&quot;&quot;;&quot;-&quot;" sourceLinked="1"/>
        <c:majorTickMark val="out"/>
        <c:minorTickMark val="none"/>
        <c:tickLblPos val="nextTo"/>
        <c:crossAx val="1586379696"/>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fr-FR"/>
    </a:p>
  </c:txPr>
  <c:externalData r:id="rId3">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1143321028340422E-2"/>
          <c:y val="3.4375000000000003E-2"/>
          <c:w val="0.8994194539982292"/>
          <c:h val="0.93750000000000011"/>
        </c:manualLayout>
      </c:layout>
      <c:barChart>
        <c:barDir val="bar"/>
        <c:grouping val="clustered"/>
        <c:varyColors val="0"/>
        <c:ser>
          <c:idx val="0"/>
          <c:order val="0"/>
          <c:tx>
            <c:strRef>
              <c:f>Feuil1!$B$1</c:f>
              <c:strCache>
                <c:ptCount val="1"/>
                <c:pt idx="0">
                  <c:v>Série 1</c:v>
                </c:pt>
              </c:strCache>
            </c:strRef>
          </c:tx>
          <c:spPr>
            <a:solidFill>
              <a:srgbClr val="00304A"/>
            </a:solidFill>
            <a:ln>
              <a:noFill/>
            </a:ln>
            <a:effectLst/>
          </c:spPr>
          <c:invertIfNegative val="0"/>
          <c:dLbls>
            <c:dLbl>
              <c:idx val="0"/>
              <c:tx>
                <c:rich>
                  <a:bodyPr/>
                  <a:lstStyle/>
                  <a:p>
                    <a:fld id="{6EAADB77-CB90-4E8A-B0B3-11D567975B55}" type="VALUE">
                      <a:rPr lang="en-US" smtClean="0"/>
                      <a:pPr/>
                      <a:t>[VALEUR]</a:t>
                    </a:fld>
                    <a:endParaRPr lang="fr-F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6D66-4001-941F-D431E5367D03}"/>
                </c:ext>
              </c:extLst>
            </c:dLbl>
            <c:dLbl>
              <c:idx val="1"/>
              <c:tx>
                <c:rich>
                  <a:bodyPr/>
                  <a:lstStyle/>
                  <a:p>
                    <a:fld id="{A6681C77-7BC8-46E2-8741-F05ECBB607EE}" type="VALUE">
                      <a:rPr lang="en-US" smtClean="0"/>
                      <a:pPr/>
                      <a:t>[VALEUR]</a:t>
                    </a:fld>
                    <a:endParaRPr lang="fr-F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6D66-4001-941F-D431E5367D03}"/>
                </c:ext>
              </c:extLst>
            </c:dLbl>
            <c:dLbl>
              <c:idx val="2"/>
              <c:tx>
                <c:rich>
                  <a:bodyPr/>
                  <a:lstStyle/>
                  <a:p>
                    <a:fld id="{91C0EA30-CD58-47B7-99BE-C3C774F8CBAF}" type="VALUE">
                      <a:rPr lang="en-US" smtClean="0"/>
                      <a:pPr/>
                      <a:t>[VALEUR]</a:t>
                    </a:fld>
                    <a:endParaRPr lang="fr-F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6D66-4001-941F-D431E5367D03}"/>
                </c:ext>
              </c:extLst>
            </c:dLbl>
            <c:dLbl>
              <c:idx val="3"/>
              <c:tx>
                <c:rich>
                  <a:bodyPr/>
                  <a:lstStyle/>
                  <a:p>
                    <a:fld id="{D206CEC7-9EA9-4F9E-9B36-A5A003845AA4}" type="VALUE">
                      <a:rPr lang="en-US" smtClean="0"/>
                      <a:pPr/>
                      <a:t>[VALEUR]</a:t>
                    </a:fld>
                    <a:endParaRPr lang="fr-F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6D66-4001-941F-D431E5367D03}"/>
                </c:ext>
              </c:extLst>
            </c:dLbl>
            <c:dLbl>
              <c:idx val="4"/>
              <c:tx>
                <c:rich>
                  <a:bodyPr/>
                  <a:lstStyle/>
                  <a:p>
                    <a:fld id="{3D2D3022-7F77-42BB-8F82-1AB7E43FA71D}" type="VALUE">
                      <a:rPr lang="en-US" smtClean="0"/>
                      <a:pPr/>
                      <a:t>[VALEUR]</a:t>
                    </a:fld>
                    <a:endParaRPr lang="fr-F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6D66-4001-941F-D431E5367D03}"/>
                </c:ext>
              </c:extLst>
            </c:dLbl>
            <c:dLbl>
              <c:idx val="5"/>
              <c:tx>
                <c:rich>
                  <a:bodyPr/>
                  <a:lstStyle/>
                  <a:p>
                    <a:fld id="{81B69B1D-B5B8-48A4-BE92-07A9A909D9F0}" type="VALUE">
                      <a:rPr lang="en-US" smtClean="0"/>
                      <a:pPr/>
                      <a:t>[VALEUR]</a:t>
                    </a:fld>
                    <a:endParaRPr lang="fr-F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6D66-4001-941F-D431E5367D03}"/>
                </c:ext>
              </c:extLst>
            </c:dLbl>
            <c:dLbl>
              <c:idx val="6"/>
              <c:tx>
                <c:rich>
                  <a:bodyPr/>
                  <a:lstStyle/>
                  <a:p>
                    <a:fld id="{1BD51A0D-9ABF-4F0F-8367-A602E800BBC0}" type="VALUE">
                      <a:rPr lang="en-US" smtClean="0"/>
                      <a:pPr/>
                      <a:t>[VALEUR]</a:t>
                    </a:fld>
                    <a:r>
                      <a:rPr lang="en-US"/>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6-6D66-4001-941F-D431E5367D03}"/>
                </c:ext>
              </c:extLst>
            </c:dLbl>
            <c:dLbl>
              <c:idx val="7"/>
              <c:tx>
                <c:rich>
                  <a:bodyPr/>
                  <a:lstStyle/>
                  <a:p>
                    <a:fld id="{489234ED-4B3B-4351-B350-180D2607FFED}" type="VALUE">
                      <a:rPr lang="en-US" smtClean="0"/>
                      <a:pPr/>
                      <a:t>[VALEUR]</a:t>
                    </a:fld>
                    <a:r>
                      <a:rPr lang="en-US"/>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6D66-4001-941F-D431E5367D03}"/>
                </c:ext>
              </c:extLst>
            </c:dLbl>
            <c:dLbl>
              <c:idx val="8"/>
              <c:tx>
                <c:rich>
                  <a:bodyPr/>
                  <a:lstStyle/>
                  <a:p>
                    <a:fld id="{8607E306-A9EF-4A13-86FE-317BBB7E7248}" type="VALUE">
                      <a:rPr lang="en-US" smtClean="0"/>
                      <a:pPr/>
                      <a:t>[VALEUR]</a:t>
                    </a:fld>
                    <a:r>
                      <a:rPr lang="en-US"/>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8-6D66-4001-941F-D431E5367D03}"/>
                </c:ext>
              </c:extLst>
            </c:dLbl>
            <c:dLbl>
              <c:idx val="9"/>
              <c:tx>
                <c:rich>
                  <a:bodyPr/>
                  <a:lstStyle/>
                  <a:p>
                    <a:fld id="{4EF63385-9ADA-4AFE-94C4-EB1F8A8CC290}" type="VALUE">
                      <a:rPr lang="en-US" smtClean="0"/>
                      <a:pPr/>
                      <a:t>[VALEUR]</a:t>
                    </a:fld>
                    <a:r>
                      <a:rPr lang="en-US"/>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9-6D66-4001-941F-D431E5367D03}"/>
                </c:ext>
              </c:extLst>
            </c:dLbl>
            <c:dLbl>
              <c:idx val="10"/>
              <c:tx>
                <c:rich>
                  <a:bodyPr/>
                  <a:lstStyle/>
                  <a:p>
                    <a:fld id="{F88762E1-44BC-46AA-ADCE-7887A0DEDFD0}" type="VALUE">
                      <a:rPr lang="en-US" smtClean="0"/>
                      <a:pPr/>
                      <a:t>[VALEUR]</a:t>
                    </a:fld>
                    <a:r>
                      <a:rPr lang="en-US"/>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A-6D66-4001-941F-D431E5367D03}"/>
                </c:ext>
              </c:extLst>
            </c:dLbl>
            <c:dLbl>
              <c:idx val="11"/>
              <c:tx>
                <c:rich>
                  <a:bodyPr/>
                  <a:lstStyle/>
                  <a:p>
                    <a:fld id="{7BEB1B63-39F4-4E35-BB15-B6F6FE465AF5}" type="VALUE">
                      <a:rPr lang="en-US" smtClean="0"/>
                      <a:pPr/>
                      <a:t>[VALEUR]</a:t>
                    </a:fld>
                    <a:r>
                      <a:rPr lang="en-US"/>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B-6D66-4001-941F-D431E5367D03}"/>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rgbClr val="00304A"/>
                    </a:solidFill>
                    <a:latin typeface="+mj-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Feuil1!$A$2:$A$7</c:f>
              <c:numCache>
                <c:formatCode>General</c:formatCode>
                <c:ptCount val="6"/>
              </c:numCache>
            </c:numRef>
          </c:cat>
          <c:val>
            <c:numRef>
              <c:f>Feuil1!$B$2:$B$7</c:f>
              <c:numCache>
                <c:formatCode>0"%";"";"-"</c:formatCode>
                <c:ptCount val="6"/>
                <c:pt idx="0">
                  <c:v>44.333333333333336</c:v>
                </c:pt>
                <c:pt idx="1">
                  <c:v>35.416666666666664</c:v>
                </c:pt>
                <c:pt idx="2">
                  <c:v>28.25</c:v>
                </c:pt>
                <c:pt idx="3">
                  <c:v>21.166666666666668</c:v>
                </c:pt>
                <c:pt idx="4">
                  <c:v>21.916666666666668</c:v>
                </c:pt>
                <c:pt idx="5">
                  <c:v>21.916666666666668</c:v>
                </c:pt>
              </c:numCache>
            </c:numRef>
          </c:val>
          <c:extLst>
            <c:ext xmlns:c16="http://schemas.microsoft.com/office/drawing/2014/chart" uri="{C3380CC4-5D6E-409C-BE32-E72D297353CC}">
              <c16:uniqueId val="{0000000C-6D66-4001-941F-D431E5367D03}"/>
            </c:ext>
          </c:extLst>
        </c:ser>
        <c:ser>
          <c:idx val="1"/>
          <c:order val="1"/>
          <c:tx>
            <c:strRef>
              <c:f>Feuil1!$C$1</c:f>
              <c:strCache>
                <c:ptCount val="1"/>
                <c:pt idx="0">
                  <c:v>Série 2</c:v>
                </c:pt>
              </c:strCache>
            </c:strRef>
          </c:tx>
          <c:spPr>
            <a:solidFill>
              <a:srgbClr val="EC6708"/>
            </a:solidFill>
            <a:ln>
              <a:noFill/>
            </a:ln>
            <a:effectLst/>
          </c:spPr>
          <c:invertIfNegative val="0"/>
          <c:dLbls>
            <c:dLbl>
              <c:idx val="0"/>
              <c:tx>
                <c:rich>
                  <a:bodyPr/>
                  <a:lstStyle/>
                  <a:p>
                    <a:fld id="{2410CC68-E9CA-48F5-8EBE-6859799C0268}" type="VALUE">
                      <a:rPr lang="en-US" smtClean="0"/>
                      <a:pPr/>
                      <a:t>[VALEUR]</a:t>
                    </a:fld>
                    <a:endParaRPr lang="fr-F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D-6D66-4001-941F-D431E5367D03}"/>
                </c:ext>
              </c:extLst>
            </c:dLbl>
            <c:dLbl>
              <c:idx val="1"/>
              <c:tx>
                <c:rich>
                  <a:bodyPr/>
                  <a:lstStyle/>
                  <a:p>
                    <a:fld id="{058F0A4A-B1C7-4681-85A5-F3D74B4C3C9A}" type="VALUE">
                      <a:rPr lang="en-US" smtClean="0"/>
                      <a:pPr/>
                      <a:t>[VALEUR]</a:t>
                    </a:fld>
                    <a:endParaRPr lang="fr-F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E-6D66-4001-941F-D431E5367D03}"/>
                </c:ext>
              </c:extLst>
            </c:dLbl>
            <c:dLbl>
              <c:idx val="2"/>
              <c:tx>
                <c:rich>
                  <a:bodyPr/>
                  <a:lstStyle/>
                  <a:p>
                    <a:fld id="{6DB22E74-CA7D-441D-91C2-AFF79E0F78AA}" type="VALUE">
                      <a:rPr lang="en-US" smtClean="0"/>
                      <a:pPr/>
                      <a:t>[VALEUR]</a:t>
                    </a:fld>
                    <a:endParaRPr lang="fr-F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F-6D66-4001-941F-D431E5367D03}"/>
                </c:ext>
              </c:extLst>
            </c:dLbl>
            <c:dLbl>
              <c:idx val="3"/>
              <c:tx>
                <c:rich>
                  <a:bodyPr/>
                  <a:lstStyle/>
                  <a:p>
                    <a:fld id="{C1EDD686-EE2B-47C9-BD9A-D431F61CF1C5}" type="VALUE">
                      <a:rPr lang="en-US" smtClean="0"/>
                      <a:pPr/>
                      <a:t>[VALEUR]</a:t>
                    </a:fld>
                    <a:endParaRPr lang="fr-F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0-6D66-4001-941F-D431E5367D03}"/>
                </c:ext>
              </c:extLst>
            </c:dLbl>
            <c:dLbl>
              <c:idx val="4"/>
              <c:tx>
                <c:rich>
                  <a:bodyPr/>
                  <a:lstStyle/>
                  <a:p>
                    <a:fld id="{6A62A79D-FCB7-4498-A603-A73A8114F6C7}" type="VALUE">
                      <a:rPr lang="en-US" smtClean="0"/>
                      <a:pPr/>
                      <a:t>[VALEUR]</a:t>
                    </a:fld>
                    <a:endParaRPr lang="fr-F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1-6D66-4001-941F-D431E5367D03}"/>
                </c:ext>
              </c:extLst>
            </c:dLbl>
            <c:dLbl>
              <c:idx val="5"/>
              <c:tx>
                <c:rich>
                  <a:bodyPr/>
                  <a:lstStyle/>
                  <a:p>
                    <a:fld id="{387F7DDD-85DB-4740-8E5C-02876553E146}" type="VALUE">
                      <a:rPr lang="en-US" smtClean="0"/>
                      <a:pPr/>
                      <a:t>[VALEUR]</a:t>
                    </a:fld>
                    <a:endParaRPr lang="fr-F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2-6D66-4001-941F-D431E5367D03}"/>
                </c:ext>
              </c:extLst>
            </c:dLbl>
            <c:dLbl>
              <c:idx val="6"/>
              <c:tx>
                <c:rich>
                  <a:bodyPr/>
                  <a:lstStyle/>
                  <a:p>
                    <a:fld id="{8027A44E-6415-4C93-BA85-20FA98C5A1A0}" type="VALUE">
                      <a:rPr lang="en-US" smtClean="0"/>
                      <a:pPr/>
                      <a:t>[VALEUR]</a:t>
                    </a:fld>
                    <a:r>
                      <a:rPr lang="en-US"/>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3-6D66-4001-941F-D431E5367D03}"/>
                </c:ext>
              </c:extLst>
            </c:dLbl>
            <c:dLbl>
              <c:idx val="7"/>
              <c:tx>
                <c:rich>
                  <a:bodyPr/>
                  <a:lstStyle/>
                  <a:p>
                    <a:fld id="{D09C71C5-6C8C-4456-A45A-D8FF898F9CC3}" type="VALUE">
                      <a:rPr lang="en-US" smtClean="0"/>
                      <a:pPr/>
                      <a:t>[VALEUR]</a:t>
                    </a:fld>
                    <a:r>
                      <a:rPr lang="en-US"/>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4-6D66-4001-941F-D431E5367D03}"/>
                </c:ext>
              </c:extLst>
            </c:dLbl>
            <c:dLbl>
              <c:idx val="8"/>
              <c:tx>
                <c:rich>
                  <a:bodyPr/>
                  <a:lstStyle/>
                  <a:p>
                    <a:fld id="{F22CF1DD-7C28-4E75-8814-0CD5B54E389B}" type="VALUE">
                      <a:rPr lang="en-US" smtClean="0"/>
                      <a:pPr/>
                      <a:t>[VALEUR]</a:t>
                    </a:fld>
                    <a:r>
                      <a:rPr lang="en-US"/>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5-6D66-4001-941F-D431E5367D03}"/>
                </c:ext>
              </c:extLst>
            </c:dLbl>
            <c:dLbl>
              <c:idx val="9"/>
              <c:tx>
                <c:rich>
                  <a:bodyPr/>
                  <a:lstStyle/>
                  <a:p>
                    <a:fld id="{0313A181-5F0E-4A59-95AA-B449F7B687CA}" type="VALUE">
                      <a:rPr lang="en-US" smtClean="0"/>
                      <a:pPr/>
                      <a:t>[VALEUR]</a:t>
                    </a:fld>
                    <a:r>
                      <a:rPr lang="en-US"/>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6-6D66-4001-941F-D431E5367D03}"/>
                </c:ext>
              </c:extLst>
            </c:dLbl>
            <c:dLbl>
              <c:idx val="10"/>
              <c:tx>
                <c:rich>
                  <a:bodyPr/>
                  <a:lstStyle/>
                  <a:p>
                    <a:fld id="{6269E575-2390-414F-BE35-89800BB02DCC}" type="VALUE">
                      <a:rPr lang="en-US" smtClean="0"/>
                      <a:pPr/>
                      <a:t>[VALEUR]</a:t>
                    </a:fld>
                    <a:r>
                      <a:rPr lang="en-US"/>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7-6D66-4001-941F-D431E5367D03}"/>
                </c:ext>
              </c:extLst>
            </c:dLbl>
            <c:dLbl>
              <c:idx val="11"/>
              <c:tx>
                <c:rich>
                  <a:bodyPr/>
                  <a:lstStyle/>
                  <a:p>
                    <a:fld id="{76B949D0-A486-4E9A-AE54-471D8D3E432B}" type="VALUE">
                      <a:rPr lang="en-US" smtClean="0"/>
                      <a:pPr/>
                      <a:t>[VALEUR]</a:t>
                    </a:fld>
                    <a:r>
                      <a:rPr lang="en-US"/>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8-6D66-4001-941F-D431E5367D03}"/>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rgbClr val="EC6708"/>
                    </a:solidFill>
                    <a:latin typeface="+mj-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Feuil1!$A$2:$A$7</c:f>
              <c:numCache>
                <c:formatCode>General</c:formatCode>
                <c:ptCount val="6"/>
              </c:numCache>
            </c:numRef>
          </c:cat>
          <c:val>
            <c:numRef>
              <c:f>Feuil1!$C$2:$C$7</c:f>
              <c:numCache>
                <c:formatCode>0"%";"";"-"</c:formatCode>
                <c:ptCount val="6"/>
                <c:pt idx="0">
                  <c:v>54.387237128353881</c:v>
                </c:pt>
                <c:pt idx="1">
                  <c:v>24.583031182015954</c:v>
                </c:pt>
                <c:pt idx="2">
                  <c:v>32.922407541696884</c:v>
                </c:pt>
                <c:pt idx="3">
                  <c:v>15.445975344452501</c:v>
                </c:pt>
                <c:pt idx="4">
                  <c:v>27.773749093546048</c:v>
                </c:pt>
                <c:pt idx="5">
                  <c:v>22.262509064539522</c:v>
                </c:pt>
              </c:numCache>
            </c:numRef>
          </c:val>
          <c:extLst>
            <c:ext xmlns:c16="http://schemas.microsoft.com/office/drawing/2014/chart" uri="{C3380CC4-5D6E-409C-BE32-E72D297353CC}">
              <c16:uniqueId val="{00000019-6D66-4001-941F-D431E5367D03}"/>
            </c:ext>
          </c:extLst>
        </c:ser>
        <c:dLbls>
          <c:showLegendKey val="0"/>
          <c:showVal val="0"/>
          <c:showCatName val="0"/>
          <c:showSerName val="0"/>
          <c:showPercent val="0"/>
          <c:showBubbleSize val="0"/>
        </c:dLbls>
        <c:gapWidth val="127"/>
        <c:axId val="1586379696"/>
        <c:axId val="1586385456"/>
      </c:barChart>
      <c:catAx>
        <c:axId val="1586379696"/>
        <c:scaling>
          <c:orientation val="maxMin"/>
        </c:scaling>
        <c:delete val="1"/>
        <c:axPos val="l"/>
        <c:numFmt formatCode="General" sourceLinked="1"/>
        <c:majorTickMark val="out"/>
        <c:minorTickMark val="none"/>
        <c:tickLblPos val="nextTo"/>
        <c:crossAx val="1586385456"/>
        <c:crosses val="autoZero"/>
        <c:auto val="1"/>
        <c:lblAlgn val="ctr"/>
        <c:lblOffset val="100"/>
        <c:noMultiLvlLbl val="0"/>
      </c:catAx>
      <c:valAx>
        <c:axId val="1586385456"/>
        <c:scaling>
          <c:orientation val="minMax"/>
        </c:scaling>
        <c:delete val="1"/>
        <c:axPos val="t"/>
        <c:numFmt formatCode="0&quot;%&quot;;&quot;&quot;;&quot;-&quot;" sourceLinked="1"/>
        <c:majorTickMark val="out"/>
        <c:minorTickMark val="none"/>
        <c:tickLblPos val="nextTo"/>
        <c:crossAx val="1586379696"/>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fr-FR"/>
    </a:p>
  </c:txPr>
  <c:externalData r:id="rId3">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8980365042429206"/>
          <c:y val="0.3404962522677647"/>
          <c:w val="0.74245227678785319"/>
          <c:h val="0.61595726949738061"/>
        </c:manualLayout>
      </c:layout>
      <c:barChart>
        <c:barDir val="bar"/>
        <c:grouping val="percentStacked"/>
        <c:varyColors val="0"/>
        <c:ser>
          <c:idx val="0"/>
          <c:order val="0"/>
          <c:tx>
            <c:strRef>
              <c:f>Feuil1!$B$1</c:f>
              <c:strCache>
                <c:ptCount val="1"/>
                <c:pt idx="0">
                  <c:v>  Un impact très important</c:v>
                </c:pt>
              </c:strCache>
            </c:strRef>
          </c:tx>
          <c:spPr>
            <a:solidFill>
              <a:srgbClr val="EBA900"/>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rgbClr val="415755"/>
                    </a:solidFill>
                    <a:latin typeface="+mj-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Feuil1!$A$2</c:f>
              <c:numCache>
                <c:formatCode>General</c:formatCode>
                <c:ptCount val="1"/>
              </c:numCache>
            </c:numRef>
          </c:cat>
          <c:val>
            <c:numRef>
              <c:f>Feuil1!$B$2</c:f>
              <c:numCache>
                <c:formatCode>0"%";"";"-"</c:formatCode>
                <c:ptCount val="1"/>
                <c:pt idx="0">
                  <c:v>39</c:v>
                </c:pt>
              </c:numCache>
            </c:numRef>
          </c:val>
          <c:extLst>
            <c:ext xmlns:c16="http://schemas.microsoft.com/office/drawing/2014/chart" uri="{C3380CC4-5D6E-409C-BE32-E72D297353CC}">
              <c16:uniqueId val="{00000000-8EEA-4157-BE8E-FA2F3531F21D}"/>
            </c:ext>
          </c:extLst>
        </c:ser>
        <c:ser>
          <c:idx val="1"/>
          <c:order val="1"/>
          <c:tx>
            <c:strRef>
              <c:f>Feuil1!$C$1</c:f>
              <c:strCache>
                <c:ptCount val="1"/>
                <c:pt idx="0">
                  <c:v>  Un impact assez important</c:v>
                </c:pt>
              </c:strCache>
            </c:strRef>
          </c:tx>
          <c:spPr>
            <a:solidFill>
              <a:srgbClr val="FFD15A"/>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rgbClr val="415755"/>
                    </a:solidFill>
                    <a:latin typeface="+mj-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Feuil1!$A$2</c:f>
              <c:numCache>
                <c:formatCode>General</c:formatCode>
                <c:ptCount val="1"/>
              </c:numCache>
            </c:numRef>
          </c:cat>
          <c:val>
            <c:numRef>
              <c:f>Feuil1!$C$2</c:f>
              <c:numCache>
                <c:formatCode>0"%";"";"-"</c:formatCode>
                <c:ptCount val="1"/>
                <c:pt idx="0">
                  <c:v>34</c:v>
                </c:pt>
              </c:numCache>
            </c:numRef>
          </c:val>
          <c:extLst>
            <c:ext xmlns:c16="http://schemas.microsoft.com/office/drawing/2014/chart" uri="{C3380CC4-5D6E-409C-BE32-E72D297353CC}">
              <c16:uniqueId val="{00000001-8EEA-4157-BE8E-FA2F3531F21D}"/>
            </c:ext>
          </c:extLst>
        </c:ser>
        <c:ser>
          <c:idx val="2"/>
          <c:order val="2"/>
          <c:tx>
            <c:strRef>
              <c:f>Feuil1!$D$1</c:f>
              <c:strCache>
                <c:ptCount val="1"/>
                <c:pt idx="0">
                  <c:v>  Un impact peu important</c:v>
                </c:pt>
              </c:strCache>
            </c:strRef>
          </c:tx>
          <c:spPr>
            <a:solidFill>
              <a:srgbClr val="6D88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j-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Feuil1!$A$2</c:f>
              <c:numCache>
                <c:formatCode>General</c:formatCode>
                <c:ptCount val="1"/>
              </c:numCache>
            </c:numRef>
          </c:cat>
          <c:val>
            <c:numRef>
              <c:f>Feuil1!$D$2</c:f>
              <c:numCache>
                <c:formatCode>0"%";"";"-"</c:formatCode>
                <c:ptCount val="1"/>
                <c:pt idx="0">
                  <c:v>16</c:v>
                </c:pt>
              </c:numCache>
            </c:numRef>
          </c:val>
          <c:extLst>
            <c:ext xmlns:c16="http://schemas.microsoft.com/office/drawing/2014/chart" uri="{C3380CC4-5D6E-409C-BE32-E72D297353CC}">
              <c16:uniqueId val="{00000002-8EEA-4157-BE8E-FA2F3531F21D}"/>
            </c:ext>
          </c:extLst>
        </c:ser>
        <c:ser>
          <c:idx val="3"/>
          <c:order val="3"/>
          <c:tx>
            <c:strRef>
              <c:f>Feuil1!$E$1</c:f>
              <c:strCache>
                <c:ptCount val="1"/>
                <c:pt idx="0">
                  <c:v>  Pas ou très peu d'impact</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lt1"/>
                    </a:solidFill>
                    <a:latin typeface="+mj-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Feuil1!$A$2</c:f>
              <c:numCache>
                <c:formatCode>General</c:formatCode>
                <c:ptCount val="1"/>
              </c:numCache>
            </c:numRef>
          </c:cat>
          <c:val>
            <c:numRef>
              <c:f>Feuil1!$E$2</c:f>
              <c:numCache>
                <c:formatCode>0"%";"";"-"</c:formatCode>
                <c:ptCount val="1"/>
                <c:pt idx="0">
                  <c:v>11</c:v>
                </c:pt>
              </c:numCache>
            </c:numRef>
          </c:val>
          <c:extLst>
            <c:ext xmlns:c16="http://schemas.microsoft.com/office/drawing/2014/chart" uri="{C3380CC4-5D6E-409C-BE32-E72D297353CC}">
              <c16:uniqueId val="{00000003-8EEA-4157-BE8E-FA2F3531F21D}"/>
            </c:ext>
          </c:extLst>
        </c:ser>
        <c:dLbls>
          <c:dLblPos val="ctr"/>
          <c:showLegendKey val="0"/>
          <c:showVal val="1"/>
          <c:showCatName val="0"/>
          <c:showSerName val="0"/>
          <c:showPercent val="0"/>
          <c:showBubbleSize val="0"/>
        </c:dLbls>
        <c:gapWidth val="79"/>
        <c:overlap val="100"/>
        <c:axId val="1538250159"/>
        <c:axId val="1538255439"/>
      </c:barChart>
      <c:catAx>
        <c:axId val="1538250159"/>
        <c:scaling>
          <c:orientation val="minMax"/>
        </c:scaling>
        <c:delete val="1"/>
        <c:axPos val="l"/>
        <c:numFmt formatCode="General" sourceLinked="1"/>
        <c:majorTickMark val="none"/>
        <c:minorTickMark val="none"/>
        <c:tickLblPos val="nextTo"/>
        <c:crossAx val="1538255439"/>
        <c:crosses val="autoZero"/>
        <c:auto val="1"/>
        <c:lblAlgn val="ctr"/>
        <c:lblOffset val="100"/>
        <c:noMultiLvlLbl val="0"/>
      </c:catAx>
      <c:valAx>
        <c:axId val="1538255439"/>
        <c:scaling>
          <c:orientation val="minMax"/>
        </c:scaling>
        <c:delete val="1"/>
        <c:axPos val="b"/>
        <c:numFmt formatCode="0%" sourceLinked="1"/>
        <c:majorTickMark val="none"/>
        <c:minorTickMark val="none"/>
        <c:tickLblPos val="nextTo"/>
        <c:crossAx val="1538250159"/>
        <c:crosses val="autoZero"/>
        <c:crossBetween val="between"/>
      </c:valAx>
      <c:spPr>
        <a:noFill/>
        <a:ln>
          <a:noFill/>
        </a:ln>
        <a:effectLst/>
      </c:spPr>
    </c:plotArea>
    <c:legend>
      <c:legendPos val="r"/>
      <c:legendEntry>
        <c:idx val="0"/>
        <c:txPr>
          <a:bodyPr rot="0" spcFirstLastPara="1" vertOverflow="ellipsis" vert="horz" wrap="square" anchor="ctr" anchorCtr="1"/>
          <a:lstStyle/>
          <a:p>
            <a:pPr>
              <a:defRPr sz="1050" b="1" i="0" u="none" strike="noStrike" kern="1200" baseline="0">
                <a:solidFill>
                  <a:srgbClr val="EBA900"/>
                </a:solidFill>
                <a:latin typeface="+mn-lt"/>
                <a:ea typeface="+mn-ea"/>
                <a:cs typeface="+mn-cs"/>
              </a:defRPr>
            </a:pPr>
            <a:endParaRPr lang="fr-FR"/>
          </a:p>
        </c:txPr>
      </c:legendEntry>
      <c:legendEntry>
        <c:idx val="1"/>
        <c:txPr>
          <a:bodyPr rot="0" spcFirstLastPara="1" vertOverflow="ellipsis" vert="horz" wrap="square" anchor="ctr" anchorCtr="1"/>
          <a:lstStyle/>
          <a:p>
            <a:pPr>
              <a:defRPr sz="1050" b="1" i="0" u="none" strike="noStrike" kern="1200" baseline="0">
                <a:solidFill>
                  <a:srgbClr val="FFD15A"/>
                </a:solidFill>
                <a:latin typeface="+mn-lt"/>
                <a:ea typeface="+mn-ea"/>
                <a:cs typeface="+mn-cs"/>
              </a:defRPr>
            </a:pPr>
            <a:endParaRPr lang="fr-FR"/>
          </a:p>
        </c:txPr>
      </c:legendEntry>
      <c:legendEntry>
        <c:idx val="2"/>
        <c:txPr>
          <a:bodyPr rot="0" spcFirstLastPara="1" vertOverflow="ellipsis" vert="horz" wrap="square" anchor="ctr" anchorCtr="1"/>
          <a:lstStyle/>
          <a:p>
            <a:pPr>
              <a:defRPr sz="1050" b="1" i="0" u="none" strike="noStrike" kern="1200" baseline="0">
                <a:solidFill>
                  <a:srgbClr val="6D888E"/>
                </a:solidFill>
                <a:latin typeface="+mn-lt"/>
                <a:ea typeface="+mn-ea"/>
                <a:cs typeface="+mn-cs"/>
              </a:defRPr>
            </a:pPr>
            <a:endParaRPr lang="fr-FR"/>
          </a:p>
        </c:txPr>
      </c:legendEntry>
      <c:legendEntry>
        <c:idx val="3"/>
        <c:txPr>
          <a:bodyPr rot="0" spcFirstLastPara="1" vertOverflow="ellipsis" vert="horz" wrap="square" anchor="ctr" anchorCtr="1"/>
          <a:lstStyle/>
          <a:p>
            <a:pPr>
              <a:defRPr sz="1050" b="1" i="0" u="none" strike="noStrike" kern="1200" baseline="0">
                <a:solidFill>
                  <a:srgbClr val="415755"/>
                </a:solidFill>
                <a:latin typeface="+mn-lt"/>
                <a:ea typeface="+mn-ea"/>
                <a:cs typeface="+mn-cs"/>
              </a:defRPr>
            </a:pPr>
            <a:endParaRPr lang="fr-FR"/>
          </a:p>
        </c:txPr>
      </c:legendEntry>
      <c:layout>
        <c:manualLayout>
          <c:xMode val="edge"/>
          <c:yMode val="edge"/>
          <c:x val="0.2300881464077732"/>
          <c:y val="0.23270473433728511"/>
          <c:w val="0.67405181314051288"/>
          <c:h val="0.18036358578415801"/>
        </c:manualLayout>
      </c:layout>
      <c:overlay val="0"/>
      <c:spPr>
        <a:noFill/>
        <a:ln>
          <a:noFill/>
        </a:ln>
        <a:effectLst/>
      </c:spPr>
      <c:txPr>
        <a:bodyPr rot="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b="0"/>
      </a:pPr>
      <a:endParaRPr lang="fr-FR"/>
    </a:p>
  </c:txPr>
  <c:externalData r:id="rId3">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8980365042429206"/>
          <c:y val="0.3404962522677647"/>
          <c:w val="0.74245227678785319"/>
          <c:h val="0.61595726949738061"/>
        </c:manualLayout>
      </c:layout>
      <c:barChart>
        <c:barDir val="bar"/>
        <c:grouping val="percentStacked"/>
        <c:varyColors val="0"/>
        <c:ser>
          <c:idx val="0"/>
          <c:order val="0"/>
          <c:tx>
            <c:strRef>
              <c:f>Feuil1!$B$1</c:f>
              <c:strCache>
                <c:ptCount val="1"/>
                <c:pt idx="0">
                  <c:v>  Oui, tout à fait</c:v>
                </c:pt>
              </c:strCache>
            </c:strRef>
          </c:tx>
          <c:spPr>
            <a:solidFill>
              <a:srgbClr val="EBA900"/>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rgbClr val="415755"/>
                    </a:solidFill>
                    <a:latin typeface="+mj-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Feuil1!$A$2</c:f>
              <c:numCache>
                <c:formatCode>General</c:formatCode>
                <c:ptCount val="1"/>
              </c:numCache>
            </c:numRef>
          </c:cat>
          <c:val>
            <c:numRef>
              <c:f>Feuil1!$B$2</c:f>
              <c:numCache>
                <c:formatCode>0"%";"";"-"</c:formatCode>
                <c:ptCount val="1"/>
                <c:pt idx="0">
                  <c:v>41</c:v>
                </c:pt>
              </c:numCache>
            </c:numRef>
          </c:val>
          <c:extLst>
            <c:ext xmlns:c16="http://schemas.microsoft.com/office/drawing/2014/chart" uri="{C3380CC4-5D6E-409C-BE32-E72D297353CC}">
              <c16:uniqueId val="{00000000-983A-44F0-97A1-C1117CE8C405}"/>
            </c:ext>
          </c:extLst>
        </c:ser>
        <c:ser>
          <c:idx val="1"/>
          <c:order val="1"/>
          <c:tx>
            <c:strRef>
              <c:f>Feuil1!$C$1</c:f>
              <c:strCache>
                <c:ptCount val="1"/>
                <c:pt idx="0">
                  <c:v>  Oui, plutôt</c:v>
                </c:pt>
              </c:strCache>
            </c:strRef>
          </c:tx>
          <c:spPr>
            <a:solidFill>
              <a:srgbClr val="FFD15A"/>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rgbClr val="415755"/>
                    </a:solidFill>
                    <a:latin typeface="+mj-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Feuil1!$A$2</c:f>
              <c:numCache>
                <c:formatCode>General</c:formatCode>
                <c:ptCount val="1"/>
              </c:numCache>
            </c:numRef>
          </c:cat>
          <c:val>
            <c:numRef>
              <c:f>Feuil1!$C$2</c:f>
              <c:numCache>
                <c:formatCode>0"%";"";"-"</c:formatCode>
                <c:ptCount val="1"/>
                <c:pt idx="0">
                  <c:v>27</c:v>
                </c:pt>
              </c:numCache>
            </c:numRef>
          </c:val>
          <c:extLst>
            <c:ext xmlns:c16="http://schemas.microsoft.com/office/drawing/2014/chart" uri="{C3380CC4-5D6E-409C-BE32-E72D297353CC}">
              <c16:uniqueId val="{00000001-983A-44F0-97A1-C1117CE8C405}"/>
            </c:ext>
          </c:extLst>
        </c:ser>
        <c:ser>
          <c:idx val="2"/>
          <c:order val="2"/>
          <c:tx>
            <c:strRef>
              <c:f>Feuil1!$D$1</c:f>
              <c:strCache>
                <c:ptCount val="1"/>
                <c:pt idx="0">
                  <c:v>  Non, plutôt pas</c:v>
                </c:pt>
              </c:strCache>
            </c:strRef>
          </c:tx>
          <c:spPr>
            <a:solidFill>
              <a:srgbClr val="6D88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j-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Feuil1!$A$2</c:f>
              <c:numCache>
                <c:formatCode>General</c:formatCode>
                <c:ptCount val="1"/>
              </c:numCache>
            </c:numRef>
          </c:cat>
          <c:val>
            <c:numRef>
              <c:f>Feuil1!$D$2</c:f>
              <c:numCache>
                <c:formatCode>0"%";"";"-"</c:formatCode>
                <c:ptCount val="1"/>
                <c:pt idx="0">
                  <c:v>13</c:v>
                </c:pt>
              </c:numCache>
            </c:numRef>
          </c:val>
          <c:extLst>
            <c:ext xmlns:c16="http://schemas.microsoft.com/office/drawing/2014/chart" uri="{C3380CC4-5D6E-409C-BE32-E72D297353CC}">
              <c16:uniqueId val="{00000002-983A-44F0-97A1-C1117CE8C405}"/>
            </c:ext>
          </c:extLst>
        </c:ser>
        <c:ser>
          <c:idx val="3"/>
          <c:order val="3"/>
          <c:tx>
            <c:strRef>
              <c:f>Feuil1!$E$1</c:f>
              <c:strCache>
                <c:ptCount val="1"/>
                <c:pt idx="0">
                  <c:v>  Non, pas du tout</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lt1"/>
                    </a:solidFill>
                    <a:latin typeface="+mj-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Feuil1!$A$2</c:f>
              <c:numCache>
                <c:formatCode>General</c:formatCode>
                <c:ptCount val="1"/>
              </c:numCache>
            </c:numRef>
          </c:cat>
          <c:val>
            <c:numRef>
              <c:f>Feuil1!$E$2</c:f>
              <c:numCache>
                <c:formatCode>0"%";"";"-"</c:formatCode>
                <c:ptCount val="1"/>
                <c:pt idx="0">
                  <c:v>19</c:v>
                </c:pt>
              </c:numCache>
            </c:numRef>
          </c:val>
          <c:extLst>
            <c:ext xmlns:c16="http://schemas.microsoft.com/office/drawing/2014/chart" uri="{C3380CC4-5D6E-409C-BE32-E72D297353CC}">
              <c16:uniqueId val="{00000003-983A-44F0-97A1-C1117CE8C405}"/>
            </c:ext>
          </c:extLst>
        </c:ser>
        <c:dLbls>
          <c:dLblPos val="ctr"/>
          <c:showLegendKey val="0"/>
          <c:showVal val="1"/>
          <c:showCatName val="0"/>
          <c:showSerName val="0"/>
          <c:showPercent val="0"/>
          <c:showBubbleSize val="0"/>
        </c:dLbls>
        <c:gapWidth val="79"/>
        <c:overlap val="100"/>
        <c:axId val="1538250159"/>
        <c:axId val="1538255439"/>
      </c:barChart>
      <c:catAx>
        <c:axId val="1538250159"/>
        <c:scaling>
          <c:orientation val="minMax"/>
        </c:scaling>
        <c:delete val="1"/>
        <c:axPos val="l"/>
        <c:numFmt formatCode="General" sourceLinked="1"/>
        <c:majorTickMark val="none"/>
        <c:minorTickMark val="none"/>
        <c:tickLblPos val="nextTo"/>
        <c:crossAx val="1538255439"/>
        <c:crosses val="autoZero"/>
        <c:auto val="1"/>
        <c:lblAlgn val="ctr"/>
        <c:lblOffset val="100"/>
        <c:noMultiLvlLbl val="0"/>
      </c:catAx>
      <c:valAx>
        <c:axId val="1538255439"/>
        <c:scaling>
          <c:orientation val="minMax"/>
        </c:scaling>
        <c:delete val="1"/>
        <c:axPos val="b"/>
        <c:numFmt formatCode="0%" sourceLinked="1"/>
        <c:majorTickMark val="none"/>
        <c:minorTickMark val="none"/>
        <c:tickLblPos val="nextTo"/>
        <c:crossAx val="1538250159"/>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b="0"/>
      </a:pPr>
      <a:endParaRPr lang="fr-FR"/>
    </a:p>
  </c:txPr>
  <c:externalData r:id="rId3">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8980365042429206"/>
          <c:y val="0.3404962522677647"/>
          <c:w val="0.74245227678785319"/>
          <c:h val="0.61595726949738061"/>
        </c:manualLayout>
      </c:layout>
      <c:barChart>
        <c:barDir val="bar"/>
        <c:grouping val="percentStacked"/>
        <c:varyColors val="0"/>
        <c:ser>
          <c:idx val="0"/>
          <c:order val="0"/>
          <c:tx>
            <c:strRef>
              <c:f>Feuil1!$B$1</c:f>
              <c:strCache>
                <c:ptCount val="1"/>
                <c:pt idx="0">
                  <c:v>  Oui, tout à fait</c:v>
                </c:pt>
              </c:strCache>
            </c:strRef>
          </c:tx>
          <c:spPr>
            <a:solidFill>
              <a:srgbClr val="EBA900"/>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rgbClr val="415755"/>
                    </a:solidFill>
                    <a:latin typeface="+mj-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Feuil1!$A$2</c:f>
              <c:numCache>
                <c:formatCode>General</c:formatCode>
                <c:ptCount val="1"/>
              </c:numCache>
            </c:numRef>
          </c:cat>
          <c:val>
            <c:numRef>
              <c:f>Feuil1!$B$2</c:f>
              <c:numCache>
                <c:formatCode>0"%";"";"-"</c:formatCode>
                <c:ptCount val="1"/>
                <c:pt idx="0">
                  <c:v>59</c:v>
                </c:pt>
              </c:numCache>
            </c:numRef>
          </c:val>
          <c:extLst>
            <c:ext xmlns:c16="http://schemas.microsoft.com/office/drawing/2014/chart" uri="{C3380CC4-5D6E-409C-BE32-E72D297353CC}">
              <c16:uniqueId val="{00000000-555E-4773-9772-58F0DA05C50B}"/>
            </c:ext>
          </c:extLst>
        </c:ser>
        <c:ser>
          <c:idx val="1"/>
          <c:order val="1"/>
          <c:tx>
            <c:strRef>
              <c:f>Feuil1!$C$1</c:f>
              <c:strCache>
                <c:ptCount val="1"/>
                <c:pt idx="0">
                  <c:v>  Oui, plutôt</c:v>
                </c:pt>
              </c:strCache>
            </c:strRef>
          </c:tx>
          <c:spPr>
            <a:solidFill>
              <a:srgbClr val="FFD15A"/>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rgbClr val="415755"/>
                    </a:solidFill>
                    <a:latin typeface="+mj-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Feuil1!$A$2</c:f>
              <c:numCache>
                <c:formatCode>General</c:formatCode>
                <c:ptCount val="1"/>
              </c:numCache>
            </c:numRef>
          </c:cat>
          <c:val>
            <c:numRef>
              <c:f>Feuil1!$C$2</c:f>
              <c:numCache>
                <c:formatCode>0"%";"";"-"</c:formatCode>
                <c:ptCount val="1"/>
                <c:pt idx="0">
                  <c:v>30</c:v>
                </c:pt>
              </c:numCache>
            </c:numRef>
          </c:val>
          <c:extLst>
            <c:ext xmlns:c16="http://schemas.microsoft.com/office/drawing/2014/chart" uri="{C3380CC4-5D6E-409C-BE32-E72D297353CC}">
              <c16:uniqueId val="{00000001-555E-4773-9772-58F0DA05C50B}"/>
            </c:ext>
          </c:extLst>
        </c:ser>
        <c:ser>
          <c:idx val="2"/>
          <c:order val="2"/>
          <c:tx>
            <c:strRef>
              <c:f>Feuil1!$D$1</c:f>
              <c:strCache>
                <c:ptCount val="1"/>
                <c:pt idx="0">
                  <c:v>  Non, plutôt pas</c:v>
                </c:pt>
              </c:strCache>
            </c:strRef>
          </c:tx>
          <c:spPr>
            <a:solidFill>
              <a:srgbClr val="6D88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j-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Feuil1!$A$2</c:f>
              <c:numCache>
                <c:formatCode>General</c:formatCode>
                <c:ptCount val="1"/>
              </c:numCache>
            </c:numRef>
          </c:cat>
          <c:val>
            <c:numRef>
              <c:f>Feuil1!$D$2</c:f>
              <c:numCache>
                <c:formatCode>0"%";"";"-"</c:formatCode>
                <c:ptCount val="1"/>
                <c:pt idx="0">
                  <c:v>7</c:v>
                </c:pt>
              </c:numCache>
            </c:numRef>
          </c:val>
          <c:extLst>
            <c:ext xmlns:c16="http://schemas.microsoft.com/office/drawing/2014/chart" uri="{C3380CC4-5D6E-409C-BE32-E72D297353CC}">
              <c16:uniqueId val="{00000002-555E-4773-9772-58F0DA05C50B}"/>
            </c:ext>
          </c:extLst>
        </c:ser>
        <c:ser>
          <c:idx val="3"/>
          <c:order val="3"/>
          <c:tx>
            <c:strRef>
              <c:f>Feuil1!$E$1</c:f>
              <c:strCache>
                <c:ptCount val="1"/>
                <c:pt idx="0">
                  <c:v>  Non, pas du tout</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lt1"/>
                    </a:solidFill>
                    <a:latin typeface="+mj-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Feuil1!$A$2</c:f>
              <c:numCache>
                <c:formatCode>General</c:formatCode>
                <c:ptCount val="1"/>
              </c:numCache>
            </c:numRef>
          </c:cat>
          <c:val>
            <c:numRef>
              <c:f>Feuil1!$E$2</c:f>
              <c:numCache>
                <c:formatCode>0"%";"";"-"</c:formatCode>
                <c:ptCount val="1"/>
                <c:pt idx="0">
                  <c:v>4</c:v>
                </c:pt>
              </c:numCache>
            </c:numRef>
          </c:val>
          <c:extLst>
            <c:ext xmlns:c16="http://schemas.microsoft.com/office/drawing/2014/chart" uri="{C3380CC4-5D6E-409C-BE32-E72D297353CC}">
              <c16:uniqueId val="{00000003-555E-4773-9772-58F0DA05C50B}"/>
            </c:ext>
          </c:extLst>
        </c:ser>
        <c:dLbls>
          <c:dLblPos val="ctr"/>
          <c:showLegendKey val="0"/>
          <c:showVal val="1"/>
          <c:showCatName val="0"/>
          <c:showSerName val="0"/>
          <c:showPercent val="0"/>
          <c:showBubbleSize val="0"/>
        </c:dLbls>
        <c:gapWidth val="79"/>
        <c:overlap val="100"/>
        <c:axId val="1538250159"/>
        <c:axId val="1538255439"/>
      </c:barChart>
      <c:catAx>
        <c:axId val="1538250159"/>
        <c:scaling>
          <c:orientation val="minMax"/>
        </c:scaling>
        <c:delete val="1"/>
        <c:axPos val="l"/>
        <c:numFmt formatCode="General" sourceLinked="1"/>
        <c:majorTickMark val="none"/>
        <c:minorTickMark val="none"/>
        <c:tickLblPos val="nextTo"/>
        <c:crossAx val="1538255439"/>
        <c:crosses val="autoZero"/>
        <c:auto val="1"/>
        <c:lblAlgn val="ctr"/>
        <c:lblOffset val="100"/>
        <c:noMultiLvlLbl val="0"/>
      </c:catAx>
      <c:valAx>
        <c:axId val="1538255439"/>
        <c:scaling>
          <c:orientation val="minMax"/>
        </c:scaling>
        <c:delete val="1"/>
        <c:axPos val="b"/>
        <c:numFmt formatCode="0%" sourceLinked="1"/>
        <c:majorTickMark val="none"/>
        <c:minorTickMark val="none"/>
        <c:tickLblPos val="nextTo"/>
        <c:crossAx val="1538250159"/>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b="0"/>
      </a:pPr>
      <a:endParaRPr lang="fr-FR"/>
    </a:p>
  </c:txPr>
  <c:externalData r:id="rId3">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8980365042429206"/>
          <c:y val="0.3404962522677647"/>
          <c:w val="0.74245227678785319"/>
          <c:h val="0.61595726949738061"/>
        </c:manualLayout>
      </c:layout>
      <c:barChart>
        <c:barDir val="bar"/>
        <c:grouping val="percentStacked"/>
        <c:varyColors val="0"/>
        <c:ser>
          <c:idx val="0"/>
          <c:order val="0"/>
          <c:tx>
            <c:strRef>
              <c:f>Feuil1!$B$1</c:f>
              <c:strCache>
                <c:ptCount val="1"/>
                <c:pt idx="0">
                  <c:v>  Oui, tout à fait</c:v>
                </c:pt>
              </c:strCache>
            </c:strRef>
          </c:tx>
          <c:spPr>
            <a:solidFill>
              <a:srgbClr val="EBA900"/>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rgbClr val="415755"/>
                    </a:solidFill>
                    <a:latin typeface="+mj-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Feuil1!$A$2</c:f>
              <c:numCache>
                <c:formatCode>General</c:formatCode>
                <c:ptCount val="1"/>
              </c:numCache>
            </c:numRef>
          </c:cat>
          <c:val>
            <c:numRef>
              <c:f>Feuil1!$B$2</c:f>
              <c:numCache>
                <c:formatCode>0"%";"";"-"</c:formatCode>
                <c:ptCount val="1"/>
                <c:pt idx="0">
                  <c:v>64</c:v>
                </c:pt>
              </c:numCache>
            </c:numRef>
          </c:val>
          <c:extLst>
            <c:ext xmlns:c16="http://schemas.microsoft.com/office/drawing/2014/chart" uri="{C3380CC4-5D6E-409C-BE32-E72D297353CC}">
              <c16:uniqueId val="{00000000-91EF-4B81-921D-F20264A31449}"/>
            </c:ext>
          </c:extLst>
        </c:ser>
        <c:ser>
          <c:idx val="1"/>
          <c:order val="1"/>
          <c:tx>
            <c:strRef>
              <c:f>Feuil1!$C$1</c:f>
              <c:strCache>
                <c:ptCount val="1"/>
                <c:pt idx="0">
                  <c:v>  Oui, plutôt</c:v>
                </c:pt>
              </c:strCache>
            </c:strRef>
          </c:tx>
          <c:spPr>
            <a:solidFill>
              <a:srgbClr val="FFD15A"/>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rgbClr val="415755"/>
                    </a:solidFill>
                    <a:latin typeface="+mj-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Feuil1!$A$2</c:f>
              <c:numCache>
                <c:formatCode>General</c:formatCode>
                <c:ptCount val="1"/>
              </c:numCache>
            </c:numRef>
          </c:cat>
          <c:val>
            <c:numRef>
              <c:f>Feuil1!$C$2</c:f>
              <c:numCache>
                <c:formatCode>0"%";"";"-"</c:formatCode>
                <c:ptCount val="1"/>
                <c:pt idx="0">
                  <c:v>23</c:v>
                </c:pt>
              </c:numCache>
            </c:numRef>
          </c:val>
          <c:extLst>
            <c:ext xmlns:c16="http://schemas.microsoft.com/office/drawing/2014/chart" uri="{C3380CC4-5D6E-409C-BE32-E72D297353CC}">
              <c16:uniqueId val="{00000001-91EF-4B81-921D-F20264A31449}"/>
            </c:ext>
          </c:extLst>
        </c:ser>
        <c:ser>
          <c:idx val="2"/>
          <c:order val="2"/>
          <c:tx>
            <c:strRef>
              <c:f>Feuil1!$D$1</c:f>
              <c:strCache>
                <c:ptCount val="1"/>
                <c:pt idx="0">
                  <c:v>  Non, plutôt pas</c:v>
                </c:pt>
              </c:strCache>
            </c:strRef>
          </c:tx>
          <c:spPr>
            <a:solidFill>
              <a:srgbClr val="6D88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j-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Feuil1!$A$2</c:f>
              <c:numCache>
                <c:formatCode>General</c:formatCode>
                <c:ptCount val="1"/>
              </c:numCache>
            </c:numRef>
          </c:cat>
          <c:val>
            <c:numRef>
              <c:f>Feuil1!$D$2</c:f>
              <c:numCache>
                <c:formatCode>0"%";"";"-"</c:formatCode>
                <c:ptCount val="1"/>
                <c:pt idx="0">
                  <c:v>6</c:v>
                </c:pt>
              </c:numCache>
            </c:numRef>
          </c:val>
          <c:extLst>
            <c:ext xmlns:c16="http://schemas.microsoft.com/office/drawing/2014/chart" uri="{C3380CC4-5D6E-409C-BE32-E72D297353CC}">
              <c16:uniqueId val="{00000002-91EF-4B81-921D-F20264A31449}"/>
            </c:ext>
          </c:extLst>
        </c:ser>
        <c:ser>
          <c:idx val="3"/>
          <c:order val="3"/>
          <c:tx>
            <c:strRef>
              <c:f>Feuil1!$E$1</c:f>
              <c:strCache>
                <c:ptCount val="1"/>
                <c:pt idx="0">
                  <c:v>  Non, pas du tout</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lt1"/>
                    </a:solidFill>
                    <a:latin typeface="+mj-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Feuil1!$A$2</c:f>
              <c:numCache>
                <c:formatCode>General</c:formatCode>
                <c:ptCount val="1"/>
              </c:numCache>
            </c:numRef>
          </c:cat>
          <c:val>
            <c:numRef>
              <c:f>Feuil1!$E$2</c:f>
              <c:numCache>
                <c:formatCode>0"%";"";"-"</c:formatCode>
                <c:ptCount val="1"/>
                <c:pt idx="0">
                  <c:v>7</c:v>
                </c:pt>
              </c:numCache>
            </c:numRef>
          </c:val>
          <c:extLst>
            <c:ext xmlns:c16="http://schemas.microsoft.com/office/drawing/2014/chart" uri="{C3380CC4-5D6E-409C-BE32-E72D297353CC}">
              <c16:uniqueId val="{00000003-91EF-4B81-921D-F20264A31449}"/>
            </c:ext>
          </c:extLst>
        </c:ser>
        <c:dLbls>
          <c:dLblPos val="ctr"/>
          <c:showLegendKey val="0"/>
          <c:showVal val="1"/>
          <c:showCatName val="0"/>
          <c:showSerName val="0"/>
          <c:showPercent val="0"/>
          <c:showBubbleSize val="0"/>
        </c:dLbls>
        <c:gapWidth val="79"/>
        <c:overlap val="100"/>
        <c:axId val="1538250159"/>
        <c:axId val="1538255439"/>
      </c:barChart>
      <c:catAx>
        <c:axId val="1538250159"/>
        <c:scaling>
          <c:orientation val="minMax"/>
        </c:scaling>
        <c:delete val="1"/>
        <c:axPos val="l"/>
        <c:numFmt formatCode="General" sourceLinked="1"/>
        <c:majorTickMark val="none"/>
        <c:minorTickMark val="none"/>
        <c:tickLblPos val="nextTo"/>
        <c:crossAx val="1538255439"/>
        <c:crosses val="autoZero"/>
        <c:auto val="1"/>
        <c:lblAlgn val="ctr"/>
        <c:lblOffset val="100"/>
        <c:noMultiLvlLbl val="0"/>
      </c:catAx>
      <c:valAx>
        <c:axId val="1538255439"/>
        <c:scaling>
          <c:orientation val="minMax"/>
        </c:scaling>
        <c:delete val="1"/>
        <c:axPos val="b"/>
        <c:numFmt formatCode="0%" sourceLinked="1"/>
        <c:majorTickMark val="none"/>
        <c:minorTickMark val="none"/>
        <c:tickLblPos val="nextTo"/>
        <c:crossAx val="1538250159"/>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b="0"/>
      </a:pPr>
      <a:endParaRPr lang="fr-FR"/>
    </a:p>
  </c:txPr>
  <c:externalData r:id="rId3">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8980365042429206"/>
          <c:y val="0.3404962522677647"/>
          <c:w val="0.74245227678785319"/>
          <c:h val="0.61595726949738061"/>
        </c:manualLayout>
      </c:layout>
      <c:barChart>
        <c:barDir val="bar"/>
        <c:grouping val="percentStacked"/>
        <c:varyColors val="0"/>
        <c:ser>
          <c:idx val="0"/>
          <c:order val="0"/>
          <c:tx>
            <c:strRef>
              <c:f>Feuil1!$B$1</c:f>
              <c:strCache>
                <c:ptCount val="1"/>
                <c:pt idx="0">
                  <c:v>  Oui, plusieurs fois</c:v>
                </c:pt>
              </c:strCache>
            </c:strRef>
          </c:tx>
          <c:spPr>
            <a:solidFill>
              <a:srgbClr val="EBA900"/>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rgbClr val="415755"/>
                    </a:solidFill>
                    <a:latin typeface="+mj-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Feuil1!$A$2</c:f>
              <c:numCache>
                <c:formatCode>General</c:formatCode>
                <c:ptCount val="1"/>
              </c:numCache>
            </c:numRef>
          </c:cat>
          <c:val>
            <c:numRef>
              <c:f>Feuil1!$B$2</c:f>
              <c:numCache>
                <c:formatCode>0"%";"";"-"</c:formatCode>
                <c:ptCount val="1"/>
                <c:pt idx="0">
                  <c:v>43</c:v>
                </c:pt>
              </c:numCache>
            </c:numRef>
          </c:val>
          <c:extLst>
            <c:ext xmlns:c16="http://schemas.microsoft.com/office/drawing/2014/chart" uri="{C3380CC4-5D6E-409C-BE32-E72D297353CC}">
              <c16:uniqueId val="{00000000-64FB-4FDE-8D5D-8747FF4D99E5}"/>
            </c:ext>
          </c:extLst>
        </c:ser>
        <c:ser>
          <c:idx val="1"/>
          <c:order val="1"/>
          <c:tx>
            <c:strRef>
              <c:f>Feuil1!$C$1</c:f>
              <c:strCache>
                <c:ptCount val="1"/>
                <c:pt idx="0">
                  <c:v>  Oui, une fois</c:v>
                </c:pt>
              </c:strCache>
            </c:strRef>
          </c:tx>
          <c:spPr>
            <a:solidFill>
              <a:srgbClr val="FFD15A"/>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rgbClr val="415755"/>
                    </a:solidFill>
                    <a:latin typeface="+mj-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Feuil1!$A$2</c:f>
              <c:numCache>
                <c:formatCode>General</c:formatCode>
                <c:ptCount val="1"/>
              </c:numCache>
            </c:numRef>
          </c:cat>
          <c:val>
            <c:numRef>
              <c:f>Feuil1!$C$2</c:f>
              <c:numCache>
                <c:formatCode>0"%";"";"-"</c:formatCode>
                <c:ptCount val="1"/>
                <c:pt idx="0">
                  <c:v>18</c:v>
                </c:pt>
              </c:numCache>
            </c:numRef>
          </c:val>
          <c:extLst>
            <c:ext xmlns:c16="http://schemas.microsoft.com/office/drawing/2014/chart" uri="{C3380CC4-5D6E-409C-BE32-E72D297353CC}">
              <c16:uniqueId val="{00000001-64FB-4FDE-8D5D-8747FF4D99E5}"/>
            </c:ext>
          </c:extLst>
        </c:ser>
        <c:ser>
          <c:idx val="2"/>
          <c:order val="2"/>
          <c:tx>
            <c:strRef>
              <c:f>Feuil1!$D$1</c:f>
              <c:strCache>
                <c:ptCount val="1"/>
                <c:pt idx="0">
                  <c:v>Non</c:v>
                </c:pt>
              </c:strCache>
            </c:strRef>
          </c:tx>
          <c:spPr>
            <a:solidFill>
              <a:srgbClr val="41575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j-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Feuil1!$A$2</c:f>
              <c:numCache>
                <c:formatCode>General</c:formatCode>
                <c:ptCount val="1"/>
              </c:numCache>
            </c:numRef>
          </c:cat>
          <c:val>
            <c:numRef>
              <c:f>Feuil1!$D$2</c:f>
              <c:numCache>
                <c:formatCode>0"%";"";"-"</c:formatCode>
                <c:ptCount val="1"/>
                <c:pt idx="0">
                  <c:v>39</c:v>
                </c:pt>
              </c:numCache>
            </c:numRef>
          </c:val>
          <c:extLst>
            <c:ext xmlns:c16="http://schemas.microsoft.com/office/drawing/2014/chart" uri="{C3380CC4-5D6E-409C-BE32-E72D297353CC}">
              <c16:uniqueId val="{00000002-64FB-4FDE-8D5D-8747FF4D99E5}"/>
            </c:ext>
          </c:extLst>
        </c:ser>
        <c:dLbls>
          <c:dLblPos val="ctr"/>
          <c:showLegendKey val="0"/>
          <c:showVal val="1"/>
          <c:showCatName val="0"/>
          <c:showSerName val="0"/>
          <c:showPercent val="0"/>
          <c:showBubbleSize val="0"/>
        </c:dLbls>
        <c:gapWidth val="79"/>
        <c:overlap val="100"/>
        <c:axId val="1538250159"/>
        <c:axId val="1538255439"/>
      </c:barChart>
      <c:catAx>
        <c:axId val="1538250159"/>
        <c:scaling>
          <c:orientation val="minMax"/>
        </c:scaling>
        <c:delete val="1"/>
        <c:axPos val="l"/>
        <c:numFmt formatCode="General" sourceLinked="1"/>
        <c:majorTickMark val="none"/>
        <c:minorTickMark val="none"/>
        <c:tickLblPos val="nextTo"/>
        <c:crossAx val="1538255439"/>
        <c:crosses val="autoZero"/>
        <c:auto val="1"/>
        <c:lblAlgn val="ctr"/>
        <c:lblOffset val="100"/>
        <c:noMultiLvlLbl val="0"/>
      </c:catAx>
      <c:valAx>
        <c:axId val="1538255439"/>
        <c:scaling>
          <c:orientation val="minMax"/>
        </c:scaling>
        <c:delete val="1"/>
        <c:axPos val="b"/>
        <c:numFmt formatCode="0%" sourceLinked="1"/>
        <c:majorTickMark val="none"/>
        <c:minorTickMark val="none"/>
        <c:tickLblPos val="nextTo"/>
        <c:crossAx val="1538250159"/>
        <c:crosses val="autoZero"/>
        <c:crossBetween val="between"/>
      </c:valAx>
      <c:spPr>
        <a:noFill/>
        <a:ln>
          <a:noFill/>
        </a:ln>
        <a:effectLst/>
      </c:spPr>
    </c:plotArea>
    <c:legend>
      <c:legendPos val="r"/>
      <c:legendEntry>
        <c:idx val="0"/>
        <c:txPr>
          <a:bodyPr rot="0" spcFirstLastPara="1" vertOverflow="ellipsis" vert="horz" wrap="square" anchor="ctr" anchorCtr="1"/>
          <a:lstStyle/>
          <a:p>
            <a:pPr>
              <a:defRPr sz="1050" b="1" i="0" u="none" strike="noStrike" kern="1200" baseline="0">
                <a:solidFill>
                  <a:srgbClr val="EBA900"/>
                </a:solidFill>
                <a:latin typeface="+mn-lt"/>
                <a:ea typeface="+mn-ea"/>
                <a:cs typeface="+mn-cs"/>
              </a:defRPr>
            </a:pPr>
            <a:endParaRPr lang="fr-FR"/>
          </a:p>
        </c:txPr>
      </c:legendEntry>
      <c:legendEntry>
        <c:idx val="1"/>
        <c:txPr>
          <a:bodyPr rot="0" spcFirstLastPara="1" vertOverflow="ellipsis" vert="horz" wrap="square" anchor="ctr" anchorCtr="1"/>
          <a:lstStyle/>
          <a:p>
            <a:pPr>
              <a:defRPr sz="1050" b="1" i="0" u="none" strike="noStrike" kern="1200" baseline="0">
                <a:solidFill>
                  <a:srgbClr val="FFD15A"/>
                </a:solidFill>
                <a:latin typeface="+mn-lt"/>
                <a:ea typeface="+mn-ea"/>
                <a:cs typeface="+mn-cs"/>
              </a:defRPr>
            </a:pPr>
            <a:endParaRPr lang="fr-FR"/>
          </a:p>
        </c:txPr>
      </c:legendEntry>
      <c:legendEntry>
        <c:idx val="2"/>
        <c:txPr>
          <a:bodyPr rot="0" spcFirstLastPara="1" vertOverflow="ellipsis" vert="horz" wrap="square" anchor="ctr" anchorCtr="1"/>
          <a:lstStyle/>
          <a:p>
            <a:pPr>
              <a:defRPr sz="1050" b="1" i="0" u="none" strike="noStrike" kern="1200" baseline="0">
                <a:solidFill>
                  <a:srgbClr val="415755"/>
                </a:solidFill>
                <a:latin typeface="+mn-lt"/>
                <a:ea typeface="+mn-ea"/>
                <a:cs typeface="+mn-cs"/>
              </a:defRPr>
            </a:pPr>
            <a:endParaRPr lang="fr-FR"/>
          </a:p>
        </c:txPr>
      </c:legendEntry>
      <c:layout>
        <c:manualLayout>
          <c:xMode val="edge"/>
          <c:yMode val="edge"/>
          <c:x val="0.2300881464077732"/>
          <c:y val="0.23270473433728511"/>
          <c:w val="0.67405181314051288"/>
          <c:h val="0.18036358578415801"/>
        </c:manualLayout>
      </c:layout>
      <c:overlay val="0"/>
      <c:spPr>
        <a:noFill/>
        <a:ln>
          <a:noFill/>
        </a:ln>
        <a:effectLst/>
      </c:spPr>
      <c:txPr>
        <a:bodyPr rot="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b="0"/>
      </a:pPr>
      <a:endParaRPr lang="fr-FR"/>
    </a:p>
  </c:txPr>
  <c:externalData r:id="rId3">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8980365042429206"/>
          <c:y val="0.3404962522677647"/>
          <c:w val="0.74245227678785319"/>
          <c:h val="0.61595726949738061"/>
        </c:manualLayout>
      </c:layout>
      <c:barChart>
        <c:barDir val="bar"/>
        <c:grouping val="percentStacked"/>
        <c:varyColors val="0"/>
        <c:ser>
          <c:idx val="0"/>
          <c:order val="0"/>
          <c:tx>
            <c:strRef>
              <c:f>Feuil1!$B$1</c:f>
              <c:strCache>
                <c:ptCount val="1"/>
                <c:pt idx="0">
                  <c:v>  Oui, plusieurs fois</c:v>
                </c:pt>
              </c:strCache>
            </c:strRef>
          </c:tx>
          <c:spPr>
            <a:solidFill>
              <a:srgbClr val="EBA900"/>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rgbClr val="415755"/>
                    </a:solidFill>
                    <a:latin typeface="+mj-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Feuil1!$A$2</c:f>
              <c:numCache>
                <c:formatCode>General</c:formatCode>
                <c:ptCount val="1"/>
              </c:numCache>
            </c:numRef>
          </c:cat>
          <c:val>
            <c:numRef>
              <c:f>Feuil1!$B$2</c:f>
              <c:numCache>
                <c:formatCode>0"%";"";"-"</c:formatCode>
                <c:ptCount val="1"/>
                <c:pt idx="0">
                  <c:v>45</c:v>
                </c:pt>
              </c:numCache>
            </c:numRef>
          </c:val>
          <c:extLst>
            <c:ext xmlns:c16="http://schemas.microsoft.com/office/drawing/2014/chart" uri="{C3380CC4-5D6E-409C-BE32-E72D297353CC}">
              <c16:uniqueId val="{00000000-7B9E-4B55-AFE1-4593E74D1646}"/>
            </c:ext>
          </c:extLst>
        </c:ser>
        <c:ser>
          <c:idx val="1"/>
          <c:order val="1"/>
          <c:tx>
            <c:strRef>
              <c:f>Feuil1!$C$1</c:f>
              <c:strCache>
                <c:ptCount val="1"/>
                <c:pt idx="0">
                  <c:v>  Oui, une fois</c:v>
                </c:pt>
              </c:strCache>
            </c:strRef>
          </c:tx>
          <c:spPr>
            <a:solidFill>
              <a:srgbClr val="FFD15A"/>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rgbClr val="415755"/>
                    </a:solidFill>
                    <a:latin typeface="+mj-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Feuil1!$A$2</c:f>
              <c:numCache>
                <c:formatCode>General</c:formatCode>
                <c:ptCount val="1"/>
              </c:numCache>
            </c:numRef>
          </c:cat>
          <c:val>
            <c:numRef>
              <c:f>Feuil1!$C$2</c:f>
              <c:numCache>
                <c:formatCode>0"%";"";"-"</c:formatCode>
                <c:ptCount val="1"/>
                <c:pt idx="0">
                  <c:v>14</c:v>
                </c:pt>
              </c:numCache>
            </c:numRef>
          </c:val>
          <c:extLst>
            <c:ext xmlns:c16="http://schemas.microsoft.com/office/drawing/2014/chart" uri="{C3380CC4-5D6E-409C-BE32-E72D297353CC}">
              <c16:uniqueId val="{00000001-7B9E-4B55-AFE1-4593E74D1646}"/>
            </c:ext>
          </c:extLst>
        </c:ser>
        <c:ser>
          <c:idx val="2"/>
          <c:order val="2"/>
          <c:tx>
            <c:strRef>
              <c:f>Feuil1!$D$1</c:f>
              <c:strCache>
                <c:ptCount val="1"/>
                <c:pt idx="0">
                  <c:v>Non</c:v>
                </c:pt>
              </c:strCache>
            </c:strRef>
          </c:tx>
          <c:spPr>
            <a:solidFill>
              <a:srgbClr val="41575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j-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Feuil1!$A$2</c:f>
              <c:numCache>
                <c:formatCode>General</c:formatCode>
                <c:ptCount val="1"/>
              </c:numCache>
            </c:numRef>
          </c:cat>
          <c:val>
            <c:numRef>
              <c:f>Feuil1!$D$2</c:f>
              <c:numCache>
                <c:formatCode>0"%";"";"-"</c:formatCode>
                <c:ptCount val="1"/>
                <c:pt idx="0">
                  <c:v>41</c:v>
                </c:pt>
              </c:numCache>
            </c:numRef>
          </c:val>
          <c:extLst>
            <c:ext xmlns:c16="http://schemas.microsoft.com/office/drawing/2014/chart" uri="{C3380CC4-5D6E-409C-BE32-E72D297353CC}">
              <c16:uniqueId val="{00000002-7B9E-4B55-AFE1-4593E74D1646}"/>
            </c:ext>
          </c:extLst>
        </c:ser>
        <c:dLbls>
          <c:dLblPos val="ctr"/>
          <c:showLegendKey val="0"/>
          <c:showVal val="1"/>
          <c:showCatName val="0"/>
          <c:showSerName val="0"/>
          <c:showPercent val="0"/>
          <c:showBubbleSize val="0"/>
        </c:dLbls>
        <c:gapWidth val="79"/>
        <c:overlap val="100"/>
        <c:axId val="1538250159"/>
        <c:axId val="1538255439"/>
      </c:barChart>
      <c:catAx>
        <c:axId val="1538250159"/>
        <c:scaling>
          <c:orientation val="minMax"/>
        </c:scaling>
        <c:delete val="1"/>
        <c:axPos val="l"/>
        <c:numFmt formatCode="General" sourceLinked="1"/>
        <c:majorTickMark val="none"/>
        <c:minorTickMark val="none"/>
        <c:tickLblPos val="nextTo"/>
        <c:crossAx val="1538255439"/>
        <c:crosses val="autoZero"/>
        <c:auto val="1"/>
        <c:lblAlgn val="ctr"/>
        <c:lblOffset val="100"/>
        <c:noMultiLvlLbl val="0"/>
      </c:catAx>
      <c:valAx>
        <c:axId val="1538255439"/>
        <c:scaling>
          <c:orientation val="minMax"/>
        </c:scaling>
        <c:delete val="1"/>
        <c:axPos val="b"/>
        <c:numFmt formatCode="0%" sourceLinked="1"/>
        <c:majorTickMark val="none"/>
        <c:minorTickMark val="none"/>
        <c:tickLblPos val="nextTo"/>
        <c:crossAx val="1538250159"/>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b="0"/>
      </a:pPr>
      <a:endParaRPr lang="fr-FR"/>
    </a:p>
  </c:txPr>
  <c:externalData r:id="rId3">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8980365042429206"/>
          <c:y val="0.3404962522677647"/>
          <c:w val="0.74245227678785319"/>
          <c:h val="0.61595726949738061"/>
        </c:manualLayout>
      </c:layout>
      <c:barChart>
        <c:barDir val="bar"/>
        <c:grouping val="percentStacked"/>
        <c:varyColors val="0"/>
        <c:ser>
          <c:idx val="0"/>
          <c:order val="0"/>
          <c:tx>
            <c:strRef>
              <c:f>Feuil1!$B$1</c:f>
              <c:strCache>
                <c:ptCount val="1"/>
                <c:pt idx="0">
                  <c:v>  Oui, plusieurs fois</c:v>
                </c:pt>
              </c:strCache>
            </c:strRef>
          </c:tx>
          <c:spPr>
            <a:solidFill>
              <a:srgbClr val="EBA900"/>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rgbClr val="415755"/>
                    </a:solidFill>
                    <a:latin typeface="+mj-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Feuil1!$A$2</c:f>
              <c:numCache>
                <c:formatCode>General</c:formatCode>
                <c:ptCount val="1"/>
              </c:numCache>
            </c:numRef>
          </c:cat>
          <c:val>
            <c:numRef>
              <c:f>Feuil1!$B$2</c:f>
              <c:numCache>
                <c:formatCode>0"%";"";"-"</c:formatCode>
                <c:ptCount val="1"/>
                <c:pt idx="0">
                  <c:v>61</c:v>
                </c:pt>
              </c:numCache>
            </c:numRef>
          </c:val>
          <c:extLst>
            <c:ext xmlns:c16="http://schemas.microsoft.com/office/drawing/2014/chart" uri="{C3380CC4-5D6E-409C-BE32-E72D297353CC}">
              <c16:uniqueId val="{00000000-9CFF-4AAF-BB13-6BA3606FD56A}"/>
            </c:ext>
          </c:extLst>
        </c:ser>
        <c:ser>
          <c:idx val="1"/>
          <c:order val="1"/>
          <c:tx>
            <c:strRef>
              <c:f>Feuil1!$C$1</c:f>
              <c:strCache>
                <c:ptCount val="1"/>
                <c:pt idx="0">
                  <c:v>  Oui, une fois</c:v>
                </c:pt>
              </c:strCache>
            </c:strRef>
          </c:tx>
          <c:spPr>
            <a:solidFill>
              <a:srgbClr val="FFD15A"/>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rgbClr val="415755"/>
                    </a:solidFill>
                    <a:latin typeface="+mj-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Feuil1!$A$2</c:f>
              <c:numCache>
                <c:formatCode>General</c:formatCode>
                <c:ptCount val="1"/>
              </c:numCache>
            </c:numRef>
          </c:cat>
          <c:val>
            <c:numRef>
              <c:f>Feuil1!$C$2</c:f>
              <c:numCache>
                <c:formatCode>0"%";"";"-"</c:formatCode>
                <c:ptCount val="1"/>
                <c:pt idx="0">
                  <c:v>11</c:v>
                </c:pt>
              </c:numCache>
            </c:numRef>
          </c:val>
          <c:extLst>
            <c:ext xmlns:c16="http://schemas.microsoft.com/office/drawing/2014/chart" uri="{C3380CC4-5D6E-409C-BE32-E72D297353CC}">
              <c16:uniqueId val="{00000001-9CFF-4AAF-BB13-6BA3606FD56A}"/>
            </c:ext>
          </c:extLst>
        </c:ser>
        <c:ser>
          <c:idx val="2"/>
          <c:order val="2"/>
          <c:tx>
            <c:strRef>
              <c:f>Feuil1!$D$1</c:f>
              <c:strCache>
                <c:ptCount val="1"/>
                <c:pt idx="0">
                  <c:v>Non</c:v>
                </c:pt>
              </c:strCache>
            </c:strRef>
          </c:tx>
          <c:spPr>
            <a:solidFill>
              <a:srgbClr val="41575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j-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Feuil1!$A$2</c:f>
              <c:numCache>
                <c:formatCode>General</c:formatCode>
                <c:ptCount val="1"/>
              </c:numCache>
            </c:numRef>
          </c:cat>
          <c:val>
            <c:numRef>
              <c:f>Feuil1!$D$2</c:f>
              <c:numCache>
                <c:formatCode>0"%";"";"-"</c:formatCode>
                <c:ptCount val="1"/>
                <c:pt idx="0">
                  <c:v>28</c:v>
                </c:pt>
              </c:numCache>
            </c:numRef>
          </c:val>
          <c:extLst>
            <c:ext xmlns:c16="http://schemas.microsoft.com/office/drawing/2014/chart" uri="{C3380CC4-5D6E-409C-BE32-E72D297353CC}">
              <c16:uniqueId val="{00000002-9CFF-4AAF-BB13-6BA3606FD56A}"/>
            </c:ext>
          </c:extLst>
        </c:ser>
        <c:dLbls>
          <c:dLblPos val="ctr"/>
          <c:showLegendKey val="0"/>
          <c:showVal val="1"/>
          <c:showCatName val="0"/>
          <c:showSerName val="0"/>
          <c:showPercent val="0"/>
          <c:showBubbleSize val="0"/>
        </c:dLbls>
        <c:gapWidth val="79"/>
        <c:overlap val="100"/>
        <c:axId val="1538250159"/>
        <c:axId val="1538255439"/>
      </c:barChart>
      <c:catAx>
        <c:axId val="1538250159"/>
        <c:scaling>
          <c:orientation val="minMax"/>
        </c:scaling>
        <c:delete val="1"/>
        <c:axPos val="l"/>
        <c:numFmt formatCode="General" sourceLinked="1"/>
        <c:majorTickMark val="none"/>
        <c:minorTickMark val="none"/>
        <c:tickLblPos val="nextTo"/>
        <c:crossAx val="1538255439"/>
        <c:crosses val="autoZero"/>
        <c:auto val="1"/>
        <c:lblAlgn val="ctr"/>
        <c:lblOffset val="100"/>
        <c:noMultiLvlLbl val="0"/>
      </c:catAx>
      <c:valAx>
        <c:axId val="1538255439"/>
        <c:scaling>
          <c:orientation val="minMax"/>
        </c:scaling>
        <c:delete val="1"/>
        <c:axPos val="b"/>
        <c:numFmt formatCode="0%" sourceLinked="1"/>
        <c:majorTickMark val="none"/>
        <c:minorTickMark val="none"/>
        <c:tickLblPos val="nextTo"/>
        <c:crossAx val="1538250159"/>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b="0"/>
      </a:pPr>
      <a:endParaRPr lang="fr-FR"/>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8980365042429206"/>
          <c:y val="0.3404962522677647"/>
          <c:w val="0.74245227678785319"/>
          <c:h val="0.61595726949738061"/>
        </c:manualLayout>
      </c:layout>
      <c:barChart>
        <c:barDir val="bar"/>
        <c:grouping val="percentStacked"/>
        <c:varyColors val="0"/>
        <c:ser>
          <c:idx val="0"/>
          <c:order val="0"/>
          <c:tx>
            <c:strRef>
              <c:f>Feuil1!$B$1</c:f>
              <c:strCache>
                <c:ptCount val="1"/>
                <c:pt idx="0">
                  <c:v>Oui, une voiture personnelle ou celle du foyer</c:v>
                </c:pt>
              </c:strCache>
            </c:strRef>
          </c:tx>
          <c:spPr>
            <a:solidFill>
              <a:srgbClr val="EBA900"/>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rgbClr val="415755"/>
                    </a:solidFill>
                    <a:latin typeface="+mj-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Feuil1!$A$2</c:f>
              <c:numCache>
                <c:formatCode>General</c:formatCode>
                <c:ptCount val="1"/>
              </c:numCache>
            </c:numRef>
          </c:cat>
          <c:val>
            <c:numRef>
              <c:f>Feuil1!$B$2</c:f>
              <c:numCache>
                <c:formatCode>0"%";"";"-"</c:formatCode>
                <c:ptCount val="1"/>
                <c:pt idx="0">
                  <c:v>57</c:v>
                </c:pt>
              </c:numCache>
            </c:numRef>
          </c:val>
          <c:extLst>
            <c:ext xmlns:c16="http://schemas.microsoft.com/office/drawing/2014/chart" uri="{C3380CC4-5D6E-409C-BE32-E72D297353CC}">
              <c16:uniqueId val="{00000000-4938-4E82-997E-1D82DD3934CA}"/>
            </c:ext>
          </c:extLst>
        </c:ser>
        <c:ser>
          <c:idx val="1"/>
          <c:order val="1"/>
          <c:tx>
            <c:strRef>
              <c:f>Feuil1!$C$1</c:f>
              <c:strCache>
                <c:ptCount val="1"/>
                <c:pt idx="0">
                  <c:v>Oui, une voiture de fonction</c:v>
                </c:pt>
              </c:strCache>
            </c:strRef>
          </c:tx>
          <c:spPr>
            <a:solidFill>
              <a:srgbClr val="FFD15A"/>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rgbClr val="415755"/>
                    </a:solidFill>
                    <a:latin typeface="+mj-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Feuil1!$A$2</c:f>
              <c:numCache>
                <c:formatCode>General</c:formatCode>
                <c:ptCount val="1"/>
              </c:numCache>
            </c:numRef>
          </c:cat>
          <c:val>
            <c:numRef>
              <c:f>Feuil1!$C$2</c:f>
              <c:numCache>
                <c:formatCode>0"%";"";"-"</c:formatCode>
                <c:ptCount val="1"/>
                <c:pt idx="0">
                  <c:v>1</c:v>
                </c:pt>
              </c:numCache>
            </c:numRef>
          </c:val>
          <c:extLst>
            <c:ext xmlns:c16="http://schemas.microsoft.com/office/drawing/2014/chart" uri="{C3380CC4-5D6E-409C-BE32-E72D297353CC}">
              <c16:uniqueId val="{00000001-4938-4E82-997E-1D82DD3934CA}"/>
            </c:ext>
          </c:extLst>
        </c:ser>
        <c:ser>
          <c:idx val="2"/>
          <c:order val="2"/>
          <c:tx>
            <c:strRef>
              <c:f>Feuil1!$D$1</c:f>
              <c:strCache>
                <c:ptCount val="1"/>
                <c:pt idx="0">
                  <c:v>Oui, en covoiturage</c:v>
                </c:pt>
              </c:strCache>
            </c:strRef>
          </c:tx>
          <c:spPr>
            <a:solidFill>
              <a:srgbClr val="DA7E4A"/>
            </a:solidFill>
            <a:ln>
              <a:noFill/>
            </a:ln>
            <a:effectLst/>
          </c:spPr>
          <c:invertIfNegative val="0"/>
          <c:dLbls>
            <c:dLbl>
              <c:idx val="0"/>
              <c:layout>
                <c:manualLayout>
                  <c:x val="5.1131653539966595E-3"/>
                  <c:y val="-0.24365355629872029"/>
                </c:manualLayout>
              </c:layout>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rgbClr val="DA7E4A"/>
                      </a:solidFill>
                      <a:latin typeface="+mj-lt"/>
                      <a:ea typeface="+mn-ea"/>
                      <a:cs typeface="+mn-cs"/>
                    </a:defRPr>
                  </a:pPr>
                  <a:endParaRPr lang="fr-FR"/>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4938-4E82-997E-1D82DD3934CA}"/>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j-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Feuil1!$A$2</c:f>
              <c:numCache>
                <c:formatCode>General</c:formatCode>
                <c:ptCount val="1"/>
              </c:numCache>
            </c:numRef>
          </c:cat>
          <c:val>
            <c:numRef>
              <c:f>Feuil1!$D$2</c:f>
              <c:numCache>
                <c:formatCode>0"%";"";"-"</c:formatCode>
                <c:ptCount val="1"/>
                <c:pt idx="0">
                  <c:v>1</c:v>
                </c:pt>
              </c:numCache>
            </c:numRef>
          </c:val>
          <c:extLst>
            <c:ext xmlns:c16="http://schemas.microsoft.com/office/drawing/2014/chart" uri="{C3380CC4-5D6E-409C-BE32-E72D297353CC}">
              <c16:uniqueId val="{00000002-4938-4E82-997E-1D82DD3934CA}"/>
            </c:ext>
          </c:extLst>
        </c:ser>
        <c:ser>
          <c:idx val="3"/>
          <c:order val="3"/>
          <c:tx>
            <c:strRef>
              <c:f>Feuil1!$E$1</c:f>
              <c:strCache>
                <c:ptCount val="1"/>
                <c:pt idx="0">
                  <c:v>Oui, en prêt, location ou autopartage</c:v>
                </c:pt>
              </c:strCache>
            </c:strRef>
          </c:tx>
          <c:spPr>
            <a:solidFill>
              <a:schemeClr val="accent1">
                <a:lumMod val="75000"/>
              </a:schemeClr>
            </a:solidFill>
            <a:ln>
              <a:noFill/>
            </a:ln>
            <a:effectLst/>
          </c:spPr>
          <c:invertIfNegative val="0"/>
          <c:dLbls>
            <c:dLbl>
              <c:idx val="0"/>
              <c:layout>
                <c:manualLayout>
                  <c:x val="0"/>
                  <c:y val="-7.6141736343350065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4938-4E82-997E-1D82DD3934CA}"/>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mj-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Feuil1!$A$2</c:f>
              <c:numCache>
                <c:formatCode>General</c:formatCode>
                <c:ptCount val="1"/>
              </c:numCache>
            </c:numRef>
          </c:cat>
          <c:val>
            <c:numRef>
              <c:f>Feuil1!$E$2</c:f>
              <c:numCache>
                <c:formatCode>0"%";"";"-"</c:formatCode>
                <c:ptCount val="1"/>
                <c:pt idx="0">
                  <c:v>3</c:v>
                </c:pt>
              </c:numCache>
            </c:numRef>
          </c:val>
          <c:extLst>
            <c:ext xmlns:c16="http://schemas.microsoft.com/office/drawing/2014/chart" uri="{C3380CC4-5D6E-409C-BE32-E72D297353CC}">
              <c16:uniqueId val="{00000004-4938-4E82-997E-1D82DD3934CA}"/>
            </c:ext>
          </c:extLst>
        </c:ser>
        <c:ser>
          <c:idx val="4"/>
          <c:order val="4"/>
          <c:tx>
            <c:strRef>
              <c:f>Feuil1!$F$1</c:f>
              <c:strCache>
                <c:ptCount val="1"/>
                <c:pt idx="0">
                  <c:v>Non</c:v>
                </c:pt>
              </c:strCache>
            </c:strRef>
          </c:tx>
          <c:spPr>
            <a:solidFill>
              <a:srgbClr val="41575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solidFill>
                    <a:latin typeface="+mj-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Feuil1!$A$2</c:f>
              <c:numCache>
                <c:formatCode>General</c:formatCode>
                <c:ptCount val="1"/>
              </c:numCache>
            </c:numRef>
          </c:cat>
          <c:val>
            <c:numRef>
              <c:f>Feuil1!$F$2</c:f>
              <c:numCache>
                <c:formatCode>0"%";"";"-"</c:formatCode>
                <c:ptCount val="1"/>
                <c:pt idx="0">
                  <c:v>38</c:v>
                </c:pt>
              </c:numCache>
            </c:numRef>
          </c:val>
          <c:extLst>
            <c:ext xmlns:c16="http://schemas.microsoft.com/office/drawing/2014/chart" uri="{C3380CC4-5D6E-409C-BE32-E72D297353CC}">
              <c16:uniqueId val="{00000005-4938-4E82-997E-1D82DD3934CA}"/>
            </c:ext>
          </c:extLst>
        </c:ser>
        <c:dLbls>
          <c:dLblPos val="ctr"/>
          <c:showLegendKey val="0"/>
          <c:showVal val="1"/>
          <c:showCatName val="0"/>
          <c:showSerName val="0"/>
          <c:showPercent val="0"/>
          <c:showBubbleSize val="0"/>
        </c:dLbls>
        <c:gapWidth val="79"/>
        <c:overlap val="100"/>
        <c:axId val="1538250159"/>
        <c:axId val="1538255439"/>
      </c:barChart>
      <c:catAx>
        <c:axId val="1538250159"/>
        <c:scaling>
          <c:orientation val="minMax"/>
        </c:scaling>
        <c:delete val="1"/>
        <c:axPos val="l"/>
        <c:numFmt formatCode="General" sourceLinked="1"/>
        <c:majorTickMark val="none"/>
        <c:minorTickMark val="none"/>
        <c:tickLblPos val="nextTo"/>
        <c:crossAx val="1538255439"/>
        <c:crosses val="autoZero"/>
        <c:auto val="1"/>
        <c:lblAlgn val="ctr"/>
        <c:lblOffset val="100"/>
        <c:noMultiLvlLbl val="0"/>
      </c:catAx>
      <c:valAx>
        <c:axId val="1538255439"/>
        <c:scaling>
          <c:orientation val="minMax"/>
        </c:scaling>
        <c:delete val="1"/>
        <c:axPos val="b"/>
        <c:numFmt formatCode="0%" sourceLinked="1"/>
        <c:majorTickMark val="none"/>
        <c:minorTickMark val="none"/>
        <c:tickLblPos val="nextTo"/>
        <c:crossAx val="1538250159"/>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b="0"/>
      </a:pPr>
      <a:endParaRPr lang="fr-FR"/>
    </a:p>
  </c:txPr>
  <c:externalData r:id="rId3">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8980365042429206"/>
          <c:y val="0.3404962522677647"/>
          <c:w val="0.74245227678785319"/>
          <c:h val="0.61595726949738061"/>
        </c:manualLayout>
      </c:layout>
      <c:barChart>
        <c:barDir val="bar"/>
        <c:grouping val="percentStacked"/>
        <c:varyColors val="0"/>
        <c:ser>
          <c:idx val="0"/>
          <c:order val="0"/>
          <c:tx>
            <c:strRef>
              <c:f>Feuil1!$B$1</c:f>
              <c:strCache>
                <c:ptCount val="1"/>
                <c:pt idx="0">
                  <c:v>  Oui, plusieurs fois</c:v>
                </c:pt>
              </c:strCache>
            </c:strRef>
          </c:tx>
          <c:spPr>
            <a:solidFill>
              <a:srgbClr val="EBA900"/>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rgbClr val="415755"/>
                    </a:solidFill>
                    <a:latin typeface="+mj-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Feuil1!$A$2</c:f>
              <c:numCache>
                <c:formatCode>General</c:formatCode>
                <c:ptCount val="1"/>
              </c:numCache>
            </c:numRef>
          </c:cat>
          <c:val>
            <c:numRef>
              <c:f>Feuil1!$B$2</c:f>
              <c:numCache>
                <c:formatCode>0"%";"";"-"</c:formatCode>
                <c:ptCount val="1"/>
                <c:pt idx="0">
                  <c:v>58</c:v>
                </c:pt>
              </c:numCache>
            </c:numRef>
          </c:val>
          <c:extLst>
            <c:ext xmlns:c16="http://schemas.microsoft.com/office/drawing/2014/chart" uri="{C3380CC4-5D6E-409C-BE32-E72D297353CC}">
              <c16:uniqueId val="{00000000-E1D5-41B2-8B7D-CA116333FA5B}"/>
            </c:ext>
          </c:extLst>
        </c:ser>
        <c:ser>
          <c:idx val="1"/>
          <c:order val="1"/>
          <c:tx>
            <c:strRef>
              <c:f>Feuil1!$C$1</c:f>
              <c:strCache>
                <c:ptCount val="1"/>
                <c:pt idx="0">
                  <c:v>  Oui, une fois</c:v>
                </c:pt>
              </c:strCache>
            </c:strRef>
          </c:tx>
          <c:spPr>
            <a:solidFill>
              <a:srgbClr val="FFD15A"/>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rgbClr val="415755"/>
                    </a:solidFill>
                    <a:latin typeface="+mj-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Feuil1!$A$2</c:f>
              <c:numCache>
                <c:formatCode>General</c:formatCode>
                <c:ptCount val="1"/>
              </c:numCache>
            </c:numRef>
          </c:cat>
          <c:val>
            <c:numRef>
              <c:f>Feuil1!$C$2</c:f>
              <c:numCache>
                <c:formatCode>0"%";"";"-"</c:formatCode>
                <c:ptCount val="1"/>
                <c:pt idx="0">
                  <c:v>10</c:v>
                </c:pt>
              </c:numCache>
            </c:numRef>
          </c:val>
          <c:extLst>
            <c:ext xmlns:c16="http://schemas.microsoft.com/office/drawing/2014/chart" uri="{C3380CC4-5D6E-409C-BE32-E72D297353CC}">
              <c16:uniqueId val="{00000001-E1D5-41B2-8B7D-CA116333FA5B}"/>
            </c:ext>
          </c:extLst>
        </c:ser>
        <c:ser>
          <c:idx val="2"/>
          <c:order val="2"/>
          <c:tx>
            <c:strRef>
              <c:f>Feuil1!$D$1</c:f>
              <c:strCache>
                <c:ptCount val="1"/>
                <c:pt idx="0">
                  <c:v>Non</c:v>
                </c:pt>
              </c:strCache>
            </c:strRef>
          </c:tx>
          <c:spPr>
            <a:solidFill>
              <a:srgbClr val="41575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j-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Feuil1!$A$2</c:f>
              <c:numCache>
                <c:formatCode>General</c:formatCode>
                <c:ptCount val="1"/>
              </c:numCache>
            </c:numRef>
          </c:cat>
          <c:val>
            <c:numRef>
              <c:f>Feuil1!$D$2</c:f>
              <c:numCache>
                <c:formatCode>0"%";"";"-"</c:formatCode>
                <c:ptCount val="1"/>
                <c:pt idx="0">
                  <c:v>32</c:v>
                </c:pt>
              </c:numCache>
            </c:numRef>
          </c:val>
          <c:extLst>
            <c:ext xmlns:c16="http://schemas.microsoft.com/office/drawing/2014/chart" uri="{C3380CC4-5D6E-409C-BE32-E72D297353CC}">
              <c16:uniqueId val="{00000002-E1D5-41B2-8B7D-CA116333FA5B}"/>
            </c:ext>
          </c:extLst>
        </c:ser>
        <c:dLbls>
          <c:dLblPos val="ctr"/>
          <c:showLegendKey val="0"/>
          <c:showVal val="1"/>
          <c:showCatName val="0"/>
          <c:showSerName val="0"/>
          <c:showPercent val="0"/>
          <c:showBubbleSize val="0"/>
        </c:dLbls>
        <c:gapWidth val="79"/>
        <c:overlap val="100"/>
        <c:axId val="1538250159"/>
        <c:axId val="1538255439"/>
      </c:barChart>
      <c:catAx>
        <c:axId val="1538250159"/>
        <c:scaling>
          <c:orientation val="minMax"/>
        </c:scaling>
        <c:delete val="1"/>
        <c:axPos val="l"/>
        <c:numFmt formatCode="General" sourceLinked="1"/>
        <c:majorTickMark val="none"/>
        <c:minorTickMark val="none"/>
        <c:tickLblPos val="nextTo"/>
        <c:crossAx val="1538255439"/>
        <c:crosses val="autoZero"/>
        <c:auto val="1"/>
        <c:lblAlgn val="ctr"/>
        <c:lblOffset val="100"/>
        <c:noMultiLvlLbl val="0"/>
      </c:catAx>
      <c:valAx>
        <c:axId val="1538255439"/>
        <c:scaling>
          <c:orientation val="minMax"/>
        </c:scaling>
        <c:delete val="1"/>
        <c:axPos val="b"/>
        <c:numFmt formatCode="0%" sourceLinked="1"/>
        <c:majorTickMark val="none"/>
        <c:minorTickMark val="none"/>
        <c:tickLblPos val="nextTo"/>
        <c:crossAx val="1538250159"/>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b="0"/>
      </a:pPr>
      <a:endParaRPr lang="fr-FR"/>
    </a:p>
  </c:txPr>
  <c:externalData r:id="rId3">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Feuil1!$B$1</c:f>
              <c:strCache>
                <c:ptCount val="1"/>
                <c:pt idx="0">
                  <c:v>Série 1</c:v>
                </c:pt>
              </c:strCache>
            </c:strRef>
          </c:tx>
          <c:spPr>
            <a:solidFill>
              <a:schemeClr val="accent1"/>
            </a:solidFill>
            <a:ln>
              <a:noFill/>
            </a:ln>
            <a:effectLst/>
          </c:spPr>
          <c:invertIfNegative val="0"/>
          <c:dPt>
            <c:idx val="0"/>
            <c:invertIfNegative val="0"/>
            <c:bubble3D val="0"/>
            <c:spPr>
              <a:solidFill>
                <a:srgbClr val="A56A43"/>
              </a:solidFill>
              <a:ln>
                <a:noFill/>
              </a:ln>
              <a:effectLst/>
            </c:spPr>
            <c:extLst>
              <c:ext xmlns:c16="http://schemas.microsoft.com/office/drawing/2014/chart" uri="{C3380CC4-5D6E-409C-BE32-E72D297353CC}">
                <c16:uniqueId val="{00000003-E2D5-47FB-863E-C8D6A87ECE1A}"/>
              </c:ext>
            </c:extLst>
          </c:dPt>
          <c:dPt>
            <c:idx val="1"/>
            <c:invertIfNegative val="0"/>
            <c:bubble3D val="0"/>
            <c:spPr>
              <a:solidFill>
                <a:srgbClr val="E73A58"/>
              </a:solidFill>
              <a:ln>
                <a:noFill/>
              </a:ln>
              <a:effectLst/>
            </c:spPr>
            <c:extLst>
              <c:ext xmlns:c16="http://schemas.microsoft.com/office/drawing/2014/chart" uri="{C3380CC4-5D6E-409C-BE32-E72D297353CC}">
                <c16:uniqueId val="{00000004-E2D5-47FB-863E-C8D6A87ECE1A}"/>
              </c:ext>
            </c:extLst>
          </c:dPt>
          <c:dPt>
            <c:idx val="2"/>
            <c:invertIfNegative val="0"/>
            <c:bubble3D val="0"/>
            <c:spPr>
              <a:solidFill>
                <a:srgbClr val="00304A"/>
              </a:solidFill>
              <a:ln>
                <a:noFill/>
              </a:ln>
              <a:effectLst/>
            </c:spPr>
            <c:extLst>
              <c:ext xmlns:c16="http://schemas.microsoft.com/office/drawing/2014/chart" uri="{C3380CC4-5D6E-409C-BE32-E72D297353CC}">
                <c16:uniqueId val="{00000005-E2D5-47FB-863E-C8D6A87ECE1A}"/>
              </c:ext>
            </c:extLst>
          </c:dPt>
          <c:dPt>
            <c:idx val="3"/>
            <c:invertIfNegative val="0"/>
            <c:bubble3D val="0"/>
            <c:spPr>
              <a:solidFill>
                <a:srgbClr val="EC6708"/>
              </a:solidFill>
              <a:ln>
                <a:noFill/>
              </a:ln>
              <a:effectLst/>
            </c:spPr>
            <c:extLst>
              <c:ext xmlns:c16="http://schemas.microsoft.com/office/drawing/2014/chart" uri="{C3380CC4-5D6E-409C-BE32-E72D297353CC}">
                <c16:uniqueId val="{00000006-E2D5-47FB-863E-C8D6A87ECE1A}"/>
              </c:ext>
            </c:extLst>
          </c:dPt>
          <c:dLbls>
            <c:dLbl>
              <c:idx val="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rgbClr val="A56A43"/>
                      </a:solidFill>
                      <a:latin typeface="+mj-lt"/>
                      <a:ea typeface="+mn-ea"/>
                      <a:cs typeface="+mn-cs"/>
                    </a:defRPr>
                  </a:pPr>
                  <a:endParaRPr lang="fr-FR"/>
                </a:p>
              </c:txPr>
              <c:dLblPos val="outEnd"/>
              <c:showLegendKey val="0"/>
              <c:showVal val="1"/>
              <c:showCatName val="0"/>
              <c:showSerName val="0"/>
              <c:showPercent val="0"/>
              <c:showBubbleSize val="0"/>
              <c:extLst>
                <c:ext xmlns:c16="http://schemas.microsoft.com/office/drawing/2014/chart" uri="{C3380CC4-5D6E-409C-BE32-E72D297353CC}">
                  <c16:uniqueId val="{00000003-E2D5-47FB-863E-C8D6A87ECE1A}"/>
                </c:ext>
              </c:extLst>
            </c:dLbl>
            <c:dLbl>
              <c:idx val="1"/>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rgbClr val="E73A58"/>
                      </a:solidFill>
                      <a:latin typeface="+mj-lt"/>
                      <a:ea typeface="+mn-ea"/>
                      <a:cs typeface="+mn-cs"/>
                    </a:defRPr>
                  </a:pPr>
                  <a:endParaRPr lang="fr-FR"/>
                </a:p>
              </c:txPr>
              <c:dLblPos val="outEnd"/>
              <c:showLegendKey val="0"/>
              <c:showVal val="1"/>
              <c:showCatName val="0"/>
              <c:showSerName val="0"/>
              <c:showPercent val="0"/>
              <c:showBubbleSize val="0"/>
              <c:extLst>
                <c:ext xmlns:c16="http://schemas.microsoft.com/office/drawing/2014/chart" uri="{C3380CC4-5D6E-409C-BE32-E72D297353CC}">
                  <c16:uniqueId val="{00000004-E2D5-47FB-863E-C8D6A87ECE1A}"/>
                </c:ext>
              </c:extLst>
            </c:dLbl>
            <c:dLbl>
              <c:idx val="2"/>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rgbClr val="00304A"/>
                      </a:solidFill>
                      <a:latin typeface="+mj-lt"/>
                      <a:ea typeface="+mn-ea"/>
                      <a:cs typeface="+mn-cs"/>
                    </a:defRPr>
                  </a:pPr>
                  <a:endParaRPr lang="fr-FR"/>
                </a:p>
              </c:txPr>
              <c:dLblPos val="outEnd"/>
              <c:showLegendKey val="0"/>
              <c:showVal val="1"/>
              <c:showCatName val="0"/>
              <c:showSerName val="0"/>
              <c:showPercent val="0"/>
              <c:showBubbleSize val="0"/>
              <c:extLst>
                <c:ext xmlns:c16="http://schemas.microsoft.com/office/drawing/2014/chart" uri="{C3380CC4-5D6E-409C-BE32-E72D297353CC}">
                  <c16:uniqueId val="{00000005-E2D5-47FB-863E-C8D6A87ECE1A}"/>
                </c:ext>
              </c:extLst>
            </c:dLbl>
            <c:dLbl>
              <c:idx val="3"/>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rgbClr val="EC6708"/>
                      </a:solidFill>
                      <a:latin typeface="+mj-lt"/>
                      <a:ea typeface="+mn-ea"/>
                      <a:cs typeface="+mn-cs"/>
                    </a:defRPr>
                  </a:pPr>
                  <a:endParaRPr lang="fr-FR"/>
                </a:p>
              </c:txPr>
              <c:dLblPos val="outEnd"/>
              <c:showLegendKey val="0"/>
              <c:showVal val="1"/>
              <c:showCatName val="0"/>
              <c:showSerName val="0"/>
              <c:showPercent val="0"/>
              <c:showBubbleSize val="0"/>
              <c:extLst>
                <c:ext xmlns:c16="http://schemas.microsoft.com/office/drawing/2014/chart" uri="{C3380CC4-5D6E-409C-BE32-E72D297353CC}">
                  <c16:uniqueId val="{00000006-E2D5-47FB-863E-C8D6A87ECE1A}"/>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j-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Feuil1!$A$2:$A$5</c:f>
              <c:strCache>
                <c:ptCount val="4"/>
                <c:pt idx="0">
                  <c:v>Catégorie 1</c:v>
                </c:pt>
                <c:pt idx="1">
                  <c:v>Catégorie 2</c:v>
                </c:pt>
                <c:pt idx="2">
                  <c:v>Catégorie 3</c:v>
                </c:pt>
                <c:pt idx="3">
                  <c:v>Catégorie 4</c:v>
                </c:pt>
              </c:strCache>
            </c:strRef>
          </c:cat>
          <c:val>
            <c:numRef>
              <c:f>Feuil1!$B$2:$B$5</c:f>
              <c:numCache>
                <c:formatCode>0"%";"";"-"</c:formatCode>
                <c:ptCount val="4"/>
                <c:pt idx="0">
                  <c:v>15</c:v>
                </c:pt>
                <c:pt idx="1">
                  <c:v>24</c:v>
                </c:pt>
                <c:pt idx="2">
                  <c:v>11</c:v>
                </c:pt>
                <c:pt idx="3">
                  <c:v>36</c:v>
                </c:pt>
              </c:numCache>
            </c:numRef>
          </c:val>
          <c:extLst>
            <c:ext xmlns:c16="http://schemas.microsoft.com/office/drawing/2014/chart" uri="{C3380CC4-5D6E-409C-BE32-E72D297353CC}">
              <c16:uniqueId val="{00000000-E2D5-47FB-863E-C8D6A87ECE1A}"/>
            </c:ext>
          </c:extLst>
        </c:ser>
        <c:ser>
          <c:idx val="1"/>
          <c:order val="1"/>
          <c:tx>
            <c:strRef>
              <c:f>Feuil1!$C$1</c:f>
              <c:strCache>
                <c:ptCount val="1"/>
                <c:pt idx="0">
                  <c:v>Colonne1</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Feuil1!$A$2:$A$5</c:f>
              <c:strCache>
                <c:ptCount val="4"/>
                <c:pt idx="0">
                  <c:v>Catégorie 1</c:v>
                </c:pt>
                <c:pt idx="1">
                  <c:v>Catégorie 2</c:v>
                </c:pt>
                <c:pt idx="2">
                  <c:v>Catégorie 3</c:v>
                </c:pt>
                <c:pt idx="3">
                  <c:v>Catégorie 4</c:v>
                </c:pt>
              </c:strCache>
            </c:strRef>
          </c:cat>
          <c:val>
            <c:numRef>
              <c:f>Feuil1!$C$2:$C$5</c:f>
              <c:numCache>
                <c:formatCode>General</c:formatCode>
                <c:ptCount val="4"/>
              </c:numCache>
            </c:numRef>
          </c:val>
          <c:extLst>
            <c:ext xmlns:c16="http://schemas.microsoft.com/office/drawing/2014/chart" uri="{C3380CC4-5D6E-409C-BE32-E72D297353CC}">
              <c16:uniqueId val="{00000001-E2D5-47FB-863E-C8D6A87ECE1A}"/>
            </c:ext>
          </c:extLst>
        </c:ser>
        <c:ser>
          <c:idx val="2"/>
          <c:order val="2"/>
          <c:tx>
            <c:strRef>
              <c:f>Feuil1!$D$1</c:f>
              <c:strCache>
                <c:ptCount val="1"/>
                <c:pt idx="0">
                  <c:v>Colonne2</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Feuil1!$A$2:$A$5</c:f>
              <c:strCache>
                <c:ptCount val="4"/>
                <c:pt idx="0">
                  <c:v>Catégorie 1</c:v>
                </c:pt>
                <c:pt idx="1">
                  <c:v>Catégorie 2</c:v>
                </c:pt>
                <c:pt idx="2">
                  <c:v>Catégorie 3</c:v>
                </c:pt>
                <c:pt idx="3">
                  <c:v>Catégorie 4</c:v>
                </c:pt>
              </c:strCache>
            </c:strRef>
          </c:cat>
          <c:val>
            <c:numRef>
              <c:f>Feuil1!$D$2:$D$5</c:f>
              <c:numCache>
                <c:formatCode>General</c:formatCode>
                <c:ptCount val="4"/>
              </c:numCache>
            </c:numRef>
          </c:val>
          <c:extLst>
            <c:ext xmlns:c16="http://schemas.microsoft.com/office/drawing/2014/chart" uri="{C3380CC4-5D6E-409C-BE32-E72D297353CC}">
              <c16:uniqueId val="{00000002-E2D5-47FB-863E-C8D6A87ECE1A}"/>
            </c:ext>
          </c:extLst>
        </c:ser>
        <c:dLbls>
          <c:dLblPos val="outEnd"/>
          <c:showLegendKey val="0"/>
          <c:showVal val="1"/>
          <c:showCatName val="0"/>
          <c:showSerName val="0"/>
          <c:showPercent val="0"/>
          <c:showBubbleSize val="0"/>
        </c:dLbls>
        <c:gapWidth val="8"/>
        <c:overlap val="27"/>
        <c:axId val="896401520"/>
        <c:axId val="896400080"/>
      </c:barChart>
      <c:catAx>
        <c:axId val="896401520"/>
        <c:scaling>
          <c:orientation val="minMax"/>
        </c:scaling>
        <c:delete val="1"/>
        <c:axPos val="b"/>
        <c:numFmt formatCode="General" sourceLinked="1"/>
        <c:majorTickMark val="none"/>
        <c:minorTickMark val="none"/>
        <c:tickLblPos val="nextTo"/>
        <c:crossAx val="896400080"/>
        <c:crosses val="autoZero"/>
        <c:auto val="1"/>
        <c:lblAlgn val="ctr"/>
        <c:lblOffset val="100"/>
        <c:noMultiLvlLbl val="0"/>
      </c:catAx>
      <c:valAx>
        <c:axId val="896400080"/>
        <c:scaling>
          <c:orientation val="minMax"/>
        </c:scaling>
        <c:delete val="1"/>
        <c:axPos val="l"/>
        <c:numFmt formatCode="0&quot;%&quot;;&quot;&quot;;&quot;-&quot;" sourceLinked="1"/>
        <c:majorTickMark val="none"/>
        <c:minorTickMark val="none"/>
        <c:tickLblPos val="nextTo"/>
        <c:crossAx val="896401520"/>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fr-FR"/>
    </a:p>
  </c:txPr>
  <c:externalData r:id="rId3">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0150208084243553"/>
          <c:y val="2.8927910542086835E-2"/>
          <c:w val="0.27113121267397988"/>
          <c:h val="0.93125000000000002"/>
        </c:manualLayout>
      </c:layout>
      <c:barChart>
        <c:barDir val="bar"/>
        <c:grouping val="clustered"/>
        <c:varyColors val="0"/>
        <c:ser>
          <c:idx val="0"/>
          <c:order val="0"/>
          <c:tx>
            <c:strRef>
              <c:f>Feuil1!$B$1</c:f>
              <c:strCache>
                <c:ptCount val="1"/>
                <c:pt idx="0">
                  <c:v>Colonne4</c:v>
                </c:pt>
              </c:strCache>
            </c:strRef>
          </c:tx>
          <c:spPr>
            <a:solidFill>
              <a:srgbClr val="A56A43"/>
            </a:solidFill>
            <a:ln>
              <a:noFill/>
            </a:ln>
            <a:effectLst/>
          </c:spPr>
          <c:invertIfNegative val="0"/>
          <c:dPt>
            <c:idx val="0"/>
            <c:invertIfNegative val="0"/>
            <c:bubble3D val="0"/>
            <c:spPr>
              <a:solidFill>
                <a:srgbClr val="A56A43"/>
              </a:solidFill>
              <a:ln>
                <a:noFill/>
              </a:ln>
              <a:effectLst/>
            </c:spPr>
            <c:extLst>
              <c:ext xmlns:c16="http://schemas.microsoft.com/office/drawing/2014/chart" uri="{C3380CC4-5D6E-409C-BE32-E72D297353CC}">
                <c16:uniqueId val="{00000001-E89E-4509-B248-2CD26F6631F2}"/>
              </c:ext>
            </c:extLst>
          </c:dPt>
          <c:dPt>
            <c:idx val="1"/>
            <c:invertIfNegative val="0"/>
            <c:bubble3D val="0"/>
            <c:spPr>
              <a:solidFill>
                <a:srgbClr val="A56A43"/>
              </a:solidFill>
              <a:ln>
                <a:noFill/>
              </a:ln>
              <a:effectLst/>
            </c:spPr>
            <c:extLst>
              <c:ext xmlns:c16="http://schemas.microsoft.com/office/drawing/2014/chart" uri="{C3380CC4-5D6E-409C-BE32-E72D297353CC}">
                <c16:uniqueId val="{00000003-E89E-4509-B248-2CD26F6631F2}"/>
              </c:ext>
            </c:extLst>
          </c:dPt>
          <c:dPt>
            <c:idx val="2"/>
            <c:invertIfNegative val="0"/>
            <c:bubble3D val="0"/>
            <c:spPr>
              <a:solidFill>
                <a:srgbClr val="A56A43"/>
              </a:solidFill>
              <a:ln>
                <a:noFill/>
              </a:ln>
              <a:effectLst/>
            </c:spPr>
            <c:extLst>
              <c:ext xmlns:c16="http://schemas.microsoft.com/office/drawing/2014/chart" uri="{C3380CC4-5D6E-409C-BE32-E72D297353CC}">
                <c16:uniqueId val="{00000005-E89E-4509-B248-2CD26F6631F2}"/>
              </c:ext>
            </c:extLst>
          </c:dPt>
          <c:dPt>
            <c:idx val="3"/>
            <c:invertIfNegative val="0"/>
            <c:bubble3D val="0"/>
            <c:spPr>
              <a:solidFill>
                <a:srgbClr val="A56A43"/>
              </a:solidFill>
              <a:ln>
                <a:noFill/>
              </a:ln>
              <a:effectLst/>
            </c:spPr>
            <c:extLst>
              <c:ext xmlns:c16="http://schemas.microsoft.com/office/drawing/2014/chart" uri="{C3380CC4-5D6E-409C-BE32-E72D297353CC}">
                <c16:uniqueId val="{00000007-E89E-4509-B248-2CD26F6631F2}"/>
              </c:ext>
            </c:extLst>
          </c:dPt>
          <c:dPt>
            <c:idx val="4"/>
            <c:invertIfNegative val="0"/>
            <c:bubble3D val="0"/>
            <c:spPr>
              <a:solidFill>
                <a:srgbClr val="A56A43"/>
              </a:solidFill>
              <a:ln>
                <a:noFill/>
              </a:ln>
              <a:effectLst/>
            </c:spPr>
            <c:extLst>
              <c:ext xmlns:c16="http://schemas.microsoft.com/office/drawing/2014/chart" uri="{C3380CC4-5D6E-409C-BE32-E72D297353CC}">
                <c16:uniqueId val="{00000009-E89E-4509-B248-2CD26F6631F2}"/>
              </c:ext>
            </c:extLst>
          </c:dPt>
          <c:dPt>
            <c:idx val="7"/>
            <c:invertIfNegative val="0"/>
            <c:bubble3D val="0"/>
            <c:spPr>
              <a:solidFill>
                <a:srgbClr val="A56A43"/>
              </a:solidFill>
              <a:ln>
                <a:noFill/>
              </a:ln>
              <a:effectLst/>
            </c:spPr>
            <c:extLst>
              <c:ext xmlns:c16="http://schemas.microsoft.com/office/drawing/2014/chart" uri="{C3380CC4-5D6E-409C-BE32-E72D297353CC}">
                <c16:uniqueId val="{0000000B-E89E-4509-B248-2CD26F6631F2}"/>
              </c:ext>
            </c:extLst>
          </c:dPt>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rgbClr val="A56A43"/>
                    </a:solidFill>
                    <a:latin typeface="+mj-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Feuil1!$A$14:$A$16</c:f>
              <c:strCache>
                <c:ptCount val="3"/>
                <c:pt idx="0">
                  <c:v>Ouvriers</c:v>
                </c:pt>
                <c:pt idx="1">
                  <c:v>Employés</c:v>
                </c:pt>
                <c:pt idx="2">
                  <c:v>Professions intermédiaires</c:v>
                </c:pt>
              </c:strCache>
            </c:strRef>
          </c:cat>
          <c:val>
            <c:numRef>
              <c:f>Feuil1!$B$14:$B$16</c:f>
              <c:numCache>
                <c:formatCode>0"%";"";"-"</c:formatCode>
                <c:ptCount val="3"/>
                <c:pt idx="0">
                  <c:v>19</c:v>
                </c:pt>
                <c:pt idx="1">
                  <c:v>12</c:v>
                </c:pt>
                <c:pt idx="2">
                  <c:v>17</c:v>
                </c:pt>
              </c:numCache>
            </c:numRef>
          </c:val>
          <c:extLst>
            <c:ext xmlns:c16="http://schemas.microsoft.com/office/drawing/2014/chart" uri="{C3380CC4-5D6E-409C-BE32-E72D297353CC}">
              <c16:uniqueId val="{0000000C-E89E-4509-B248-2CD26F6631F2}"/>
            </c:ext>
          </c:extLst>
        </c:ser>
        <c:dLbls>
          <c:dLblPos val="outEnd"/>
          <c:showLegendKey val="0"/>
          <c:showVal val="1"/>
          <c:showCatName val="0"/>
          <c:showSerName val="0"/>
          <c:showPercent val="0"/>
          <c:showBubbleSize val="0"/>
        </c:dLbls>
        <c:gapWidth val="112"/>
        <c:axId val="149116224"/>
        <c:axId val="149117664"/>
      </c:barChart>
      <c:catAx>
        <c:axId val="149116224"/>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149117664"/>
        <c:crosses val="autoZero"/>
        <c:auto val="1"/>
        <c:lblAlgn val="ctr"/>
        <c:lblOffset val="100"/>
        <c:noMultiLvlLbl val="0"/>
      </c:catAx>
      <c:valAx>
        <c:axId val="149117664"/>
        <c:scaling>
          <c:orientation val="minMax"/>
        </c:scaling>
        <c:delete val="1"/>
        <c:axPos val="t"/>
        <c:numFmt formatCode="0&quot;%&quot;;&quot;&quot;;&quot;-&quot;" sourceLinked="1"/>
        <c:majorTickMark val="none"/>
        <c:minorTickMark val="none"/>
        <c:tickLblPos val="nextTo"/>
        <c:crossAx val="149116224"/>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fr-FR"/>
    </a:p>
  </c:txPr>
  <c:externalData r:id="rId3">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0150208084243553"/>
          <c:y val="2.8927910542086835E-2"/>
          <c:w val="0.29888686483155935"/>
          <c:h val="0.93125000000000002"/>
        </c:manualLayout>
      </c:layout>
      <c:barChart>
        <c:barDir val="bar"/>
        <c:grouping val="clustered"/>
        <c:varyColors val="0"/>
        <c:ser>
          <c:idx val="0"/>
          <c:order val="0"/>
          <c:tx>
            <c:strRef>
              <c:f>Feuil1!$B$1</c:f>
              <c:strCache>
                <c:ptCount val="1"/>
                <c:pt idx="0">
                  <c:v>Colonne4</c:v>
                </c:pt>
              </c:strCache>
            </c:strRef>
          </c:tx>
          <c:spPr>
            <a:solidFill>
              <a:srgbClr val="00304A"/>
            </a:solidFill>
            <a:ln>
              <a:noFill/>
            </a:ln>
            <a:effectLst/>
          </c:spPr>
          <c:invertIfNegative val="0"/>
          <c:dPt>
            <c:idx val="0"/>
            <c:invertIfNegative val="0"/>
            <c:bubble3D val="0"/>
            <c:spPr>
              <a:solidFill>
                <a:srgbClr val="00304A"/>
              </a:solidFill>
              <a:ln>
                <a:noFill/>
              </a:ln>
              <a:effectLst/>
            </c:spPr>
            <c:extLst>
              <c:ext xmlns:c16="http://schemas.microsoft.com/office/drawing/2014/chart" uri="{C3380CC4-5D6E-409C-BE32-E72D297353CC}">
                <c16:uniqueId val="{00000001-770E-43A2-AF37-04ED21EA89B0}"/>
              </c:ext>
            </c:extLst>
          </c:dPt>
          <c:dPt>
            <c:idx val="1"/>
            <c:invertIfNegative val="0"/>
            <c:bubble3D val="0"/>
            <c:spPr>
              <a:solidFill>
                <a:srgbClr val="00304A"/>
              </a:solidFill>
              <a:ln>
                <a:noFill/>
              </a:ln>
              <a:effectLst/>
            </c:spPr>
            <c:extLst>
              <c:ext xmlns:c16="http://schemas.microsoft.com/office/drawing/2014/chart" uri="{C3380CC4-5D6E-409C-BE32-E72D297353CC}">
                <c16:uniqueId val="{00000003-770E-43A2-AF37-04ED21EA89B0}"/>
              </c:ext>
            </c:extLst>
          </c:dPt>
          <c:dPt>
            <c:idx val="2"/>
            <c:invertIfNegative val="0"/>
            <c:bubble3D val="0"/>
            <c:spPr>
              <a:solidFill>
                <a:srgbClr val="00304A"/>
              </a:solidFill>
              <a:ln>
                <a:noFill/>
              </a:ln>
              <a:effectLst/>
            </c:spPr>
            <c:extLst>
              <c:ext xmlns:c16="http://schemas.microsoft.com/office/drawing/2014/chart" uri="{C3380CC4-5D6E-409C-BE32-E72D297353CC}">
                <c16:uniqueId val="{00000005-770E-43A2-AF37-04ED21EA89B0}"/>
              </c:ext>
            </c:extLst>
          </c:dPt>
          <c:dPt>
            <c:idx val="3"/>
            <c:invertIfNegative val="0"/>
            <c:bubble3D val="0"/>
            <c:spPr>
              <a:solidFill>
                <a:srgbClr val="00304A"/>
              </a:solidFill>
              <a:ln>
                <a:noFill/>
              </a:ln>
              <a:effectLst/>
            </c:spPr>
            <c:extLst>
              <c:ext xmlns:c16="http://schemas.microsoft.com/office/drawing/2014/chart" uri="{C3380CC4-5D6E-409C-BE32-E72D297353CC}">
                <c16:uniqueId val="{00000007-770E-43A2-AF37-04ED21EA89B0}"/>
              </c:ext>
            </c:extLst>
          </c:dPt>
          <c:dPt>
            <c:idx val="4"/>
            <c:invertIfNegative val="0"/>
            <c:bubble3D val="0"/>
            <c:spPr>
              <a:solidFill>
                <a:srgbClr val="00304A"/>
              </a:solidFill>
              <a:ln>
                <a:noFill/>
              </a:ln>
              <a:effectLst/>
            </c:spPr>
            <c:extLst>
              <c:ext xmlns:c16="http://schemas.microsoft.com/office/drawing/2014/chart" uri="{C3380CC4-5D6E-409C-BE32-E72D297353CC}">
                <c16:uniqueId val="{00000009-770E-43A2-AF37-04ED21EA89B0}"/>
              </c:ext>
            </c:extLst>
          </c:dPt>
          <c:dPt>
            <c:idx val="7"/>
            <c:invertIfNegative val="0"/>
            <c:bubble3D val="0"/>
            <c:spPr>
              <a:solidFill>
                <a:srgbClr val="00304A"/>
              </a:solidFill>
              <a:ln>
                <a:noFill/>
              </a:ln>
              <a:effectLst/>
            </c:spPr>
            <c:extLst>
              <c:ext xmlns:c16="http://schemas.microsoft.com/office/drawing/2014/chart" uri="{C3380CC4-5D6E-409C-BE32-E72D297353CC}">
                <c16:uniqueId val="{0000000B-770E-43A2-AF37-04ED21EA89B0}"/>
              </c:ext>
            </c:extLst>
          </c:dPt>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rgbClr val="00304A"/>
                    </a:solidFill>
                    <a:latin typeface="+mj-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Feuil1!$A$14:$A$16</c:f>
              <c:strCache>
                <c:ptCount val="3"/>
                <c:pt idx="0">
                  <c:v>Ouvriers</c:v>
                </c:pt>
                <c:pt idx="1">
                  <c:v>Employés</c:v>
                </c:pt>
                <c:pt idx="2">
                  <c:v>Professions intermédiaires</c:v>
                </c:pt>
              </c:strCache>
            </c:strRef>
          </c:cat>
          <c:val>
            <c:numRef>
              <c:f>Feuil1!$B$14:$B$16</c:f>
              <c:numCache>
                <c:formatCode>0"%";"";"-"</c:formatCode>
                <c:ptCount val="3"/>
                <c:pt idx="0">
                  <c:v>12</c:v>
                </c:pt>
                <c:pt idx="1">
                  <c:v>9</c:v>
                </c:pt>
                <c:pt idx="2">
                  <c:v>7</c:v>
                </c:pt>
              </c:numCache>
            </c:numRef>
          </c:val>
          <c:extLst>
            <c:ext xmlns:c16="http://schemas.microsoft.com/office/drawing/2014/chart" uri="{C3380CC4-5D6E-409C-BE32-E72D297353CC}">
              <c16:uniqueId val="{0000000C-770E-43A2-AF37-04ED21EA89B0}"/>
            </c:ext>
          </c:extLst>
        </c:ser>
        <c:dLbls>
          <c:dLblPos val="outEnd"/>
          <c:showLegendKey val="0"/>
          <c:showVal val="1"/>
          <c:showCatName val="0"/>
          <c:showSerName val="0"/>
          <c:showPercent val="0"/>
          <c:showBubbleSize val="0"/>
        </c:dLbls>
        <c:gapWidth val="112"/>
        <c:axId val="149116224"/>
        <c:axId val="149117664"/>
      </c:barChart>
      <c:catAx>
        <c:axId val="149116224"/>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149117664"/>
        <c:crosses val="autoZero"/>
        <c:auto val="1"/>
        <c:lblAlgn val="ctr"/>
        <c:lblOffset val="100"/>
        <c:noMultiLvlLbl val="0"/>
      </c:catAx>
      <c:valAx>
        <c:axId val="149117664"/>
        <c:scaling>
          <c:orientation val="minMax"/>
        </c:scaling>
        <c:delete val="1"/>
        <c:axPos val="t"/>
        <c:numFmt formatCode="0&quot;%&quot;;&quot;&quot;;&quot;-&quot;" sourceLinked="1"/>
        <c:majorTickMark val="none"/>
        <c:minorTickMark val="none"/>
        <c:tickLblPos val="nextTo"/>
        <c:crossAx val="149116224"/>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fr-FR"/>
    </a:p>
  </c:txPr>
  <c:externalData r:id="rId3">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1731425205544831"/>
          <c:y val="2.8928069065862098E-2"/>
          <c:w val="0.47967509579783019"/>
          <c:h val="0.93125000000000002"/>
        </c:manualLayout>
      </c:layout>
      <c:barChart>
        <c:barDir val="bar"/>
        <c:grouping val="clustered"/>
        <c:varyColors val="0"/>
        <c:ser>
          <c:idx val="0"/>
          <c:order val="0"/>
          <c:tx>
            <c:strRef>
              <c:f>Feuil1!$B$1</c:f>
              <c:strCache>
                <c:ptCount val="1"/>
                <c:pt idx="0">
                  <c:v>Colonne4</c:v>
                </c:pt>
              </c:strCache>
            </c:strRef>
          </c:tx>
          <c:spPr>
            <a:solidFill>
              <a:srgbClr val="EC6708"/>
            </a:solidFill>
            <a:ln>
              <a:noFill/>
            </a:ln>
            <a:effectLst/>
          </c:spPr>
          <c:invertIfNegative val="0"/>
          <c:dPt>
            <c:idx val="0"/>
            <c:invertIfNegative val="0"/>
            <c:bubble3D val="0"/>
            <c:spPr>
              <a:solidFill>
                <a:srgbClr val="EC6708"/>
              </a:solidFill>
              <a:ln>
                <a:noFill/>
              </a:ln>
              <a:effectLst/>
            </c:spPr>
            <c:extLst>
              <c:ext xmlns:c16="http://schemas.microsoft.com/office/drawing/2014/chart" uri="{C3380CC4-5D6E-409C-BE32-E72D297353CC}">
                <c16:uniqueId val="{00000001-D733-47AE-A9D9-02C459C5153D}"/>
              </c:ext>
            </c:extLst>
          </c:dPt>
          <c:dPt>
            <c:idx val="1"/>
            <c:invertIfNegative val="0"/>
            <c:bubble3D val="0"/>
            <c:spPr>
              <a:solidFill>
                <a:srgbClr val="EC6708"/>
              </a:solidFill>
              <a:ln>
                <a:noFill/>
              </a:ln>
              <a:effectLst/>
            </c:spPr>
            <c:extLst>
              <c:ext xmlns:c16="http://schemas.microsoft.com/office/drawing/2014/chart" uri="{C3380CC4-5D6E-409C-BE32-E72D297353CC}">
                <c16:uniqueId val="{00000003-D733-47AE-A9D9-02C459C5153D}"/>
              </c:ext>
            </c:extLst>
          </c:dPt>
          <c:dPt>
            <c:idx val="2"/>
            <c:invertIfNegative val="0"/>
            <c:bubble3D val="0"/>
            <c:spPr>
              <a:solidFill>
                <a:srgbClr val="EC6708"/>
              </a:solidFill>
              <a:ln>
                <a:noFill/>
              </a:ln>
              <a:effectLst/>
            </c:spPr>
            <c:extLst>
              <c:ext xmlns:c16="http://schemas.microsoft.com/office/drawing/2014/chart" uri="{C3380CC4-5D6E-409C-BE32-E72D297353CC}">
                <c16:uniqueId val="{00000005-D733-47AE-A9D9-02C459C5153D}"/>
              </c:ext>
            </c:extLst>
          </c:dPt>
          <c:dPt>
            <c:idx val="3"/>
            <c:invertIfNegative val="0"/>
            <c:bubble3D val="0"/>
            <c:spPr>
              <a:solidFill>
                <a:srgbClr val="EC6708"/>
              </a:solidFill>
              <a:ln>
                <a:noFill/>
              </a:ln>
              <a:effectLst/>
            </c:spPr>
            <c:extLst>
              <c:ext xmlns:c16="http://schemas.microsoft.com/office/drawing/2014/chart" uri="{C3380CC4-5D6E-409C-BE32-E72D297353CC}">
                <c16:uniqueId val="{00000007-D733-47AE-A9D9-02C459C5153D}"/>
              </c:ext>
            </c:extLst>
          </c:dPt>
          <c:dPt>
            <c:idx val="4"/>
            <c:invertIfNegative val="0"/>
            <c:bubble3D val="0"/>
            <c:spPr>
              <a:solidFill>
                <a:srgbClr val="EC6708"/>
              </a:solidFill>
              <a:ln>
                <a:noFill/>
              </a:ln>
              <a:effectLst/>
            </c:spPr>
            <c:extLst>
              <c:ext xmlns:c16="http://schemas.microsoft.com/office/drawing/2014/chart" uri="{C3380CC4-5D6E-409C-BE32-E72D297353CC}">
                <c16:uniqueId val="{00000009-D733-47AE-A9D9-02C459C5153D}"/>
              </c:ext>
            </c:extLst>
          </c:dPt>
          <c:dPt>
            <c:idx val="7"/>
            <c:invertIfNegative val="0"/>
            <c:bubble3D val="0"/>
            <c:spPr>
              <a:solidFill>
                <a:srgbClr val="EC6708"/>
              </a:solidFill>
              <a:ln>
                <a:noFill/>
              </a:ln>
              <a:effectLst/>
            </c:spPr>
            <c:extLst>
              <c:ext xmlns:c16="http://schemas.microsoft.com/office/drawing/2014/chart" uri="{C3380CC4-5D6E-409C-BE32-E72D297353CC}">
                <c16:uniqueId val="{0000000B-D733-47AE-A9D9-02C459C5153D}"/>
              </c:ext>
            </c:extLst>
          </c:dPt>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rgbClr val="EC6708"/>
                    </a:solidFill>
                    <a:latin typeface="+mj-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Feuil1!$A$14:$A$16</c:f>
              <c:strCache>
                <c:ptCount val="3"/>
                <c:pt idx="0">
                  <c:v>Ouvriers</c:v>
                </c:pt>
                <c:pt idx="1">
                  <c:v>Employés</c:v>
                </c:pt>
                <c:pt idx="2">
                  <c:v>Professions intermédiaires</c:v>
                </c:pt>
              </c:strCache>
            </c:strRef>
          </c:cat>
          <c:val>
            <c:numRef>
              <c:f>Feuil1!$B$14:$B$16</c:f>
              <c:numCache>
                <c:formatCode>0"%";"";"-"</c:formatCode>
                <c:ptCount val="3"/>
                <c:pt idx="0">
                  <c:v>38</c:v>
                </c:pt>
                <c:pt idx="1">
                  <c:v>34</c:v>
                </c:pt>
                <c:pt idx="2">
                  <c:v>30</c:v>
                </c:pt>
              </c:numCache>
            </c:numRef>
          </c:val>
          <c:extLst>
            <c:ext xmlns:c16="http://schemas.microsoft.com/office/drawing/2014/chart" uri="{C3380CC4-5D6E-409C-BE32-E72D297353CC}">
              <c16:uniqueId val="{0000000C-D733-47AE-A9D9-02C459C5153D}"/>
            </c:ext>
          </c:extLst>
        </c:ser>
        <c:dLbls>
          <c:dLblPos val="outEnd"/>
          <c:showLegendKey val="0"/>
          <c:showVal val="1"/>
          <c:showCatName val="0"/>
          <c:showSerName val="0"/>
          <c:showPercent val="0"/>
          <c:showBubbleSize val="0"/>
        </c:dLbls>
        <c:gapWidth val="112"/>
        <c:axId val="149116224"/>
        <c:axId val="149117664"/>
      </c:barChart>
      <c:catAx>
        <c:axId val="149116224"/>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149117664"/>
        <c:crosses val="autoZero"/>
        <c:auto val="1"/>
        <c:lblAlgn val="ctr"/>
        <c:lblOffset val="100"/>
        <c:noMultiLvlLbl val="0"/>
      </c:catAx>
      <c:valAx>
        <c:axId val="149117664"/>
        <c:scaling>
          <c:orientation val="minMax"/>
        </c:scaling>
        <c:delete val="1"/>
        <c:axPos val="t"/>
        <c:numFmt formatCode="0&quot;%&quot;;&quot;&quot;;&quot;-&quot;" sourceLinked="1"/>
        <c:majorTickMark val="none"/>
        <c:minorTickMark val="none"/>
        <c:tickLblPos val="nextTo"/>
        <c:crossAx val="149116224"/>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fr-FR"/>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8980365042429206"/>
          <c:y val="0.3404962522677647"/>
          <c:w val="0.74245227678785319"/>
          <c:h val="0.61595726949738061"/>
        </c:manualLayout>
      </c:layout>
      <c:barChart>
        <c:barDir val="bar"/>
        <c:grouping val="percentStacked"/>
        <c:varyColors val="0"/>
        <c:ser>
          <c:idx val="0"/>
          <c:order val="0"/>
          <c:tx>
            <c:strRef>
              <c:f>Feuil1!$B$1</c:f>
              <c:strCache>
                <c:ptCount val="1"/>
                <c:pt idx="0">
                  <c:v>Oui, une voiture personnelle ou celle du foyer</c:v>
                </c:pt>
              </c:strCache>
            </c:strRef>
          </c:tx>
          <c:spPr>
            <a:solidFill>
              <a:srgbClr val="EBA900"/>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rgbClr val="415755"/>
                    </a:solidFill>
                    <a:latin typeface="+mj-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Feuil1!$A$2</c:f>
              <c:numCache>
                <c:formatCode>General</c:formatCode>
                <c:ptCount val="1"/>
              </c:numCache>
            </c:numRef>
          </c:cat>
          <c:val>
            <c:numRef>
              <c:f>Feuil1!$B$2</c:f>
              <c:numCache>
                <c:formatCode>0"%";"";"-"</c:formatCode>
                <c:ptCount val="1"/>
                <c:pt idx="0">
                  <c:v>83.568025962904144</c:v>
                </c:pt>
              </c:numCache>
            </c:numRef>
          </c:val>
          <c:extLst>
            <c:ext xmlns:c16="http://schemas.microsoft.com/office/drawing/2014/chart" uri="{C3380CC4-5D6E-409C-BE32-E72D297353CC}">
              <c16:uniqueId val="{00000000-A4DE-49B9-B66C-FAB37FEF7EBE}"/>
            </c:ext>
          </c:extLst>
        </c:ser>
        <c:ser>
          <c:idx val="1"/>
          <c:order val="1"/>
          <c:tx>
            <c:strRef>
              <c:f>Feuil1!$C$1</c:f>
              <c:strCache>
                <c:ptCount val="1"/>
                <c:pt idx="0">
                  <c:v>Oui, une voiture de fonction</c:v>
                </c:pt>
              </c:strCache>
            </c:strRef>
          </c:tx>
          <c:spPr>
            <a:solidFill>
              <a:srgbClr val="FFD15A"/>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rgbClr val="415755"/>
                    </a:solidFill>
                    <a:latin typeface="+mj-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Feuil1!$A$2</c:f>
              <c:numCache>
                <c:formatCode>General</c:formatCode>
                <c:ptCount val="1"/>
              </c:numCache>
            </c:numRef>
          </c:cat>
          <c:val>
            <c:numRef>
              <c:f>Feuil1!$C$2</c:f>
              <c:numCache>
                <c:formatCode>0"%";"";"-"</c:formatCode>
                <c:ptCount val="1"/>
                <c:pt idx="0">
                  <c:v>4.3439211341340673</c:v>
                </c:pt>
              </c:numCache>
            </c:numRef>
          </c:val>
          <c:extLst>
            <c:ext xmlns:c16="http://schemas.microsoft.com/office/drawing/2014/chart" uri="{C3380CC4-5D6E-409C-BE32-E72D297353CC}">
              <c16:uniqueId val="{00000001-A4DE-49B9-B66C-FAB37FEF7EBE}"/>
            </c:ext>
          </c:extLst>
        </c:ser>
        <c:ser>
          <c:idx val="2"/>
          <c:order val="2"/>
          <c:tx>
            <c:strRef>
              <c:f>Feuil1!$D$1</c:f>
              <c:strCache>
                <c:ptCount val="1"/>
                <c:pt idx="0">
                  <c:v>Oui, en covoiturage</c:v>
                </c:pt>
              </c:strCache>
            </c:strRef>
          </c:tx>
          <c:spPr>
            <a:solidFill>
              <a:srgbClr val="DA7E4A"/>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j-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Feuil1!$A$2</c:f>
              <c:numCache>
                <c:formatCode>General</c:formatCode>
                <c:ptCount val="1"/>
              </c:numCache>
            </c:numRef>
          </c:cat>
          <c:val>
            <c:numRef>
              <c:f>Feuil1!$D$2</c:f>
              <c:numCache>
                <c:formatCode>0"%";"";"-"</c:formatCode>
                <c:ptCount val="1"/>
                <c:pt idx="0">
                  <c:v>2.6616315612388428</c:v>
                </c:pt>
              </c:numCache>
            </c:numRef>
          </c:val>
          <c:extLst>
            <c:ext xmlns:c16="http://schemas.microsoft.com/office/drawing/2014/chart" uri="{C3380CC4-5D6E-409C-BE32-E72D297353CC}">
              <c16:uniqueId val="{00000002-A4DE-49B9-B66C-FAB37FEF7EBE}"/>
            </c:ext>
          </c:extLst>
        </c:ser>
        <c:ser>
          <c:idx val="3"/>
          <c:order val="3"/>
          <c:tx>
            <c:strRef>
              <c:f>Feuil1!$E$1</c:f>
              <c:strCache>
                <c:ptCount val="1"/>
                <c:pt idx="0">
                  <c:v>Oui, en prêt, location ou autopartage</c:v>
                </c:pt>
              </c:strCache>
            </c:strRef>
          </c:tx>
          <c:spPr>
            <a:solidFill>
              <a:schemeClr val="accent1">
                <a:lumMod val="75000"/>
              </a:schemeClr>
            </a:solidFill>
            <a:ln>
              <a:noFill/>
            </a:ln>
            <a:effectLst/>
          </c:spPr>
          <c:invertIfNegative val="0"/>
          <c:dLbls>
            <c:dLbl>
              <c:idx val="0"/>
              <c:layout>
                <c:manualLayout>
                  <c:x val="-1.7043884513322613E-3"/>
                  <c:y val="-0.26649607720172525"/>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A4DE-49B9-B66C-FAB37FEF7EBE}"/>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accent1">
                        <a:lumMod val="75000"/>
                      </a:schemeClr>
                    </a:solidFill>
                    <a:latin typeface="+mj-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Feuil1!$A$2</c:f>
              <c:numCache>
                <c:formatCode>General</c:formatCode>
                <c:ptCount val="1"/>
              </c:numCache>
            </c:numRef>
          </c:cat>
          <c:val>
            <c:numRef>
              <c:f>Feuil1!$E$2</c:f>
              <c:numCache>
                <c:formatCode>0"%";"";"-"</c:formatCode>
                <c:ptCount val="1"/>
                <c:pt idx="0">
                  <c:v>1.444708370566232</c:v>
                </c:pt>
              </c:numCache>
            </c:numRef>
          </c:val>
          <c:extLst>
            <c:ext xmlns:c16="http://schemas.microsoft.com/office/drawing/2014/chart" uri="{C3380CC4-5D6E-409C-BE32-E72D297353CC}">
              <c16:uniqueId val="{00000003-A4DE-49B9-B66C-FAB37FEF7EBE}"/>
            </c:ext>
          </c:extLst>
        </c:ser>
        <c:ser>
          <c:idx val="4"/>
          <c:order val="4"/>
          <c:tx>
            <c:strRef>
              <c:f>Feuil1!$F$1</c:f>
              <c:strCache>
                <c:ptCount val="1"/>
                <c:pt idx="0">
                  <c:v>Non</c:v>
                </c:pt>
              </c:strCache>
            </c:strRef>
          </c:tx>
          <c:spPr>
            <a:solidFill>
              <a:srgbClr val="41575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solidFill>
                    <a:latin typeface="+mj-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Feuil1!$A$2</c:f>
              <c:numCache>
                <c:formatCode>General</c:formatCode>
                <c:ptCount val="1"/>
              </c:numCache>
            </c:numRef>
          </c:cat>
          <c:val>
            <c:numRef>
              <c:f>Feuil1!$F$2</c:f>
              <c:numCache>
                <c:formatCode>0"%";"";"-"</c:formatCode>
                <c:ptCount val="1"/>
                <c:pt idx="0">
                  <c:v>12.112545909315612</c:v>
                </c:pt>
              </c:numCache>
            </c:numRef>
          </c:val>
          <c:extLst>
            <c:ext xmlns:c16="http://schemas.microsoft.com/office/drawing/2014/chart" uri="{C3380CC4-5D6E-409C-BE32-E72D297353CC}">
              <c16:uniqueId val="{00000004-A4DE-49B9-B66C-FAB37FEF7EBE}"/>
            </c:ext>
          </c:extLst>
        </c:ser>
        <c:dLbls>
          <c:dLblPos val="ctr"/>
          <c:showLegendKey val="0"/>
          <c:showVal val="1"/>
          <c:showCatName val="0"/>
          <c:showSerName val="0"/>
          <c:showPercent val="0"/>
          <c:showBubbleSize val="0"/>
        </c:dLbls>
        <c:gapWidth val="79"/>
        <c:overlap val="100"/>
        <c:axId val="1538250159"/>
        <c:axId val="1538255439"/>
      </c:barChart>
      <c:catAx>
        <c:axId val="1538250159"/>
        <c:scaling>
          <c:orientation val="minMax"/>
        </c:scaling>
        <c:delete val="1"/>
        <c:axPos val="l"/>
        <c:numFmt formatCode="General" sourceLinked="1"/>
        <c:majorTickMark val="none"/>
        <c:minorTickMark val="none"/>
        <c:tickLblPos val="nextTo"/>
        <c:crossAx val="1538255439"/>
        <c:crosses val="autoZero"/>
        <c:auto val="1"/>
        <c:lblAlgn val="ctr"/>
        <c:lblOffset val="100"/>
        <c:noMultiLvlLbl val="0"/>
      </c:catAx>
      <c:valAx>
        <c:axId val="1538255439"/>
        <c:scaling>
          <c:orientation val="minMax"/>
        </c:scaling>
        <c:delete val="1"/>
        <c:axPos val="b"/>
        <c:numFmt formatCode="0%" sourceLinked="1"/>
        <c:majorTickMark val="none"/>
        <c:minorTickMark val="none"/>
        <c:tickLblPos val="nextTo"/>
        <c:crossAx val="1538250159"/>
        <c:crosses val="autoZero"/>
        <c:crossBetween val="between"/>
      </c:valAx>
      <c:spPr>
        <a:noFill/>
        <a:ln>
          <a:noFill/>
        </a:ln>
        <a:effectLst/>
      </c:spPr>
    </c:plotArea>
    <c:legend>
      <c:legendPos val="r"/>
      <c:legendEntry>
        <c:idx val="0"/>
        <c:txPr>
          <a:bodyPr rot="0" spcFirstLastPara="1" vertOverflow="ellipsis" vert="horz" wrap="square" anchor="ctr" anchorCtr="1"/>
          <a:lstStyle/>
          <a:p>
            <a:pPr>
              <a:defRPr sz="900" b="1" i="0" u="none" strike="noStrike" kern="1200" baseline="0">
                <a:solidFill>
                  <a:srgbClr val="EBA900"/>
                </a:solidFill>
                <a:latin typeface="+mn-lt"/>
                <a:ea typeface="+mn-ea"/>
                <a:cs typeface="+mn-cs"/>
              </a:defRPr>
            </a:pPr>
            <a:endParaRPr lang="fr-FR"/>
          </a:p>
        </c:txPr>
      </c:legendEntry>
      <c:legendEntry>
        <c:idx val="1"/>
        <c:txPr>
          <a:bodyPr rot="0" spcFirstLastPara="1" vertOverflow="ellipsis" vert="horz" wrap="square" anchor="ctr" anchorCtr="1"/>
          <a:lstStyle/>
          <a:p>
            <a:pPr>
              <a:defRPr sz="900" b="1" i="0" u="none" strike="noStrike" kern="1200" baseline="0">
                <a:solidFill>
                  <a:srgbClr val="FFD15A"/>
                </a:solidFill>
                <a:latin typeface="+mn-lt"/>
                <a:ea typeface="+mn-ea"/>
                <a:cs typeface="+mn-cs"/>
              </a:defRPr>
            </a:pPr>
            <a:endParaRPr lang="fr-FR"/>
          </a:p>
        </c:txPr>
      </c:legendEntry>
      <c:legendEntry>
        <c:idx val="2"/>
        <c:txPr>
          <a:bodyPr rot="0" spcFirstLastPara="1" vertOverflow="ellipsis" vert="horz" wrap="square" anchor="ctr" anchorCtr="1"/>
          <a:lstStyle/>
          <a:p>
            <a:pPr>
              <a:defRPr sz="900" b="1" i="0" u="none" strike="noStrike" kern="1200" baseline="0">
                <a:solidFill>
                  <a:srgbClr val="DA7E4A"/>
                </a:solidFill>
                <a:latin typeface="+mn-lt"/>
                <a:ea typeface="+mn-ea"/>
                <a:cs typeface="+mn-cs"/>
              </a:defRPr>
            </a:pPr>
            <a:endParaRPr lang="fr-FR"/>
          </a:p>
        </c:txPr>
      </c:legendEntry>
      <c:legendEntry>
        <c:idx val="3"/>
        <c:txPr>
          <a:bodyPr rot="0" spcFirstLastPara="1" vertOverflow="ellipsis" vert="horz" wrap="square" anchor="ctr" anchorCtr="1"/>
          <a:lstStyle/>
          <a:p>
            <a:pPr>
              <a:defRPr sz="900" b="1" i="0" u="none" strike="noStrike" kern="1200" baseline="0">
                <a:solidFill>
                  <a:schemeClr val="accent1">
                    <a:lumMod val="75000"/>
                  </a:schemeClr>
                </a:solidFill>
                <a:latin typeface="+mn-lt"/>
                <a:ea typeface="+mn-ea"/>
                <a:cs typeface="+mn-cs"/>
              </a:defRPr>
            </a:pPr>
            <a:endParaRPr lang="fr-FR"/>
          </a:p>
        </c:txPr>
      </c:legendEntry>
      <c:legendEntry>
        <c:idx val="4"/>
        <c:txPr>
          <a:bodyPr rot="0" spcFirstLastPara="1" vertOverflow="ellipsis" vert="horz" wrap="square" anchor="ctr" anchorCtr="1"/>
          <a:lstStyle/>
          <a:p>
            <a:pPr>
              <a:defRPr sz="900" b="1" i="0" u="none" strike="noStrike" kern="1200" baseline="0">
                <a:solidFill>
                  <a:srgbClr val="415755"/>
                </a:solidFill>
                <a:latin typeface="+mn-lt"/>
                <a:ea typeface="+mn-ea"/>
                <a:cs typeface="+mn-cs"/>
              </a:defRPr>
            </a:pPr>
            <a:endParaRPr lang="fr-FR"/>
          </a:p>
        </c:txPr>
      </c:legendEntry>
      <c:layout>
        <c:manualLayout>
          <c:xMode val="edge"/>
          <c:yMode val="edge"/>
          <c:x val="0.2079310965404538"/>
          <c:y val="0.10326378255358999"/>
          <c:w val="0.78824583937977444"/>
          <c:h val="0.31741871120218818"/>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b="0"/>
      </a:pPr>
      <a:endParaRPr lang="fr-FR"/>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8980365042429206"/>
          <c:y val="0.3404962522677647"/>
          <c:w val="0.74245227678785319"/>
          <c:h val="0.61595726949738061"/>
        </c:manualLayout>
      </c:layout>
      <c:barChart>
        <c:barDir val="bar"/>
        <c:grouping val="percentStacked"/>
        <c:varyColors val="0"/>
        <c:ser>
          <c:idx val="0"/>
          <c:order val="0"/>
          <c:tx>
            <c:strRef>
              <c:f>Feuil1!$B$1</c:f>
              <c:strCache>
                <c:ptCount val="1"/>
                <c:pt idx="0">
                  <c:v>Oui, une voiture personnelle ou celle du foyer</c:v>
                </c:pt>
              </c:strCache>
            </c:strRef>
          </c:tx>
          <c:spPr>
            <a:solidFill>
              <a:srgbClr val="EBA900"/>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rgbClr val="415755"/>
                    </a:solidFill>
                    <a:latin typeface="+mj-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Feuil1!$A$2</c:f>
              <c:numCache>
                <c:formatCode>General</c:formatCode>
                <c:ptCount val="1"/>
              </c:numCache>
            </c:numRef>
          </c:cat>
          <c:val>
            <c:numRef>
              <c:f>Feuil1!$B$2</c:f>
              <c:numCache>
                <c:formatCode>0"%";"";"-"</c:formatCode>
                <c:ptCount val="1"/>
                <c:pt idx="0">
                  <c:v>83.166666666666671</c:v>
                </c:pt>
              </c:numCache>
            </c:numRef>
          </c:val>
          <c:extLst>
            <c:ext xmlns:c16="http://schemas.microsoft.com/office/drawing/2014/chart" uri="{C3380CC4-5D6E-409C-BE32-E72D297353CC}">
              <c16:uniqueId val="{00000000-7372-47C4-BB5F-D5A64CCA3065}"/>
            </c:ext>
          </c:extLst>
        </c:ser>
        <c:ser>
          <c:idx val="1"/>
          <c:order val="1"/>
          <c:tx>
            <c:strRef>
              <c:f>Feuil1!$C$1</c:f>
              <c:strCache>
                <c:ptCount val="1"/>
                <c:pt idx="0">
                  <c:v>Oui, une voiture de fonction</c:v>
                </c:pt>
              </c:strCache>
            </c:strRef>
          </c:tx>
          <c:spPr>
            <a:solidFill>
              <a:srgbClr val="FFD15A"/>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rgbClr val="415755"/>
                    </a:solidFill>
                    <a:latin typeface="+mj-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Feuil1!$A$2</c:f>
              <c:numCache>
                <c:formatCode>General</c:formatCode>
                <c:ptCount val="1"/>
              </c:numCache>
            </c:numRef>
          </c:cat>
          <c:val>
            <c:numRef>
              <c:f>Feuil1!$C$2</c:f>
              <c:numCache>
                <c:formatCode>0"%";"";"-"</c:formatCode>
                <c:ptCount val="1"/>
                <c:pt idx="0">
                  <c:v>25.666666666666668</c:v>
                </c:pt>
              </c:numCache>
            </c:numRef>
          </c:val>
          <c:extLst>
            <c:ext xmlns:c16="http://schemas.microsoft.com/office/drawing/2014/chart" uri="{C3380CC4-5D6E-409C-BE32-E72D297353CC}">
              <c16:uniqueId val="{00000001-7372-47C4-BB5F-D5A64CCA3065}"/>
            </c:ext>
          </c:extLst>
        </c:ser>
        <c:ser>
          <c:idx val="2"/>
          <c:order val="2"/>
          <c:tx>
            <c:strRef>
              <c:f>Feuil1!$D$1</c:f>
              <c:strCache>
                <c:ptCount val="1"/>
                <c:pt idx="0">
                  <c:v>Oui, en covoiturage</c:v>
                </c:pt>
              </c:strCache>
            </c:strRef>
          </c:tx>
          <c:spPr>
            <a:solidFill>
              <a:srgbClr val="DA7E4A"/>
            </a:solidFill>
            <a:ln>
              <a:noFill/>
            </a:ln>
            <a:effectLst/>
          </c:spPr>
          <c:invertIfNegative val="0"/>
          <c:dLbls>
            <c:dLbl>
              <c:idx val="0"/>
              <c:layout>
                <c:manualLayout>
                  <c:x val="-2.2157049867319523E-2"/>
                  <c:y val="-6.97957853612025E-17"/>
                </c:manualLayout>
              </c:layout>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rgbClr val="DA7E4A"/>
                      </a:solidFill>
                      <a:latin typeface="+mj-lt"/>
                      <a:ea typeface="+mn-ea"/>
                      <a:cs typeface="+mn-cs"/>
                    </a:defRPr>
                  </a:pPr>
                  <a:endParaRPr lang="fr-FR"/>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7372-47C4-BB5F-D5A64CCA3065}"/>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j-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Feuil1!$A$2</c:f>
              <c:numCache>
                <c:formatCode>General</c:formatCode>
                <c:ptCount val="1"/>
              </c:numCache>
            </c:numRef>
          </c:cat>
          <c:val>
            <c:numRef>
              <c:f>Feuil1!$D$2</c:f>
              <c:numCache>
                <c:formatCode>0"%";"";"-"</c:formatCode>
                <c:ptCount val="1"/>
                <c:pt idx="0">
                  <c:v>0.66666666666666663</c:v>
                </c:pt>
              </c:numCache>
            </c:numRef>
          </c:val>
          <c:extLst>
            <c:ext xmlns:c16="http://schemas.microsoft.com/office/drawing/2014/chart" uri="{C3380CC4-5D6E-409C-BE32-E72D297353CC}">
              <c16:uniqueId val="{00000002-7372-47C4-BB5F-D5A64CCA3065}"/>
            </c:ext>
          </c:extLst>
        </c:ser>
        <c:ser>
          <c:idx val="3"/>
          <c:order val="3"/>
          <c:tx>
            <c:strRef>
              <c:f>Feuil1!$E$1</c:f>
              <c:strCache>
                <c:ptCount val="1"/>
                <c:pt idx="0">
                  <c:v>Oui, en prêt, location ou autopartage</c:v>
                </c:pt>
              </c:strCache>
            </c:strRef>
          </c:tx>
          <c:spPr>
            <a:solidFill>
              <a:schemeClr val="accent1">
                <a:lumMod val="75000"/>
              </a:schemeClr>
            </a:solidFill>
            <a:ln>
              <a:noFill/>
            </a:ln>
            <a:effectLst/>
          </c:spPr>
          <c:invertIfNegative val="0"/>
          <c:dLbls>
            <c:dLbl>
              <c:idx val="0"/>
              <c:layout>
                <c:manualLayout>
                  <c:x val="-1.7043884513322613E-3"/>
                  <c:y val="-0.26649607720172525"/>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7372-47C4-BB5F-D5A64CCA3065}"/>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accent1">
                        <a:lumMod val="75000"/>
                      </a:schemeClr>
                    </a:solidFill>
                    <a:latin typeface="+mj-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Feuil1!$A$2</c:f>
              <c:numCache>
                <c:formatCode>General</c:formatCode>
                <c:ptCount val="1"/>
              </c:numCache>
            </c:numRef>
          </c:cat>
          <c:val>
            <c:numRef>
              <c:f>Feuil1!$E$2</c:f>
              <c:numCache>
                <c:formatCode>0"%";"";"-"</c:formatCode>
                <c:ptCount val="1"/>
                <c:pt idx="0">
                  <c:v>0.58333333333333337</c:v>
                </c:pt>
              </c:numCache>
            </c:numRef>
          </c:val>
          <c:extLst>
            <c:ext xmlns:c16="http://schemas.microsoft.com/office/drawing/2014/chart" uri="{C3380CC4-5D6E-409C-BE32-E72D297353CC}">
              <c16:uniqueId val="{00000004-7372-47C4-BB5F-D5A64CCA3065}"/>
            </c:ext>
          </c:extLst>
        </c:ser>
        <c:ser>
          <c:idx val="4"/>
          <c:order val="4"/>
          <c:tx>
            <c:strRef>
              <c:f>Feuil1!$F$1</c:f>
              <c:strCache>
                <c:ptCount val="1"/>
                <c:pt idx="0">
                  <c:v>Non</c:v>
                </c:pt>
              </c:strCache>
            </c:strRef>
          </c:tx>
          <c:spPr>
            <a:solidFill>
              <a:srgbClr val="415755"/>
            </a:solidFill>
            <a:ln>
              <a:noFill/>
            </a:ln>
            <a:effectLst/>
          </c:spPr>
          <c:invertIfNegative val="0"/>
          <c:dLbls>
            <c:dLbl>
              <c:idx val="0"/>
              <c:layout>
                <c:manualLayout>
                  <c:x val="2.7270215221316181E-2"/>
                  <c:y val="-6.97957853612025E-17"/>
                </c:manualLayout>
              </c:layout>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rgbClr val="415755"/>
                      </a:solidFill>
                      <a:latin typeface="+mj-lt"/>
                      <a:ea typeface="+mn-ea"/>
                      <a:cs typeface="+mn-cs"/>
                    </a:defRPr>
                  </a:pPr>
                  <a:endParaRPr lang="fr-FR"/>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7372-47C4-BB5F-D5A64CCA3065}"/>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solidFill>
                    <a:latin typeface="+mj-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Feuil1!$A$2</c:f>
              <c:numCache>
                <c:formatCode>General</c:formatCode>
                <c:ptCount val="1"/>
              </c:numCache>
            </c:numRef>
          </c:cat>
          <c:val>
            <c:numRef>
              <c:f>Feuil1!$F$2</c:f>
              <c:numCache>
                <c:formatCode>0"%";"";"-"</c:formatCode>
                <c:ptCount val="1"/>
                <c:pt idx="0">
                  <c:v>1.6666666666666667</c:v>
                </c:pt>
              </c:numCache>
            </c:numRef>
          </c:val>
          <c:extLst>
            <c:ext xmlns:c16="http://schemas.microsoft.com/office/drawing/2014/chart" uri="{C3380CC4-5D6E-409C-BE32-E72D297353CC}">
              <c16:uniqueId val="{00000005-7372-47C4-BB5F-D5A64CCA3065}"/>
            </c:ext>
          </c:extLst>
        </c:ser>
        <c:dLbls>
          <c:dLblPos val="ctr"/>
          <c:showLegendKey val="0"/>
          <c:showVal val="1"/>
          <c:showCatName val="0"/>
          <c:showSerName val="0"/>
          <c:showPercent val="0"/>
          <c:showBubbleSize val="0"/>
        </c:dLbls>
        <c:gapWidth val="79"/>
        <c:overlap val="100"/>
        <c:axId val="1538250159"/>
        <c:axId val="1538255439"/>
      </c:barChart>
      <c:catAx>
        <c:axId val="1538250159"/>
        <c:scaling>
          <c:orientation val="minMax"/>
        </c:scaling>
        <c:delete val="1"/>
        <c:axPos val="l"/>
        <c:numFmt formatCode="General" sourceLinked="1"/>
        <c:majorTickMark val="none"/>
        <c:minorTickMark val="none"/>
        <c:tickLblPos val="nextTo"/>
        <c:crossAx val="1538255439"/>
        <c:crosses val="autoZero"/>
        <c:auto val="1"/>
        <c:lblAlgn val="ctr"/>
        <c:lblOffset val="100"/>
        <c:noMultiLvlLbl val="0"/>
      </c:catAx>
      <c:valAx>
        <c:axId val="1538255439"/>
        <c:scaling>
          <c:orientation val="minMax"/>
        </c:scaling>
        <c:delete val="1"/>
        <c:axPos val="b"/>
        <c:numFmt formatCode="0%" sourceLinked="1"/>
        <c:majorTickMark val="none"/>
        <c:minorTickMark val="none"/>
        <c:tickLblPos val="nextTo"/>
        <c:crossAx val="1538250159"/>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b="0"/>
      </a:pPr>
      <a:endParaRPr lang="fr-FR"/>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8980365042429206"/>
          <c:y val="0.3404962522677647"/>
          <c:w val="0.74245227678785319"/>
          <c:h val="0.61595726949738061"/>
        </c:manualLayout>
      </c:layout>
      <c:barChart>
        <c:barDir val="bar"/>
        <c:grouping val="percentStacked"/>
        <c:varyColors val="0"/>
        <c:ser>
          <c:idx val="0"/>
          <c:order val="0"/>
          <c:tx>
            <c:strRef>
              <c:f>Feuil1!$B$1</c:f>
              <c:strCache>
                <c:ptCount val="1"/>
                <c:pt idx="0">
                  <c:v>Oui, une voiture personnelle ou celle du foyer</c:v>
                </c:pt>
              </c:strCache>
            </c:strRef>
          </c:tx>
          <c:spPr>
            <a:solidFill>
              <a:srgbClr val="EBA900"/>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rgbClr val="415755"/>
                    </a:solidFill>
                    <a:latin typeface="+mj-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Feuil1!$A$2</c:f>
              <c:numCache>
                <c:formatCode>General</c:formatCode>
                <c:ptCount val="1"/>
              </c:numCache>
            </c:numRef>
          </c:cat>
          <c:val>
            <c:numRef>
              <c:f>Feuil1!$B$2</c:f>
              <c:numCache>
                <c:formatCode>0"%";"";"-"</c:formatCode>
                <c:ptCount val="1"/>
                <c:pt idx="0">
                  <c:v>70.993473531544595</c:v>
                </c:pt>
              </c:numCache>
            </c:numRef>
          </c:val>
          <c:extLst>
            <c:ext xmlns:c16="http://schemas.microsoft.com/office/drawing/2014/chart" uri="{C3380CC4-5D6E-409C-BE32-E72D297353CC}">
              <c16:uniqueId val="{00000000-0ECD-4CA4-ADF5-2D47FC9AEDF1}"/>
            </c:ext>
          </c:extLst>
        </c:ser>
        <c:ser>
          <c:idx val="1"/>
          <c:order val="1"/>
          <c:tx>
            <c:strRef>
              <c:f>Feuil1!$C$1</c:f>
              <c:strCache>
                <c:ptCount val="1"/>
                <c:pt idx="0">
                  <c:v>Oui, une voiture de fonction</c:v>
                </c:pt>
              </c:strCache>
            </c:strRef>
          </c:tx>
          <c:spPr>
            <a:solidFill>
              <a:srgbClr val="FFD15A"/>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rgbClr val="415755"/>
                    </a:solidFill>
                    <a:latin typeface="+mj-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Feuil1!$A$2</c:f>
              <c:numCache>
                <c:formatCode>General</c:formatCode>
                <c:ptCount val="1"/>
              </c:numCache>
            </c:numRef>
          </c:cat>
          <c:val>
            <c:numRef>
              <c:f>Feuil1!$C$2</c:f>
              <c:numCache>
                <c:formatCode>0"%";"";"-"</c:formatCode>
                <c:ptCount val="1"/>
                <c:pt idx="0">
                  <c:v>2.030456852791878</c:v>
                </c:pt>
              </c:numCache>
            </c:numRef>
          </c:val>
          <c:extLst>
            <c:ext xmlns:c16="http://schemas.microsoft.com/office/drawing/2014/chart" uri="{C3380CC4-5D6E-409C-BE32-E72D297353CC}">
              <c16:uniqueId val="{00000001-0ECD-4CA4-ADF5-2D47FC9AEDF1}"/>
            </c:ext>
          </c:extLst>
        </c:ser>
        <c:ser>
          <c:idx val="2"/>
          <c:order val="2"/>
          <c:tx>
            <c:strRef>
              <c:f>Feuil1!$D$1</c:f>
              <c:strCache>
                <c:ptCount val="1"/>
                <c:pt idx="0">
                  <c:v>Oui, en covoiturage</c:v>
                </c:pt>
              </c:strCache>
            </c:strRef>
          </c:tx>
          <c:spPr>
            <a:solidFill>
              <a:srgbClr val="DA7E4A"/>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j-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Feuil1!$A$2</c:f>
              <c:numCache>
                <c:formatCode>General</c:formatCode>
                <c:ptCount val="1"/>
              </c:numCache>
            </c:numRef>
          </c:cat>
          <c:val>
            <c:numRef>
              <c:f>Feuil1!$D$2</c:f>
              <c:numCache>
                <c:formatCode>0"%";"";"-"</c:formatCode>
                <c:ptCount val="1"/>
                <c:pt idx="0">
                  <c:v>3.1182015953589559</c:v>
                </c:pt>
              </c:numCache>
            </c:numRef>
          </c:val>
          <c:extLst>
            <c:ext xmlns:c16="http://schemas.microsoft.com/office/drawing/2014/chart" uri="{C3380CC4-5D6E-409C-BE32-E72D297353CC}">
              <c16:uniqueId val="{00000002-0ECD-4CA4-ADF5-2D47FC9AEDF1}"/>
            </c:ext>
          </c:extLst>
        </c:ser>
        <c:ser>
          <c:idx val="3"/>
          <c:order val="3"/>
          <c:tx>
            <c:strRef>
              <c:f>Feuil1!$E$1</c:f>
              <c:strCache>
                <c:ptCount val="1"/>
                <c:pt idx="0">
                  <c:v>Oui, en prêt, location ou autopartage</c:v>
                </c:pt>
              </c:strCache>
            </c:strRef>
          </c:tx>
          <c:spPr>
            <a:solidFill>
              <a:schemeClr val="accent1">
                <a:lumMod val="75000"/>
              </a:schemeClr>
            </a:solidFill>
            <a:ln>
              <a:noFill/>
            </a:ln>
            <a:effectLst/>
          </c:spPr>
          <c:invertIfNegative val="0"/>
          <c:dLbls>
            <c:dLbl>
              <c:idx val="0"/>
              <c:layout>
                <c:manualLayout>
                  <c:x val="1.0226330707993569E-2"/>
                  <c:y val="1.39591570722405E-16"/>
                </c:manualLayout>
              </c:layout>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mj-lt"/>
                      <a:ea typeface="+mn-ea"/>
                      <a:cs typeface="+mn-cs"/>
                    </a:defRPr>
                  </a:pPr>
                  <a:endParaRPr lang="fr-FR"/>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0ECD-4CA4-ADF5-2D47FC9AEDF1}"/>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accent1">
                        <a:lumMod val="75000"/>
                      </a:schemeClr>
                    </a:solidFill>
                    <a:latin typeface="+mj-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Feuil1!$A$2</c:f>
              <c:numCache>
                <c:formatCode>General</c:formatCode>
                <c:ptCount val="1"/>
              </c:numCache>
            </c:numRef>
          </c:cat>
          <c:val>
            <c:numRef>
              <c:f>Feuil1!$E$2</c:f>
              <c:numCache>
                <c:formatCode>0"%";"";"-"</c:formatCode>
                <c:ptCount val="1"/>
                <c:pt idx="0">
                  <c:v>3.4807831762146484</c:v>
                </c:pt>
              </c:numCache>
            </c:numRef>
          </c:val>
          <c:extLst>
            <c:ext xmlns:c16="http://schemas.microsoft.com/office/drawing/2014/chart" uri="{C3380CC4-5D6E-409C-BE32-E72D297353CC}">
              <c16:uniqueId val="{00000004-0ECD-4CA4-ADF5-2D47FC9AEDF1}"/>
            </c:ext>
          </c:extLst>
        </c:ser>
        <c:ser>
          <c:idx val="4"/>
          <c:order val="4"/>
          <c:tx>
            <c:strRef>
              <c:f>Feuil1!$F$1</c:f>
              <c:strCache>
                <c:ptCount val="1"/>
                <c:pt idx="0">
                  <c:v>Non</c:v>
                </c:pt>
              </c:strCache>
            </c:strRef>
          </c:tx>
          <c:spPr>
            <a:solidFill>
              <a:srgbClr val="41575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solidFill>
                    <a:latin typeface="+mj-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Feuil1!$A$2</c:f>
              <c:numCache>
                <c:formatCode>General</c:formatCode>
                <c:ptCount val="1"/>
              </c:numCache>
            </c:numRef>
          </c:cat>
          <c:val>
            <c:numRef>
              <c:f>Feuil1!$F$2</c:f>
              <c:numCache>
                <c:formatCode>0"%";"";"-"</c:formatCode>
                <c:ptCount val="1"/>
                <c:pt idx="0">
                  <c:v>23.205221174764322</c:v>
                </c:pt>
              </c:numCache>
            </c:numRef>
          </c:val>
          <c:extLst>
            <c:ext xmlns:c16="http://schemas.microsoft.com/office/drawing/2014/chart" uri="{C3380CC4-5D6E-409C-BE32-E72D297353CC}">
              <c16:uniqueId val="{00000005-0ECD-4CA4-ADF5-2D47FC9AEDF1}"/>
            </c:ext>
          </c:extLst>
        </c:ser>
        <c:dLbls>
          <c:dLblPos val="ctr"/>
          <c:showLegendKey val="0"/>
          <c:showVal val="1"/>
          <c:showCatName val="0"/>
          <c:showSerName val="0"/>
          <c:showPercent val="0"/>
          <c:showBubbleSize val="0"/>
        </c:dLbls>
        <c:gapWidth val="79"/>
        <c:overlap val="100"/>
        <c:axId val="1538250159"/>
        <c:axId val="1538255439"/>
      </c:barChart>
      <c:catAx>
        <c:axId val="1538250159"/>
        <c:scaling>
          <c:orientation val="minMax"/>
        </c:scaling>
        <c:delete val="1"/>
        <c:axPos val="l"/>
        <c:numFmt formatCode="General" sourceLinked="1"/>
        <c:majorTickMark val="none"/>
        <c:minorTickMark val="none"/>
        <c:tickLblPos val="nextTo"/>
        <c:crossAx val="1538255439"/>
        <c:crosses val="autoZero"/>
        <c:auto val="1"/>
        <c:lblAlgn val="ctr"/>
        <c:lblOffset val="100"/>
        <c:noMultiLvlLbl val="0"/>
      </c:catAx>
      <c:valAx>
        <c:axId val="1538255439"/>
        <c:scaling>
          <c:orientation val="minMax"/>
        </c:scaling>
        <c:delete val="1"/>
        <c:axPos val="b"/>
        <c:numFmt formatCode="0%" sourceLinked="1"/>
        <c:majorTickMark val="none"/>
        <c:minorTickMark val="none"/>
        <c:tickLblPos val="nextTo"/>
        <c:crossAx val="1538250159"/>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b="0"/>
      </a:pPr>
      <a:endParaRPr lang="fr-FR"/>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1143321028340422E-2"/>
          <c:y val="3.4375000000000003E-2"/>
          <c:w val="0.93771335794331911"/>
          <c:h val="0.93750000000000011"/>
        </c:manualLayout>
      </c:layout>
      <c:barChart>
        <c:barDir val="bar"/>
        <c:grouping val="clustered"/>
        <c:varyColors val="0"/>
        <c:ser>
          <c:idx val="0"/>
          <c:order val="0"/>
          <c:tx>
            <c:strRef>
              <c:f>Feuil1!$B$1</c:f>
              <c:strCache>
                <c:ptCount val="1"/>
                <c:pt idx="0">
                  <c:v>Série 1</c:v>
                </c:pt>
              </c:strCache>
            </c:strRef>
          </c:tx>
          <c:spPr>
            <a:solidFill>
              <a:srgbClr val="A56A43"/>
            </a:solidFill>
            <a:ln>
              <a:noFill/>
            </a:ln>
            <a:effectLst/>
          </c:spPr>
          <c:invertIfNegative val="0"/>
          <c:dLbls>
            <c:dLbl>
              <c:idx val="0"/>
              <c:tx>
                <c:rich>
                  <a:bodyPr/>
                  <a:lstStyle/>
                  <a:p>
                    <a:fld id="{6EAADB77-CB90-4E8A-B0B3-11D567975B55}" type="VALUE">
                      <a:rPr lang="en-US" smtClean="0"/>
                      <a:pPr/>
                      <a:t>[VALEUR]</a:t>
                    </a:fld>
                    <a:endParaRPr lang="fr-F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F3C4-40EF-9AC7-14EF1518C0F9}"/>
                </c:ext>
              </c:extLst>
            </c:dLbl>
            <c:dLbl>
              <c:idx val="1"/>
              <c:tx>
                <c:rich>
                  <a:bodyPr/>
                  <a:lstStyle/>
                  <a:p>
                    <a:fld id="{A6681C77-7BC8-46E2-8741-F05ECBB607EE}" type="VALUE">
                      <a:rPr lang="en-US" smtClean="0"/>
                      <a:pPr/>
                      <a:t>[VALEUR]</a:t>
                    </a:fld>
                    <a:endParaRPr lang="fr-F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F3C4-40EF-9AC7-14EF1518C0F9}"/>
                </c:ext>
              </c:extLst>
            </c:dLbl>
            <c:dLbl>
              <c:idx val="2"/>
              <c:tx>
                <c:rich>
                  <a:bodyPr/>
                  <a:lstStyle/>
                  <a:p>
                    <a:fld id="{91C0EA30-CD58-47B7-99BE-C3C774F8CBAF}" type="VALUE">
                      <a:rPr lang="en-US" smtClean="0"/>
                      <a:pPr/>
                      <a:t>[VALEUR]</a:t>
                    </a:fld>
                    <a:endParaRPr lang="fr-F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F3C4-40EF-9AC7-14EF1518C0F9}"/>
                </c:ext>
              </c:extLst>
            </c:dLbl>
            <c:dLbl>
              <c:idx val="3"/>
              <c:tx>
                <c:rich>
                  <a:bodyPr/>
                  <a:lstStyle/>
                  <a:p>
                    <a:fld id="{D206CEC7-9EA9-4F9E-9B36-A5A003845AA4}" type="VALUE">
                      <a:rPr lang="en-US" smtClean="0"/>
                      <a:pPr/>
                      <a:t>[VALEUR]</a:t>
                    </a:fld>
                    <a:endParaRPr lang="fr-F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F3C4-40EF-9AC7-14EF1518C0F9}"/>
                </c:ext>
              </c:extLst>
            </c:dLbl>
            <c:dLbl>
              <c:idx val="4"/>
              <c:tx>
                <c:rich>
                  <a:bodyPr/>
                  <a:lstStyle/>
                  <a:p>
                    <a:fld id="{3D2D3022-7F77-42BB-8F82-1AB7E43FA71D}" type="VALUE">
                      <a:rPr lang="en-US" smtClean="0"/>
                      <a:pPr/>
                      <a:t>[VALEUR]</a:t>
                    </a:fld>
                    <a:endParaRPr lang="fr-F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F3C4-40EF-9AC7-14EF1518C0F9}"/>
                </c:ext>
              </c:extLst>
            </c:dLbl>
            <c:dLbl>
              <c:idx val="5"/>
              <c:tx>
                <c:rich>
                  <a:bodyPr/>
                  <a:lstStyle/>
                  <a:p>
                    <a:fld id="{81B69B1D-B5B8-48A4-BE92-07A9A909D9F0}" type="VALUE">
                      <a:rPr lang="en-US" smtClean="0"/>
                      <a:pPr/>
                      <a:t>[VALEUR]</a:t>
                    </a:fld>
                    <a:endParaRPr lang="fr-F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F3C4-40EF-9AC7-14EF1518C0F9}"/>
                </c:ext>
              </c:extLst>
            </c:dLbl>
            <c:dLbl>
              <c:idx val="6"/>
              <c:tx>
                <c:rich>
                  <a:bodyPr/>
                  <a:lstStyle/>
                  <a:p>
                    <a:fld id="{1BD51A0D-9ABF-4F0F-8367-A602E800BBC0}" type="VALUE">
                      <a:rPr lang="en-US" smtClean="0"/>
                      <a:pPr/>
                      <a:t>[VALEUR]</a:t>
                    </a:fld>
                    <a:r>
                      <a:rPr lang="en-US"/>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6-F3C4-40EF-9AC7-14EF1518C0F9}"/>
                </c:ext>
              </c:extLst>
            </c:dLbl>
            <c:dLbl>
              <c:idx val="7"/>
              <c:tx>
                <c:rich>
                  <a:bodyPr/>
                  <a:lstStyle/>
                  <a:p>
                    <a:fld id="{489234ED-4B3B-4351-B350-180D2607FFED}" type="VALUE">
                      <a:rPr lang="en-US" smtClean="0"/>
                      <a:pPr/>
                      <a:t>[VALEUR]</a:t>
                    </a:fld>
                    <a:r>
                      <a:rPr lang="en-US"/>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F3C4-40EF-9AC7-14EF1518C0F9}"/>
                </c:ext>
              </c:extLst>
            </c:dLbl>
            <c:dLbl>
              <c:idx val="8"/>
              <c:tx>
                <c:rich>
                  <a:bodyPr/>
                  <a:lstStyle/>
                  <a:p>
                    <a:fld id="{8607E306-A9EF-4A13-86FE-317BBB7E7248}" type="VALUE">
                      <a:rPr lang="en-US" smtClean="0"/>
                      <a:pPr/>
                      <a:t>[VALEUR]</a:t>
                    </a:fld>
                    <a:r>
                      <a:rPr lang="en-US"/>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8-F3C4-40EF-9AC7-14EF1518C0F9}"/>
                </c:ext>
              </c:extLst>
            </c:dLbl>
            <c:dLbl>
              <c:idx val="9"/>
              <c:tx>
                <c:rich>
                  <a:bodyPr/>
                  <a:lstStyle/>
                  <a:p>
                    <a:fld id="{4EF63385-9ADA-4AFE-94C4-EB1F8A8CC290}" type="VALUE">
                      <a:rPr lang="en-US" smtClean="0"/>
                      <a:pPr/>
                      <a:t>[VALEUR]</a:t>
                    </a:fld>
                    <a:r>
                      <a:rPr lang="en-US"/>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9-F3C4-40EF-9AC7-14EF1518C0F9}"/>
                </c:ext>
              </c:extLst>
            </c:dLbl>
            <c:dLbl>
              <c:idx val="10"/>
              <c:tx>
                <c:rich>
                  <a:bodyPr/>
                  <a:lstStyle/>
                  <a:p>
                    <a:fld id="{F88762E1-44BC-46AA-ADCE-7887A0DEDFD0}" type="VALUE">
                      <a:rPr lang="en-US" smtClean="0"/>
                      <a:pPr/>
                      <a:t>[VALEUR]</a:t>
                    </a:fld>
                    <a:r>
                      <a:rPr lang="en-US"/>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A-F3C4-40EF-9AC7-14EF1518C0F9}"/>
                </c:ext>
              </c:extLst>
            </c:dLbl>
            <c:dLbl>
              <c:idx val="11"/>
              <c:tx>
                <c:rich>
                  <a:bodyPr/>
                  <a:lstStyle/>
                  <a:p>
                    <a:fld id="{7BEB1B63-39F4-4E35-BB15-B6F6FE465AF5}" type="VALUE">
                      <a:rPr lang="en-US" smtClean="0"/>
                      <a:pPr/>
                      <a:t>[VALEUR]</a:t>
                    </a:fld>
                    <a:r>
                      <a:rPr lang="en-US"/>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B-F3C4-40EF-9AC7-14EF1518C0F9}"/>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rgbClr val="A56A43"/>
                    </a:solidFill>
                    <a:latin typeface="+mj-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Feuil1!$A$2:$A$7</c:f>
              <c:strCache>
                <c:ptCount val="4"/>
                <c:pt idx="0">
                  <c:v>De renoncer à changer d’emploi</c:v>
                </c:pt>
                <c:pt idx="1">
                  <c:v>De renoncer à un entretien d’embauche ou une formation</c:v>
                </c:pt>
                <c:pt idx="2">
                  <c:v>De renoncer à un emploi ou une mission</c:v>
                </c:pt>
                <c:pt idx="3">
                  <c:v>D’avoir le sentiment que l’absence de voiture freinait votre évolution professionnelle</c:v>
                </c:pt>
              </c:strCache>
            </c:strRef>
          </c:cat>
          <c:val>
            <c:numRef>
              <c:f>Feuil1!$B$2:$B$7</c:f>
              <c:numCache>
                <c:formatCode>0"%";"";"-"</c:formatCode>
                <c:ptCount val="6"/>
                <c:pt idx="0">
                  <c:v>65.25</c:v>
                </c:pt>
                <c:pt idx="1">
                  <c:v>20.5</c:v>
                </c:pt>
                <c:pt idx="2">
                  <c:v>1.375</c:v>
                </c:pt>
                <c:pt idx="3">
                  <c:v>3.375</c:v>
                </c:pt>
                <c:pt idx="4">
                  <c:v>6.75</c:v>
                </c:pt>
                <c:pt idx="5">
                  <c:v>2.75</c:v>
                </c:pt>
              </c:numCache>
            </c:numRef>
          </c:val>
          <c:extLst>
            <c:ext xmlns:c16="http://schemas.microsoft.com/office/drawing/2014/chart" uri="{C3380CC4-5D6E-409C-BE32-E72D297353CC}">
              <c16:uniqueId val="{0000000C-F3C4-40EF-9AC7-14EF1518C0F9}"/>
            </c:ext>
          </c:extLst>
        </c:ser>
        <c:ser>
          <c:idx val="1"/>
          <c:order val="1"/>
          <c:tx>
            <c:strRef>
              <c:f>Feuil1!$C$1</c:f>
              <c:strCache>
                <c:ptCount val="1"/>
                <c:pt idx="0">
                  <c:v>Série 2</c:v>
                </c:pt>
              </c:strCache>
            </c:strRef>
          </c:tx>
          <c:spPr>
            <a:solidFill>
              <a:srgbClr val="E73A58"/>
            </a:solidFill>
            <a:ln>
              <a:noFill/>
            </a:ln>
            <a:effectLst/>
          </c:spPr>
          <c:invertIfNegative val="0"/>
          <c:dLbls>
            <c:dLbl>
              <c:idx val="0"/>
              <c:tx>
                <c:rich>
                  <a:bodyPr/>
                  <a:lstStyle/>
                  <a:p>
                    <a:fld id="{2410CC68-E9CA-48F5-8EBE-6859799C0268}" type="VALUE">
                      <a:rPr lang="en-US" smtClean="0"/>
                      <a:pPr/>
                      <a:t>[VALEUR]</a:t>
                    </a:fld>
                    <a:endParaRPr lang="fr-F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D-F3C4-40EF-9AC7-14EF1518C0F9}"/>
                </c:ext>
              </c:extLst>
            </c:dLbl>
            <c:dLbl>
              <c:idx val="1"/>
              <c:tx>
                <c:rich>
                  <a:bodyPr/>
                  <a:lstStyle/>
                  <a:p>
                    <a:fld id="{058F0A4A-B1C7-4681-85A5-F3D74B4C3C9A}" type="VALUE">
                      <a:rPr lang="en-US" smtClean="0"/>
                      <a:pPr/>
                      <a:t>[VALEUR]</a:t>
                    </a:fld>
                    <a:endParaRPr lang="fr-F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E-F3C4-40EF-9AC7-14EF1518C0F9}"/>
                </c:ext>
              </c:extLst>
            </c:dLbl>
            <c:dLbl>
              <c:idx val="2"/>
              <c:tx>
                <c:rich>
                  <a:bodyPr/>
                  <a:lstStyle/>
                  <a:p>
                    <a:fld id="{6DB22E74-CA7D-441D-91C2-AFF79E0F78AA}" type="VALUE">
                      <a:rPr lang="en-US" smtClean="0"/>
                      <a:pPr/>
                      <a:t>[VALEUR]</a:t>
                    </a:fld>
                    <a:endParaRPr lang="fr-F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F-F3C4-40EF-9AC7-14EF1518C0F9}"/>
                </c:ext>
              </c:extLst>
            </c:dLbl>
            <c:dLbl>
              <c:idx val="3"/>
              <c:tx>
                <c:rich>
                  <a:bodyPr/>
                  <a:lstStyle/>
                  <a:p>
                    <a:fld id="{C1EDD686-EE2B-47C9-BD9A-D431F61CF1C5}" type="VALUE">
                      <a:rPr lang="en-US" smtClean="0"/>
                      <a:pPr/>
                      <a:t>[VALEUR]</a:t>
                    </a:fld>
                    <a:endParaRPr lang="fr-F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0-F3C4-40EF-9AC7-14EF1518C0F9}"/>
                </c:ext>
              </c:extLst>
            </c:dLbl>
            <c:dLbl>
              <c:idx val="4"/>
              <c:tx>
                <c:rich>
                  <a:bodyPr/>
                  <a:lstStyle/>
                  <a:p>
                    <a:fld id="{6A62A79D-FCB7-4498-A603-A73A8114F6C7}" type="VALUE">
                      <a:rPr lang="en-US" smtClean="0"/>
                      <a:pPr/>
                      <a:t>[VALEUR]</a:t>
                    </a:fld>
                    <a:r>
                      <a:rPr lang="en-US"/>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1-F3C4-40EF-9AC7-14EF1518C0F9}"/>
                </c:ext>
              </c:extLst>
            </c:dLbl>
            <c:dLbl>
              <c:idx val="5"/>
              <c:tx>
                <c:rich>
                  <a:bodyPr/>
                  <a:lstStyle/>
                  <a:p>
                    <a:fld id="{387F7DDD-85DB-4740-8E5C-02876553E146}" type="VALUE">
                      <a:rPr lang="en-US" smtClean="0"/>
                      <a:pPr/>
                      <a:t>[VALEUR]</a:t>
                    </a:fld>
                    <a:r>
                      <a:rPr lang="en-US"/>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2-F3C4-40EF-9AC7-14EF1518C0F9}"/>
                </c:ext>
              </c:extLst>
            </c:dLbl>
            <c:dLbl>
              <c:idx val="6"/>
              <c:tx>
                <c:rich>
                  <a:bodyPr/>
                  <a:lstStyle/>
                  <a:p>
                    <a:fld id="{8027A44E-6415-4C93-BA85-20FA98C5A1A0}" type="VALUE">
                      <a:rPr lang="en-US" smtClean="0"/>
                      <a:pPr/>
                      <a:t>[VALEUR]</a:t>
                    </a:fld>
                    <a:r>
                      <a:rPr lang="en-US"/>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3-F3C4-40EF-9AC7-14EF1518C0F9}"/>
                </c:ext>
              </c:extLst>
            </c:dLbl>
            <c:dLbl>
              <c:idx val="7"/>
              <c:tx>
                <c:rich>
                  <a:bodyPr/>
                  <a:lstStyle/>
                  <a:p>
                    <a:fld id="{D09C71C5-6C8C-4456-A45A-D8FF898F9CC3}" type="VALUE">
                      <a:rPr lang="en-US" smtClean="0"/>
                      <a:pPr/>
                      <a:t>[VALEUR]</a:t>
                    </a:fld>
                    <a:r>
                      <a:rPr lang="en-US"/>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4-F3C4-40EF-9AC7-14EF1518C0F9}"/>
                </c:ext>
              </c:extLst>
            </c:dLbl>
            <c:dLbl>
              <c:idx val="8"/>
              <c:tx>
                <c:rich>
                  <a:bodyPr/>
                  <a:lstStyle/>
                  <a:p>
                    <a:fld id="{F22CF1DD-7C28-4E75-8814-0CD5B54E389B}" type="VALUE">
                      <a:rPr lang="en-US" smtClean="0"/>
                      <a:pPr/>
                      <a:t>[VALEUR]</a:t>
                    </a:fld>
                    <a:r>
                      <a:rPr lang="en-US"/>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5-F3C4-40EF-9AC7-14EF1518C0F9}"/>
                </c:ext>
              </c:extLst>
            </c:dLbl>
            <c:dLbl>
              <c:idx val="9"/>
              <c:tx>
                <c:rich>
                  <a:bodyPr/>
                  <a:lstStyle/>
                  <a:p>
                    <a:fld id="{0313A181-5F0E-4A59-95AA-B449F7B687CA}" type="VALUE">
                      <a:rPr lang="en-US" smtClean="0"/>
                      <a:pPr/>
                      <a:t>[VALEUR]</a:t>
                    </a:fld>
                    <a:r>
                      <a:rPr lang="en-US"/>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6-F3C4-40EF-9AC7-14EF1518C0F9}"/>
                </c:ext>
              </c:extLst>
            </c:dLbl>
            <c:dLbl>
              <c:idx val="10"/>
              <c:tx>
                <c:rich>
                  <a:bodyPr/>
                  <a:lstStyle/>
                  <a:p>
                    <a:fld id="{6269E575-2390-414F-BE35-89800BB02DCC}" type="VALUE">
                      <a:rPr lang="en-US" smtClean="0"/>
                      <a:pPr/>
                      <a:t>[VALEUR]</a:t>
                    </a:fld>
                    <a:r>
                      <a:rPr lang="en-US"/>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7-F3C4-40EF-9AC7-14EF1518C0F9}"/>
                </c:ext>
              </c:extLst>
            </c:dLbl>
            <c:dLbl>
              <c:idx val="11"/>
              <c:tx>
                <c:rich>
                  <a:bodyPr/>
                  <a:lstStyle/>
                  <a:p>
                    <a:fld id="{76B949D0-A486-4E9A-AE54-471D8D3E432B}" type="VALUE">
                      <a:rPr lang="en-US" smtClean="0"/>
                      <a:pPr/>
                      <a:t>[VALEUR]</a:t>
                    </a:fld>
                    <a:r>
                      <a:rPr lang="en-US"/>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8-F3C4-40EF-9AC7-14EF1518C0F9}"/>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rgbClr val="E73A58"/>
                    </a:solidFill>
                    <a:latin typeface="+mj-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Feuil1!$A$2:$A$7</c:f>
              <c:strCache>
                <c:ptCount val="4"/>
                <c:pt idx="0">
                  <c:v>De renoncer à changer d’emploi</c:v>
                </c:pt>
                <c:pt idx="1">
                  <c:v>De renoncer à un entretien d’embauche ou une formation</c:v>
                </c:pt>
                <c:pt idx="2">
                  <c:v>De renoncer à un emploi ou une mission</c:v>
                </c:pt>
                <c:pt idx="3">
                  <c:v>D’avoir le sentiment que l’absence de voiture freinait votre évolution professionnelle</c:v>
                </c:pt>
              </c:strCache>
            </c:strRef>
          </c:cat>
          <c:val>
            <c:numRef>
              <c:f>Feuil1!$C$2:$C$7</c:f>
              <c:numCache>
                <c:formatCode>0"%";"";"-"</c:formatCode>
                <c:ptCount val="6"/>
                <c:pt idx="0">
                  <c:v>50</c:v>
                </c:pt>
                <c:pt idx="1">
                  <c:v>27</c:v>
                </c:pt>
                <c:pt idx="2">
                  <c:v>1</c:v>
                </c:pt>
                <c:pt idx="3">
                  <c:v>3</c:v>
                </c:pt>
                <c:pt idx="4" formatCode="General">
                  <c:v>16</c:v>
                </c:pt>
                <c:pt idx="5" formatCode="General">
                  <c:v>3</c:v>
                </c:pt>
              </c:numCache>
            </c:numRef>
          </c:val>
          <c:extLst>
            <c:ext xmlns:c16="http://schemas.microsoft.com/office/drawing/2014/chart" uri="{C3380CC4-5D6E-409C-BE32-E72D297353CC}">
              <c16:uniqueId val="{00000019-F3C4-40EF-9AC7-14EF1518C0F9}"/>
            </c:ext>
          </c:extLst>
        </c:ser>
        <c:dLbls>
          <c:showLegendKey val="0"/>
          <c:showVal val="0"/>
          <c:showCatName val="0"/>
          <c:showSerName val="0"/>
          <c:showPercent val="0"/>
          <c:showBubbleSize val="0"/>
        </c:dLbls>
        <c:gapWidth val="127"/>
        <c:axId val="1586379696"/>
        <c:axId val="1586385456"/>
      </c:barChart>
      <c:catAx>
        <c:axId val="1586379696"/>
        <c:scaling>
          <c:orientation val="maxMin"/>
        </c:scaling>
        <c:delete val="1"/>
        <c:axPos val="l"/>
        <c:numFmt formatCode="General" sourceLinked="1"/>
        <c:majorTickMark val="out"/>
        <c:minorTickMark val="none"/>
        <c:tickLblPos val="nextTo"/>
        <c:crossAx val="1586385456"/>
        <c:crosses val="autoZero"/>
        <c:auto val="1"/>
        <c:lblAlgn val="ctr"/>
        <c:lblOffset val="100"/>
        <c:noMultiLvlLbl val="0"/>
      </c:catAx>
      <c:valAx>
        <c:axId val="1586385456"/>
        <c:scaling>
          <c:orientation val="minMax"/>
        </c:scaling>
        <c:delete val="1"/>
        <c:axPos val="t"/>
        <c:numFmt formatCode="0&quot;%&quot;;&quot;&quot;;&quot;-&quot;" sourceLinked="1"/>
        <c:majorTickMark val="out"/>
        <c:minorTickMark val="none"/>
        <c:tickLblPos val="nextTo"/>
        <c:crossAx val="1586379696"/>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fr-FR"/>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8">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064"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0"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064"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wall>
</cs:chartStyle>
</file>

<file path=ppt/charts/style1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98">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064"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0"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064"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wall>
</cs:chartStyle>
</file>

<file path=ppt/charts/style14.xml><?xml version="1.0" encoding="utf-8"?>
<cs:chartStyle xmlns:cs="http://schemas.microsoft.com/office/drawing/2012/chartStyle" xmlns:a="http://schemas.openxmlformats.org/drawingml/2006/main" id="298">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064"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0"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064"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wall>
</cs:chartStyle>
</file>

<file path=ppt/charts/style15.xml><?xml version="1.0" encoding="utf-8"?>
<cs:chartStyle xmlns:cs="http://schemas.microsoft.com/office/drawing/2012/chartStyle" xmlns:a="http://schemas.openxmlformats.org/drawingml/2006/main" id="298">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064"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0"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064"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wall>
</cs:chartStyle>
</file>

<file path=ppt/charts/style1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98">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064"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0"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064"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wall>
</cs:chartStyle>
</file>

<file path=ppt/charts/style18.xml><?xml version="1.0" encoding="utf-8"?>
<cs:chartStyle xmlns:cs="http://schemas.microsoft.com/office/drawing/2012/chartStyle" xmlns:a="http://schemas.openxmlformats.org/drawingml/2006/main" id="298">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064"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0"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064"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wall>
</cs:chartStyle>
</file>

<file path=ppt/charts/style19.xml><?xml version="1.0" encoding="utf-8"?>
<cs:chartStyle xmlns:cs="http://schemas.microsoft.com/office/drawing/2012/chartStyle" xmlns:a="http://schemas.openxmlformats.org/drawingml/2006/main" id="298">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064"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0"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064"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98">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064"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0"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064"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wall>
</cs:chartStyle>
</file>

<file path=ppt/charts/style2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98">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064"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0"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064"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wall>
</cs:chartStyle>
</file>

<file path=ppt/charts/style23.xml><?xml version="1.0" encoding="utf-8"?>
<cs:chartStyle xmlns:cs="http://schemas.microsoft.com/office/drawing/2012/chartStyle" xmlns:a="http://schemas.openxmlformats.org/drawingml/2006/main" id="298">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064"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0"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064"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wall>
</cs:chartStyle>
</file>

<file path=ppt/charts/style24.xml><?xml version="1.0" encoding="utf-8"?>
<cs:chartStyle xmlns:cs="http://schemas.microsoft.com/office/drawing/2012/chartStyle" xmlns:a="http://schemas.openxmlformats.org/drawingml/2006/main" id="298">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064"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0"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064"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wall>
</cs:chartStyle>
</file>

<file path=ppt/charts/style25.xml><?xml version="1.0" encoding="utf-8"?>
<cs:chartStyle xmlns:cs="http://schemas.microsoft.com/office/drawing/2012/chartStyle" xmlns:a="http://schemas.openxmlformats.org/drawingml/2006/main" id="298">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064"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0"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064"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wall>
</cs:chartStyle>
</file>

<file path=ppt/charts/style2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8">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064"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0"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064"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wall>
</cs:chartStyle>
</file>

<file path=ppt/charts/style3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98">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064"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0"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064"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wall>
</cs:chartStyle>
</file>

<file path=ppt/charts/style33.xml><?xml version="1.0" encoding="utf-8"?>
<cs:chartStyle xmlns:cs="http://schemas.microsoft.com/office/drawing/2012/chartStyle" xmlns:a="http://schemas.openxmlformats.org/drawingml/2006/main" id="298">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064"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0"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064"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wall>
</cs:chartStyle>
</file>

<file path=ppt/charts/style34.xml><?xml version="1.0" encoding="utf-8"?>
<cs:chartStyle xmlns:cs="http://schemas.microsoft.com/office/drawing/2012/chartStyle" xmlns:a="http://schemas.openxmlformats.org/drawingml/2006/main" id="298">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064"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0"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064"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wall>
</cs:chartStyle>
</file>

<file path=ppt/charts/style35.xml><?xml version="1.0" encoding="utf-8"?>
<cs:chartStyle xmlns:cs="http://schemas.microsoft.com/office/drawing/2012/chartStyle" xmlns:a="http://schemas.openxmlformats.org/drawingml/2006/main" id="298">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064"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0"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064"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wall>
</cs:chartStyle>
</file>

<file path=ppt/charts/style3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98">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064"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0"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064"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wall>
</cs:chartStyle>
</file>

<file path=ppt/charts/style38.xml><?xml version="1.0" encoding="utf-8"?>
<cs:chartStyle xmlns:cs="http://schemas.microsoft.com/office/drawing/2012/chartStyle" xmlns:a="http://schemas.openxmlformats.org/drawingml/2006/main" id="298">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064"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0"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064"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wall>
</cs:chartStyle>
</file>

<file path=ppt/charts/style39.xml><?xml version="1.0" encoding="utf-8"?>
<cs:chartStyle xmlns:cs="http://schemas.microsoft.com/office/drawing/2012/chartStyle" xmlns:a="http://schemas.openxmlformats.org/drawingml/2006/main" id="298">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064"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0"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064"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wall>
</cs:chartStyle>
</file>

<file path=ppt/charts/style4.xml><?xml version="1.0" encoding="utf-8"?>
<cs:chartStyle xmlns:cs="http://schemas.microsoft.com/office/drawing/2012/chartStyle" xmlns:a="http://schemas.openxmlformats.org/drawingml/2006/main" id="298">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064"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0"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064"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wall>
</cs:chartStyle>
</file>

<file path=ppt/charts/style40.xml><?xml version="1.0" encoding="utf-8"?>
<cs:chartStyle xmlns:cs="http://schemas.microsoft.com/office/drawing/2012/chartStyle" xmlns:a="http://schemas.openxmlformats.org/drawingml/2006/main" id="298">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064"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0"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064"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wall>
</cs:chartStyle>
</file>

<file path=ppt/charts/style4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3.xml><?xml version="1.0" encoding="utf-8"?>
<cs:chartStyle xmlns:cs="http://schemas.microsoft.com/office/drawing/2012/chartStyle" xmlns:a="http://schemas.openxmlformats.org/drawingml/2006/main" id="298">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064"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0"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064"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wall>
</cs:chartStyle>
</file>

<file path=ppt/charts/style44.xml><?xml version="1.0" encoding="utf-8"?>
<cs:chartStyle xmlns:cs="http://schemas.microsoft.com/office/drawing/2012/chartStyle" xmlns:a="http://schemas.openxmlformats.org/drawingml/2006/main" id="298">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064"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0"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064"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wall>
</cs:chartStyle>
</file>

<file path=ppt/charts/style45.xml><?xml version="1.0" encoding="utf-8"?>
<cs:chartStyle xmlns:cs="http://schemas.microsoft.com/office/drawing/2012/chartStyle" xmlns:a="http://schemas.openxmlformats.org/drawingml/2006/main" id="298">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064"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0"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064"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wall>
</cs:chartStyle>
</file>

<file path=ppt/charts/style46.xml><?xml version="1.0" encoding="utf-8"?>
<cs:chartStyle xmlns:cs="http://schemas.microsoft.com/office/drawing/2012/chartStyle" xmlns:a="http://schemas.openxmlformats.org/drawingml/2006/main" id="298">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064"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0"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064"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wall>
</cs:chartStyle>
</file>

<file path=ppt/charts/style47.xml><?xml version="1.0" encoding="utf-8"?>
<cs:chartStyle xmlns:cs="http://schemas.microsoft.com/office/drawing/2012/chartStyle" xmlns:a="http://schemas.openxmlformats.org/drawingml/2006/main" id="298">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064"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0"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064"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wall>
</cs:chartStyle>
</file>

<file path=ppt/charts/style48.xml><?xml version="1.0" encoding="utf-8"?>
<cs:chartStyle xmlns:cs="http://schemas.microsoft.com/office/drawing/2012/chartStyle" xmlns:a="http://schemas.openxmlformats.org/drawingml/2006/main" id="298">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064"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0"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064"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wall>
</cs:chartStyle>
</file>

<file path=ppt/charts/style49.xml><?xml version="1.0" encoding="utf-8"?>
<cs:chartStyle xmlns:cs="http://schemas.microsoft.com/office/drawing/2012/chartStyle" xmlns:a="http://schemas.openxmlformats.org/drawingml/2006/main" id="298">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064"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0"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064"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wall>
</cs:chartStyle>
</file>

<file path=ppt/charts/style5.xml><?xml version="1.0" encoding="utf-8"?>
<cs:chartStyle xmlns:cs="http://schemas.microsoft.com/office/drawing/2012/chartStyle" xmlns:a="http://schemas.openxmlformats.org/drawingml/2006/main" id="298">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064"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0"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064"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wall>
</cs:chartStyle>
</file>

<file path=ppt/charts/style50.xml><?xml version="1.0" encoding="utf-8"?>
<cs:chartStyle xmlns:cs="http://schemas.microsoft.com/office/drawing/2012/chartStyle" xmlns:a="http://schemas.openxmlformats.org/drawingml/2006/main" id="298">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064"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0"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064"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wall>
</cs:chartStyle>
</file>

<file path=ppt/charts/style5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98">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064"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0"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064"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wall>
</cs:chartStyle>
</file>

<file path=ppt/charts/style7.xml><?xml version="1.0" encoding="utf-8"?>
<cs:chartStyle xmlns:cs="http://schemas.microsoft.com/office/drawing/2012/chartStyle" xmlns:a="http://schemas.openxmlformats.org/drawingml/2006/main" id="298">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064"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0"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064"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wall>
</cs:chartStyle>
</file>

<file path=ppt/charts/style8.xml><?xml version="1.0" encoding="utf-8"?>
<cs:chartStyle xmlns:cs="http://schemas.microsoft.com/office/drawing/2012/chartStyle" xmlns:a="http://schemas.openxmlformats.org/drawingml/2006/main" id="298">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064"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0"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064"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wall>
</cs:chartStyle>
</file>

<file path=ppt/charts/style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2951163" cy="498852"/>
          </a:xfrm>
          <a:prstGeom prst="rect">
            <a:avLst/>
          </a:prstGeom>
        </p:spPr>
        <p:txBody>
          <a:bodyPr vert="horz" lIns="92263" tIns="46132" rIns="92263" bIns="46132" rtlCol="0"/>
          <a:lstStyle>
            <a:lvl1pPr algn="l">
              <a:defRPr sz="1200"/>
            </a:lvl1pPr>
          </a:lstStyle>
          <a:p>
            <a:endParaRPr lang="ro-RO"/>
          </a:p>
        </p:txBody>
      </p:sp>
      <p:sp>
        <p:nvSpPr>
          <p:cNvPr id="3" name="Date Placeholder 2"/>
          <p:cNvSpPr>
            <a:spLocks noGrp="1"/>
          </p:cNvSpPr>
          <p:nvPr>
            <p:ph type="dt" idx="1"/>
          </p:nvPr>
        </p:nvSpPr>
        <p:spPr>
          <a:xfrm>
            <a:off x="3857637" y="1"/>
            <a:ext cx="2951163" cy="498852"/>
          </a:xfrm>
          <a:prstGeom prst="rect">
            <a:avLst/>
          </a:prstGeom>
        </p:spPr>
        <p:txBody>
          <a:bodyPr vert="horz" lIns="92263" tIns="46132" rIns="92263" bIns="46132" rtlCol="0"/>
          <a:lstStyle>
            <a:lvl1pPr algn="r">
              <a:defRPr sz="1200"/>
            </a:lvl1pPr>
          </a:lstStyle>
          <a:p>
            <a:fld id="{6E60603F-3E8F-9E4E-9279-EE08AEA1BEE8}" type="datetimeFigureOut">
              <a:rPr lang="ro-RO" smtClean="0"/>
              <a:t>22.05.2026</a:t>
            </a:fld>
            <a:endParaRPr lang="ro-RO"/>
          </a:p>
        </p:txBody>
      </p:sp>
      <p:sp>
        <p:nvSpPr>
          <p:cNvPr id="4" name="Slide Image Placeholder 3"/>
          <p:cNvSpPr>
            <a:spLocks noGrp="1" noRot="1" noChangeAspect="1"/>
          </p:cNvSpPr>
          <p:nvPr>
            <p:ph type="sldImg" idx="2"/>
          </p:nvPr>
        </p:nvSpPr>
        <p:spPr>
          <a:xfrm>
            <a:off x="722313" y="1243013"/>
            <a:ext cx="5365750" cy="3354387"/>
          </a:xfrm>
          <a:prstGeom prst="rect">
            <a:avLst/>
          </a:prstGeom>
          <a:noFill/>
          <a:ln w="12700">
            <a:solidFill>
              <a:prstClr val="black"/>
            </a:solidFill>
          </a:ln>
        </p:spPr>
      </p:sp>
      <p:sp>
        <p:nvSpPr>
          <p:cNvPr id="5" name="Notes Placeholder 4"/>
          <p:cNvSpPr>
            <a:spLocks noGrp="1"/>
          </p:cNvSpPr>
          <p:nvPr>
            <p:ph type="body" sz="quarter" idx="3"/>
          </p:nvPr>
        </p:nvSpPr>
        <p:spPr>
          <a:xfrm>
            <a:off x="681038" y="4784836"/>
            <a:ext cx="5448300" cy="3914864"/>
          </a:xfrm>
          <a:prstGeom prst="rect">
            <a:avLst/>
          </a:prstGeom>
        </p:spPr>
        <p:txBody>
          <a:bodyPr vert="horz" lIns="92263" tIns="46132" rIns="92263" bIns="46132"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ro-RO"/>
          </a:p>
        </p:txBody>
      </p:sp>
      <p:sp>
        <p:nvSpPr>
          <p:cNvPr id="6" name="Footer Placeholder 5"/>
          <p:cNvSpPr>
            <a:spLocks noGrp="1"/>
          </p:cNvSpPr>
          <p:nvPr>
            <p:ph type="ftr" sz="quarter" idx="4"/>
          </p:nvPr>
        </p:nvSpPr>
        <p:spPr>
          <a:xfrm>
            <a:off x="1" y="9443663"/>
            <a:ext cx="2951163" cy="498851"/>
          </a:xfrm>
          <a:prstGeom prst="rect">
            <a:avLst/>
          </a:prstGeom>
        </p:spPr>
        <p:txBody>
          <a:bodyPr vert="horz" lIns="92263" tIns="46132" rIns="92263" bIns="46132" rtlCol="0" anchor="b"/>
          <a:lstStyle>
            <a:lvl1pPr algn="l">
              <a:defRPr sz="1200"/>
            </a:lvl1pPr>
          </a:lstStyle>
          <a:p>
            <a:endParaRPr lang="ro-RO"/>
          </a:p>
        </p:txBody>
      </p:sp>
      <p:sp>
        <p:nvSpPr>
          <p:cNvPr id="7" name="Slide Number Placeholder 6"/>
          <p:cNvSpPr>
            <a:spLocks noGrp="1"/>
          </p:cNvSpPr>
          <p:nvPr>
            <p:ph type="sldNum" sz="quarter" idx="5"/>
          </p:nvPr>
        </p:nvSpPr>
        <p:spPr>
          <a:xfrm>
            <a:off x="3857637" y="9443663"/>
            <a:ext cx="2951163" cy="498851"/>
          </a:xfrm>
          <a:prstGeom prst="rect">
            <a:avLst/>
          </a:prstGeom>
        </p:spPr>
        <p:txBody>
          <a:bodyPr vert="horz" lIns="92263" tIns="46132" rIns="92263" bIns="46132" rtlCol="0" anchor="b"/>
          <a:lstStyle>
            <a:lvl1pPr algn="r">
              <a:defRPr sz="1200"/>
            </a:lvl1pPr>
          </a:lstStyle>
          <a:p>
            <a:fld id="{4BAD0813-468C-7447-B137-48C298645C7F}" type="slidenum">
              <a:rPr lang="ro-RO" smtClean="0"/>
              <a:t>‹N°›</a:t>
            </a:fld>
            <a:endParaRPr lang="ro-RO"/>
          </a:p>
        </p:txBody>
      </p:sp>
    </p:spTree>
    <p:extLst>
      <p:ext uri="{BB962C8B-B14F-4D97-AF65-F5344CB8AC3E}">
        <p14:creationId xmlns:p14="http://schemas.microsoft.com/office/powerpoint/2010/main" val="8443531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4BAD0813-468C-7447-B137-48C298645C7F}" type="slidenum">
              <a:rPr lang="ro-RO" smtClean="0"/>
              <a:t>7</a:t>
            </a:fld>
            <a:endParaRPr lang="ro-RO"/>
          </a:p>
        </p:txBody>
      </p:sp>
    </p:spTree>
    <p:extLst>
      <p:ext uri="{BB962C8B-B14F-4D97-AF65-F5344CB8AC3E}">
        <p14:creationId xmlns:p14="http://schemas.microsoft.com/office/powerpoint/2010/main" val="17666252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4BAD0813-468C-7447-B137-48C298645C7F}" type="slidenum">
              <a:rPr lang="ro-RO" smtClean="0"/>
              <a:t>8</a:t>
            </a:fld>
            <a:endParaRPr lang="ro-RO"/>
          </a:p>
        </p:txBody>
      </p:sp>
    </p:spTree>
    <p:extLst>
      <p:ext uri="{BB962C8B-B14F-4D97-AF65-F5344CB8AC3E}">
        <p14:creationId xmlns:p14="http://schemas.microsoft.com/office/powerpoint/2010/main" val="27393169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4BAD0813-468C-7447-B137-48C298645C7F}" type="slidenum">
              <a:rPr lang="ro-RO" smtClean="0"/>
              <a:t>10</a:t>
            </a:fld>
            <a:endParaRPr lang="ro-RO"/>
          </a:p>
        </p:txBody>
      </p:sp>
    </p:spTree>
    <p:extLst>
      <p:ext uri="{BB962C8B-B14F-4D97-AF65-F5344CB8AC3E}">
        <p14:creationId xmlns:p14="http://schemas.microsoft.com/office/powerpoint/2010/main" val="8695445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Sur </a:t>
            </a:r>
            <a:r>
              <a:rPr lang="fr-FR" dirty="0" err="1"/>
              <a:t>interimaire</a:t>
            </a:r>
            <a:r>
              <a:rPr lang="fr-FR" dirty="0"/>
              <a:t> et BTP / renoncé à un emploi / par CSP</a:t>
            </a:r>
          </a:p>
        </p:txBody>
      </p:sp>
      <p:sp>
        <p:nvSpPr>
          <p:cNvPr id="4" name="Espace réservé du numéro de diapositive 3"/>
          <p:cNvSpPr>
            <a:spLocks noGrp="1"/>
          </p:cNvSpPr>
          <p:nvPr>
            <p:ph type="sldNum" sz="quarter" idx="5"/>
          </p:nvPr>
        </p:nvSpPr>
        <p:spPr/>
        <p:txBody>
          <a:bodyPr/>
          <a:lstStyle/>
          <a:p>
            <a:fld id="{4BAD0813-468C-7447-B137-48C298645C7F}" type="slidenum">
              <a:rPr lang="ro-RO" smtClean="0"/>
              <a:t>11</a:t>
            </a:fld>
            <a:endParaRPr lang="ro-RO"/>
          </a:p>
        </p:txBody>
      </p:sp>
    </p:spTree>
    <p:extLst>
      <p:ext uri="{BB962C8B-B14F-4D97-AF65-F5344CB8AC3E}">
        <p14:creationId xmlns:p14="http://schemas.microsoft.com/office/powerpoint/2010/main" val="41608024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4BAD0813-468C-7447-B137-48C298645C7F}" type="slidenum">
              <a:rPr lang="ro-RO" smtClean="0"/>
              <a:t>14</a:t>
            </a:fld>
            <a:endParaRPr lang="ro-RO"/>
          </a:p>
        </p:txBody>
      </p:sp>
    </p:spTree>
    <p:extLst>
      <p:ext uri="{BB962C8B-B14F-4D97-AF65-F5344CB8AC3E}">
        <p14:creationId xmlns:p14="http://schemas.microsoft.com/office/powerpoint/2010/main" val="8432665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4BAD0813-468C-7447-B137-48C298645C7F}" type="slidenum">
              <a:rPr lang="ro-RO" smtClean="0"/>
              <a:t>20</a:t>
            </a:fld>
            <a:endParaRPr lang="ro-RO"/>
          </a:p>
        </p:txBody>
      </p:sp>
    </p:spTree>
    <p:extLst>
      <p:ext uri="{BB962C8B-B14F-4D97-AF65-F5344CB8AC3E}">
        <p14:creationId xmlns:p14="http://schemas.microsoft.com/office/powerpoint/2010/main" val="30353083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1.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Master" Target="../slideMasters/slideMaster4.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jpeg"/><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9.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jpeg"/><Relationship Id="rId1" Type="http://schemas.openxmlformats.org/officeDocument/2006/relationships/slideMaster" Target="../slideMasters/slideMaster5.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jpeg"/><Relationship Id="rId1" Type="http://schemas.openxmlformats.org/officeDocument/2006/relationships/slideMaster" Target="../slideMasters/slideMaster5.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jpeg"/><Relationship Id="rId1" Type="http://schemas.openxmlformats.org/officeDocument/2006/relationships/slideMaster" Target="../slideMasters/slideMaster2.xml"/><Relationship Id="rId4" Type="http://schemas.openxmlformats.org/officeDocument/2006/relationships/image" Target="../media/image11.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5.png"/><Relationship Id="rId2" Type="http://schemas.openxmlformats.org/officeDocument/2006/relationships/image" Target="../media/image11.png"/><Relationship Id="rId1" Type="http://schemas.openxmlformats.org/officeDocument/2006/relationships/slideMaster" Target="../slideMasters/slideMaster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Master" Target="../slideMasters/slideMaster2.xml"/><Relationship Id="rId4" Type="http://schemas.openxmlformats.org/officeDocument/2006/relationships/image" Target="../media/image19.png"/></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Master" Target="../slideMasters/slideMaster2.xml"/><Relationship Id="rId4" Type="http://schemas.openxmlformats.org/officeDocument/2006/relationships/image" Target="../media/image19.png"/></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1.png"/><Relationship Id="rId1" Type="http://schemas.openxmlformats.org/officeDocument/2006/relationships/slideMaster" Target="../slideMasters/slideMaster2.xml"/><Relationship Id="rId6" Type="http://schemas.openxmlformats.org/officeDocument/2006/relationships/image" Target="../media/image24.svg"/><Relationship Id="rId5" Type="http://schemas.openxmlformats.org/officeDocument/2006/relationships/image" Target="../media/image23.svg"/><Relationship Id="rId4" Type="http://schemas.openxmlformats.org/officeDocument/2006/relationships/image" Target="../media/image22.svg"/></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9.png"/><Relationship Id="rId1" Type="http://schemas.openxmlformats.org/officeDocument/2006/relationships/slideMaster" Target="../slideMasters/slideMaster2.xml"/></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9.png"/><Relationship Id="rId1" Type="http://schemas.openxmlformats.org/officeDocument/2006/relationships/slideMaster" Target="../slideMasters/slideMaster2.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9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9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7.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Slide Vide">
    <p:spTree>
      <p:nvGrpSpPr>
        <p:cNvPr id="1" name=""/>
        <p:cNvGrpSpPr/>
        <p:nvPr/>
      </p:nvGrpSpPr>
      <p:grpSpPr>
        <a:xfrm>
          <a:off x="0" y="0"/>
          <a:ext cx="0" cy="0"/>
          <a:chOff x="0" y="0"/>
          <a:chExt cx="0" cy="0"/>
        </a:xfrm>
      </p:grpSpPr>
      <p:sp>
        <p:nvSpPr>
          <p:cNvPr id="9" name="object 21">
            <a:extLst>
              <a:ext uri="{FF2B5EF4-FFF2-40B4-BE49-F238E27FC236}">
                <a16:creationId xmlns:a16="http://schemas.microsoft.com/office/drawing/2014/main" id="{99778FF6-B6A8-066C-BD6B-846EB4CD8C9C}"/>
              </a:ext>
            </a:extLst>
          </p:cNvPr>
          <p:cNvSpPr/>
          <p:nvPr/>
        </p:nvSpPr>
        <p:spPr>
          <a:xfrm>
            <a:off x="39870" y="375478"/>
            <a:ext cx="284915" cy="448070"/>
          </a:xfrm>
          <a:custGeom>
            <a:avLst/>
            <a:gdLst/>
            <a:ahLst/>
            <a:cxnLst/>
            <a:rect l="l" t="t" r="r" b="b"/>
            <a:pathLst>
              <a:path w="2664460" h="1188085">
                <a:moveTo>
                  <a:pt x="2664002" y="0"/>
                </a:moveTo>
                <a:lnTo>
                  <a:pt x="0" y="0"/>
                </a:lnTo>
                <a:lnTo>
                  <a:pt x="0" y="1187996"/>
                </a:lnTo>
                <a:lnTo>
                  <a:pt x="2664002" y="1187996"/>
                </a:lnTo>
                <a:lnTo>
                  <a:pt x="2664002" y="0"/>
                </a:lnTo>
                <a:close/>
              </a:path>
            </a:pathLst>
          </a:custGeom>
          <a:solidFill>
            <a:srgbClr val="EBA900"/>
          </a:solidFill>
        </p:spPr>
        <p:txBody>
          <a:bodyPr wrap="square" lIns="0" tIns="0" rIns="0" bIns="0" rtlCol="0"/>
          <a:lstStyle/>
          <a:p>
            <a:endParaRPr sz="942"/>
          </a:p>
        </p:txBody>
      </p:sp>
      <p:sp>
        <p:nvSpPr>
          <p:cNvPr id="2" name="Rectangle 1">
            <a:extLst>
              <a:ext uri="{FF2B5EF4-FFF2-40B4-BE49-F238E27FC236}">
                <a16:creationId xmlns:a16="http://schemas.microsoft.com/office/drawing/2014/main" id="{5B8EEA9D-A12B-44AD-B30E-B678AAD1EAB6}"/>
              </a:ext>
            </a:extLst>
          </p:cNvPr>
          <p:cNvSpPr/>
          <p:nvPr/>
        </p:nvSpPr>
        <p:spPr>
          <a:xfrm>
            <a:off x="8893176" y="5438273"/>
            <a:ext cx="250825" cy="276727"/>
          </a:xfrm>
          <a:prstGeom prst="rect">
            <a:avLst/>
          </a:prstGeom>
          <a:solidFill>
            <a:srgbClr val="EBA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fr-FR" sz="675">
                <a:latin typeface="Montserrat Light" panose="00000400000000000000" pitchFamily="2" charset="0"/>
              </a:rPr>
              <a:t> </a:t>
            </a:r>
          </a:p>
        </p:txBody>
      </p:sp>
      <p:sp>
        <p:nvSpPr>
          <p:cNvPr id="3" name="Espace réservé du numéro de diapositive 5">
            <a:extLst>
              <a:ext uri="{FF2B5EF4-FFF2-40B4-BE49-F238E27FC236}">
                <a16:creationId xmlns:a16="http://schemas.microsoft.com/office/drawing/2014/main" id="{3E1CB1CA-E8A4-415F-9A28-DB1EBF00A21F}"/>
              </a:ext>
            </a:extLst>
          </p:cNvPr>
          <p:cNvSpPr>
            <a:spLocks noGrp="1"/>
          </p:cNvSpPr>
          <p:nvPr>
            <p:ph type="sldNum" sz="quarter" idx="12"/>
          </p:nvPr>
        </p:nvSpPr>
        <p:spPr>
          <a:xfrm>
            <a:off x="8865394" y="5438273"/>
            <a:ext cx="278606" cy="276727"/>
          </a:xfrm>
          <a:prstGeom prst="rect">
            <a:avLst/>
          </a:prstGeom>
        </p:spPr>
        <p:txBody>
          <a:bodyPr anchor="ctr"/>
          <a:lstStyle>
            <a:lvl1pPr algn="ctr">
              <a:defRPr sz="600">
                <a:solidFill>
                  <a:schemeClr val="bg1"/>
                </a:solidFill>
                <a:latin typeface="Montserrat Light" panose="00000400000000000000" pitchFamily="2" charset="0"/>
              </a:defRPr>
            </a:lvl1pPr>
          </a:lstStyle>
          <a:p>
            <a:fld id="{493CB6BD-B1C6-44BA-A464-57AF382C63A0}" type="slidenum">
              <a:rPr lang="en-GB" smtClean="0"/>
              <a:t>‹N°›</a:t>
            </a:fld>
            <a:endParaRPr lang="en-GB"/>
          </a:p>
        </p:txBody>
      </p:sp>
      <p:sp>
        <p:nvSpPr>
          <p:cNvPr id="4" name="Titre 1">
            <a:extLst>
              <a:ext uri="{FF2B5EF4-FFF2-40B4-BE49-F238E27FC236}">
                <a16:creationId xmlns:a16="http://schemas.microsoft.com/office/drawing/2014/main" id="{CA8AE400-E9F7-9659-34CE-820A393B601B}"/>
              </a:ext>
            </a:extLst>
          </p:cNvPr>
          <p:cNvSpPr>
            <a:spLocks noGrp="1"/>
          </p:cNvSpPr>
          <p:nvPr>
            <p:ph type="title"/>
          </p:nvPr>
        </p:nvSpPr>
        <p:spPr>
          <a:xfrm>
            <a:off x="454580" y="1778463"/>
            <a:ext cx="6319031" cy="307777"/>
          </a:xfrm>
          <a:prstGeom prst="rect">
            <a:avLst/>
          </a:prstGeom>
          <a:noFill/>
        </p:spPr>
        <p:txBody>
          <a:bodyPr wrap="square" rtlCol="0" anchor="ctr">
            <a:noAutofit/>
          </a:bodyPr>
          <a:lstStyle>
            <a:lvl1pPr>
              <a:defRPr lang="fr-FR" sz="1500" b="1" dirty="0">
                <a:solidFill>
                  <a:schemeClr val="tx1"/>
                </a:solidFill>
                <a:latin typeface="Montserrat ExtraBold" panose="00000900000000000000" pitchFamily="2" charset="0"/>
              </a:defRPr>
            </a:lvl1pPr>
          </a:lstStyle>
          <a:p>
            <a:pPr marL="0" lvl="0"/>
            <a:r>
              <a:rPr lang="fr-FR"/>
              <a:t>Modifiez le style du titre</a:t>
            </a:r>
          </a:p>
        </p:txBody>
      </p:sp>
      <p:sp>
        <p:nvSpPr>
          <p:cNvPr id="5" name="Espace réservé du texte 2">
            <a:extLst>
              <a:ext uri="{FF2B5EF4-FFF2-40B4-BE49-F238E27FC236}">
                <a16:creationId xmlns:a16="http://schemas.microsoft.com/office/drawing/2014/main" id="{B9FF08F5-52BB-1D80-A9E8-E044C8E8F960}"/>
              </a:ext>
            </a:extLst>
          </p:cNvPr>
          <p:cNvSpPr>
            <a:spLocks noGrp="1"/>
          </p:cNvSpPr>
          <p:nvPr>
            <p:ph type="body" idx="13" hasCustomPrompt="1"/>
          </p:nvPr>
        </p:nvSpPr>
        <p:spPr>
          <a:xfrm>
            <a:off x="332761" y="424879"/>
            <a:ext cx="3459713" cy="341632"/>
          </a:xfrm>
          <a:prstGeom prst="rect">
            <a:avLst/>
          </a:prstGeom>
          <a:noFill/>
        </p:spPr>
        <p:txBody>
          <a:bodyPr wrap="square" rtlCol="0">
            <a:spAutoFit/>
          </a:bodyPr>
          <a:lstStyle>
            <a:lvl1pPr marL="0" indent="0">
              <a:buNone/>
              <a:defRPr lang="fr-FR" sz="1800" smtClean="0">
                <a:solidFill>
                  <a:schemeClr val="tx1"/>
                </a:solidFill>
                <a:latin typeface="Montserrat Black" panose="00000A00000000000000" pitchFamily="2" charset="0"/>
              </a:defRPr>
            </a:lvl1pPr>
          </a:lstStyle>
          <a:p>
            <a:pPr marL="0" lvl="0"/>
            <a:r>
              <a:rPr lang="fr-FR"/>
              <a:t>TITRE DE LA SLIDE</a:t>
            </a:r>
          </a:p>
        </p:txBody>
      </p:sp>
      <p:sp>
        <p:nvSpPr>
          <p:cNvPr id="6" name="Espace réservé du texte 3">
            <a:extLst>
              <a:ext uri="{FF2B5EF4-FFF2-40B4-BE49-F238E27FC236}">
                <a16:creationId xmlns:a16="http://schemas.microsoft.com/office/drawing/2014/main" id="{B7371683-DD4E-0E52-6622-3ADA7CCB9B75}"/>
              </a:ext>
            </a:extLst>
          </p:cNvPr>
          <p:cNvSpPr>
            <a:spLocks noGrp="1"/>
          </p:cNvSpPr>
          <p:nvPr>
            <p:ph type="body" sz="half" idx="14"/>
          </p:nvPr>
        </p:nvSpPr>
        <p:spPr>
          <a:xfrm>
            <a:off x="454580" y="2312613"/>
            <a:ext cx="7948955" cy="446276"/>
          </a:xfrm>
          <a:prstGeom prst="rect">
            <a:avLst/>
          </a:prstGeom>
          <a:noFill/>
        </p:spPr>
        <p:txBody>
          <a:bodyPr wrap="square">
            <a:noAutofit/>
          </a:bodyPr>
          <a:lstStyle>
            <a:lvl1pPr marL="189000" indent="-189000">
              <a:lnSpc>
                <a:spcPct val="114000"/>
              </a:lnSpc>
              <a:spcBef>
                <a:spcPts val="0"/>
              </a:spcBef>
              <a:buClr>
                <a:srgbClr val="EBA900"/>
              </a:buClr>
              <a:buFont typeface="Wingdings" panose="05000000000000000000" pitchFamily="2" charset="2"/>
              <a:buChar char="§"/>
              <a:defRPr lang="fr-FR" sz="1350" b="0" i="0">
                <a:solidFill>
                  <a:schemeClr val="tx1"/>
                </a:solidFill>
                <a:effectLst/>
                <a:latin typeface="Montserrat "/>
              </a:defRPr>
            </a:lvl1pPr>
          </a:lstStyle>
          <a:p>
            <a:pPr marL="0" lvl="0"/>
            <a:r>
              <a:rPr lang="fr-FR"/>
              <a:t>Cliquez pour modifier les styles du texte du masque</a:t>
            </a:r>
          </a:p>
        </p:txBody>
      </p:sp>
      <p:sp>
        <p:nvSpPr>
          <p:cNvPr id="8" name="Rectangle 7">
            <a:extLst>
              <a:ext uri="{FF2B5EF4-FFF2-40B4-BE49-F238E27FC236}">
                <a16:creationId xmlns:a16="http://schemas.microsoft.com/office/drawing/2014/main" id="{2ED6756D-5E3F-0632-1C7B-AF1ADF0C3EE4}"/>
              </a:ext>
            </a:extLst>
          </p:cNvPr>
          <p:cNvSpPr/>
          <p:nvPr/>
        </p:nvSpPr>
        <p:spPr>
          <a:xfrm>
            <a:off x="0" y="21569"/>
            <a:ext cx="9144000" cy="5671863"/>
          </a:xfrm>
          <a:prstGeom prst="rect">
            <a:avLst/>
          </a:prstGeom>
          <a:noFill/>
          <a:ln w="920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sz="942"/>
          </a:p>
        </p:txBody>
      </p:sp>
    </p:spTree>
    <p:extLst>
      <p:ext uri="{BB962C8B-B14F-4D97-AF65-F5344CB8AC3E}">
        <p14:creationId xmlns:p14="http://schemas.microsoft.com/office/powerpoint/2010/main" val="13860455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6_Disposition personnalisé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A8984C4-C90B-B2B3-165A-0946C4C09BE0}"/>
              </a:ext>
            </a:extLst>
          </p:cNvPr>
          <p:cNvSpPr/>
          <p:nvPr/>
        </p:nvSpPr>
        <p:spPr>
          <a:xfrm>
            <a:off x="127748" y="144264"/>
            <a:ext cx="8888506" cy="5413854"/>
          </a:xfrm>
          <a:prstGeom prst="rect">
            <a:avLst/>
          </a:prstGeom>
          <a:solidFill>
            <a:srgbClr val="ECA9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7" name="Freeform 2163">
            <a:extLst>
              <a:ext uri="{FF2B5EF4-FFF2-40B4-BE49-F238E27FC236}">
                <a16:creationId xmlns:a16="http://schemas.microsoft.com/office/drawing/2014/main" id="{D13328AF-8975-A47B-307D-47BB0EE81AAA}"/>
              </a:ext>
            </a:extLst>
          </p:cNvPr>
          <p:cNvSpPr>
            <a:spLocks noEditPoints="1"/>
          </p:cNvSpPr>
          <p:nvPr/>
        </p:nvSpPr>
        <p:spPr bwMode="auto">
          <a:xfrm>
            <a:off x="3912751" y="1257980"/>
            <a:ext cx="497885" cy="1012745"/>
          </a:xfrm>
          <a:custGeom>
            <a:avLst/>
            <a:gdLst>
              <a:gd name="T0" fmla="*/ 47 w 88"/>
              <a:gd name="T1" fmla="*/ 154 h 160"/>
              <a:gd name="T2" fmla="*/ 28 w 88"/>
              <a:gd name="T3" fmla="*/ 160 h 160"/>
              <a:gd name="T4" fmla="*/ 41 w 88"/>
              <a:gd name="T5" fmla="*/ 141 h 160"/>
              <a:gd name="T6" fmla="*/ 6 w 88"/>
              <a:gd name="T7" fmla="*/ 80 h 160"/>
              <a:gd name="T8" fmla="*/ 83 w 88"/>
              <a:gd name="T9" fmla="*/ 80 h 160"/>
              <a:gd name="T10" fmla="*/ 14 w 88"/>
              <a:gd name="T11" fmla="*/ 30 h 160"/>
              <a:gd name="T12" fmla="*/ 44 w 88"/>
              <a:gd name="T13" fmla="*/ 127 h 160"/>
              <a:gd name="T14" fmla="*/ 21 w 88"/>
              <a:gd name="T15" fmla="*/ 21 h 160"/>
              <a:gd name="T16" fmla="*/ 19 w 88"/>
              <a:gd name="T17" fmla="*/ 39 h 160"/>
              <a:gd name="T18" fmla="*/ 19 w 88"/>
              <a:gd name="T19" fmla="*/ 66 h 160"/>
              <a:gd name="T20" fmla="*/ 22 w 88"/>
              <a:gd name="T21" fmla="*/ 86 h 160"/>
              <a:gd name="T22" fmla="*/ 22 w 88"/>
              <a:gd name="T23" fmla="*/ 102 h 160"/>
              <a:gd name="T24" fmla="*/ 36 w 88"/>
              <a:gd name="T25" fmla="*/ 116 h 160"/>
              <a:gd name="T26" fmla="*/ 50 w 88"/>
              <a:gd name="T27" fmla="*/ 121 h 160"/>
              <a:gd name="T28" fmla="*/ 55 w 88"/>
              <a:gd name="T29" fmla="*/ 119 h 160"/>
              <a:gd name="T30" fmla="*/ 69 w 88"/>
              <a:gd name="T31" fmla="*/ 97 h 160"/>
              <a:gd name="T32" fmla="*/ 69 w 88"/>
              <a:gd name="T33" fmla="*/ 72 h 160"/>
              <a:gd name="T34" fmla="*/ 66 w 88"/>
              <a:gd name="T35" fmla="*/ 52 h 160"/>
              <a:gd name="T36" fmla="*/ 69 w 88"/>
              <a:gd name="T37" fmla="*/ 33 h 160"/>
              <a:gd name="T38" fmla="*/ 66 w 88"/>
              <a:gd name="T39" fmla="*/ 19 h 160"/>
              <a:gd name="T40" fmla="*/ 58 w 88"/>
              <a:gd name="T41" fmla="*/ 10 h 160"/>
              <a:gd name="T42" fmla="*/ 28 w 88"/>
              <a:gd name="T43" fmla="*/ 14 h 160"/>
              <a:gd name="T44" fmla="*/ 44 w 88"/>
              <a:gd name="T45" fmla="*/ 14 h 160"/>
              <a:gd name="T46" fmla="*/ 33 w 88"/>
              <a:gd name="T47" fmla="*/ 19 h 160"/>
              <a:gd name="T48" fmla="*/ 33 w 88"/>
              <a:gd name="T49" fmla="*/ 19 h 160"/>
              <a:gd name="T50" fmla="*/ 36 w 88"/>
              <a:gd name="T51" fmla="*/ 33 h 160"/>
              <a:gd name="T52" fmla="*/ 30 w 88"/>
              <a:gd name="T53" fmla="*/ 28 h 160"/>
              <a:gd name="T54" fmla="*/ 44 w 88"/>
              <a:gd name="T55" fmla="*/ 30 h 160"/>
              <a:gd name="T56" fmla="*/ 25 w 88"/>
              <a:gd name="T57" fmla="*/ 44 h 160"/>
              <a:gd name="T58" fmla="*/ 25 w 88"/>
              <a:gd name="T59" fmla="*/ 44 h 160"/>
              <a:gd name="T60" fmla="*/ 44 w 88"/>
              <a:gd name="T61" fmla="*/ 41 h 160"/>
              <a:gd name="T62" fmla="*/ 55 w 88"/>
              <a:gd name="T63" fmla="*/ 19 h 160"/>
              <a:gd name="T64" fmla="*/ 52 w 88"/>
              <a:gd name="T65" fmla="*/ 39 h 160"/>
              <a:gd name="T66" fmla="*/ 58 w 88"/>
              <a:gd name="T67" fmla="*/ 28 h 160"/>
              <a:gd name="T68" fmla="*/ 58 w 88"/>
              <a:gd name="T69" fmla="*/ 28 h 160"/>
              <a:gd name="T70" fmla="*/ 61 w 88"/>
              <a:gd name="T71" fmla="*/ 41 h 160"/>
              <a:gd name="T72" fmla="*/ 39 w 88"/>
              <a:gd name="T73" fmla="*/ 52 h 160"/>
              <a:gd name="T74" fmla="*/ 36 w 88"/>
              <a:gd name="T75" fmla="*/ 72 h 160"/>
              <a:gd name="T76" fmla="*/ 25 w 88"/>
              <a:gd name="T77" fmla="*/ 61 h 160"/>
              <a:gd name="T78" fmla="*/ 25 w 88"/>
              <a:gd name="T79" fmla="*/ 61 h 160"/>
              <a:gd name="T80" fmla="*/ 44 w 88"/>
              <a:gd name="T81" fmla="*/ 58 h 160"/>
              <a:gd name="T82" fmla="*/ 30 w 88"/>
              <a:gd name="T83" fmla="*/ 77 h 160"/>
              <a:gd name="T84" fmla="*/ 44 w 88"/>
              <a:gd name="T85" fmla="*/ 80 h 160"/>
              <a:gd name="T86" fmla="*/ 50 w 88"/>
              <a:gd name="T87" fmla="*/ 52 h 160"/>
              <a:gd name="T88" fmla="*/ 50 w 88"/>
              <a:gd name="T89" fmla="*/ 52 h 160"/>
              <a:gd name="T90" fmla="*/ 52 w 88"/>
              <a:gd name="T91" fmla="*/ 66 h 160"/>
              <a:gd name="T92" fmla="*/ 63 w 88"/>
              <a:gd name="T93" fmla="*/ 61 h 160"/>
              <a:gd name="T94" fmla="*/ 61 w 88"/>
              <a:gd name="T95" fmla="*/ 80 h 160"/>
              <a:gd name="T96" fmla="*/ 33 w 88"/>
              <a:gd name="T97" fmla="*/ 86 h 160"/>
              <a:gd name="T98" fmla="*/ 33 w 88"/>
              <a:gd name="T99" fmla="*/ 86 h 160"/>
              <a:gd name="T100" fmla="*/ 36 w 88"/>
              <a:gd name="T101" fmla="*/ 99 h 160"/>
              <a:gd name="T102" fmla="*/ 30 w 88"/>
              <a:gd name="T103" fmla="*/ 94 h 160"/>
              <a:gd name="T104" fmla="*/ 44 w 88"/>
              <a:gd name="T105" fmla="*/ 97 h 160"/>
              <a:gd name="T106" fmla="*/ 25 w 88"/>
              <a:gd name="T107" fmla="*/ 110 h 160"/>
              <a:gd name="T108" fmla="*/ 25 w 88"/>
              <a:gd name="T109" fmla="*/ 110 h 160"/>
              <a:gd name="T110" fmla="*/ 44 w 88"/>
              <a:gd name="T111" fmla="*/ 108 h 160"/>
              <a:gd name="T112" fmla="*/ 55 w 88"/>
              <a:gd name="T113" fmla="*/ 86 h 160"/>
              <a:gd name="T114" fmla="*/ 52 w 88"/>
              <a:gd name="T115" fmla="*/ 105 h 160"/>
              <a:gd name="T116" fmla="*/ 58 w 88"/>
              <a:gd name="T117" fmla="*/ 94 h 160"/>
              <a:gd name="T118" fmla="*/ 58 w 88"/>
              <a:gd name="T119" fmla="*/ 94 h 160"/>
              <a:gd name="T120" fmla="*/ 61 w 88"/>
              <a:gd name="T121" fmla="*/ 108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8" h="160">
                <a:moveTo>
                  <a:pt x="88" y="80"/>
                </a:moveTo>
                <a:cubicBezTo>
                  <a:pt x="88" y="97"/>
                  <a:pt x="88" y="97"/>
                  <a:pt x="88" y="97"/>
                </a:cubicBezTo>
                <a:cubicBezTo>
                  <a:pt x="88" y="120"/>
                  <a:pt x="70" y="139"/>
                  <a:pt x="47" y="141"/>
                </a:cubicBezTo>
                <a:cubicBezTo>
                  <a:pt x="47" y="154"/>
                  <a:pt x="47" y="154"/>
                  <a:pt x="47" y="154"/>
                </a:cubicBezTo>
                <a:cubicBezTo>
                  <a:pt x="61" y="154"/>
                  <a:pt x="61" y="154"/>
                  <a:pt x="61" y="154"/>
                </a:cubicBezTo>
                <a:cubicBezTo>
                  <a:pt x="62" y="154"/>
                  <a:pt x="63" y="156"/>
                  <a:pt x="63" y="157"/>
                </a:cubicBezTo>
                <a:cubicBezTo>
                  <a:pt x="63" y="159"/>
                  <a:pt x="62" y="160"/>
                  <a:pt x="61" y="160"/>
                </a:cubicBezTo>
                <a:cubicBezTo>
                  <a:pt x="28" y="160"/>
                  <a:pt x="28" y="160"/>
                  <a:pt x="28" y="160"/>
                </a:cubicBezTo>
                <a:cubicBezTo>
                  <a:pt x="26" y="160"/>
                  <a:pt x="25" y="159"/>
                  <a:pt x="25" y="157"/>
                </a:cubicBezTo>
                <a:cubicBezTo>
                  <a:pt x="25" y="156"/>
                  <a:pt x="26" y="154"/>
                  <a:pt x="28" y="154"/>
                </a:cubicBezTo>
                <a:cubicBezTo>
                  <a:pt x="41" y="154"/>
                  <a:pt x="41" y="154"/>
                  <a:pt x="41" y="154"/>
                </a:cubicBezTo>
                <a:cubicBezTo>
                  <a:pt x="41" y="141"/>
                  <a:pt x="41" y="141"/>
                  <a:pt x="41" y="141"/>
                </a:cubicBezTo>
                <a:cubicBezTo>
                  <a:pt x="18" y="139"/>
                  <a:pt x="0" y="120"/>
                  <a:pt x="0" y="97"/>
                </a:cubicBezTo>
                <a:cubicBezTo>
                  <a:pt x="0" y="80"/>
                  <a:pt x="0" y="80"/>
                  <a:pt x="0" y="80"/>
                </a:cubicBezTo>
                <a:cubicBezTo>
                  <a:pt x="0" y="78"/>
                  <a:pt x="1" y="77"/>
                  <a:pt x="3" y="77"/>
                </a:cubicBezTo>
                <a:cubicBezTo>
                  <a:pt x="4" y="77"/>
                  <a:pt x="6" y="78"/>
                  <a:pt x="6" y="80"/>
                </a:cubicBezTo>
                <a:cubicBezTo>
                  <a:pt x="6" y="97"/>
                  <a:pt x="6" y="97"/>
                  <a:pt x="6" y="97"/>
                </a:cubicBezTo>
                <a:cubicBezTo>
                  <a:pt x="6" y="118"/>
                  <a:pt x="23" y="135"/>
                  <a:pt x="44" y="135"/>
                </a:cubicBezTo>
                <a:cubicBezTo>
                  <a:pt x="65" y="135"/>
                  <a:pt x="83" y="118"/>
                  <a:pt x="83" y="97"/>
                </a:cubicBezTo>
                <a:cubicBezTo>
                  <a:pt x="83" y="80"/>
                  <a:pt x="83" y="80"/>
                  <a:pt x="83" y="80"/>
                </a:cubicBezTo>
                <a:cubicBezTo>
                  <a:pt x="83" y="78"/>
                  <a:pt x="84" y="77"/>
                  <a:pt x="86" y="77"/>
                </a:cubicBezTo>
                <a:cubicBezTo>
                  <a:pt x="87" y="77"/>
                  <a:pt x="88" y="78"/>
                  <a:pt x="88" y="80"/>
                </a:cubicBezTo>
                <a:close/>
                <a:moveTo>
                  <a:pt x="14" y="97"/>
                </a:moveTo>
                <a:cubicBezTo>
                  <a:pt x="14" y="30"/>
                  <a:pt x="14" y="30"/>
                  <a:pt x="14" y="30"/>
                </a:cubicBezTo>
                <a:cubicBezTo>
                  <a:pt x="14" y="14"/>
                  <a:pt x="27" y="0"/>
                  <a:pt x="44" y="0"/>
                </a:cubicBezTo>
                <a:cubicBezTo>
                  <a:pt x="61" y="0"/>
                  <a:pt x="74" y="14"/>
                  <a:pt x="74" y="30"/>
                </a:cubicBezTo>
                <a:cubicBezTo>
                  <a:pt x="74" y="97"/>
                  <a:pt x="74" y="97"/>
                  <a:pt x="74" y="97"/>
                </a:cubicBezTo>
                <a:cubicBezTo>
                  <a:pt x="74" y="113"/>
                  <a:pt x="61" y="127"/>
                  <a:pt x="44" y="127"/>
                </a:cubicBezTo>
                <a:cubicBezTo>
                  <a:pt x="27" y="127"/>
                  <a:pt x="14" y="113"/>
                  <a:pt x="14" y="97"/>
                </a:cubicBezTo>
                <a:close/>
                <a:moveTo>
                  <a:pt x="22" y="19"/>
                </a:moveTo>
                <a:cubicBezTo>
                  <a:pt x="22" y="19"/>
                  <a:pt x="22" y="19"/>
                  <a:pt x="22" y="19"/>
                </a:cubicBezTo>
                <a:cubicBezTo>
                  <a:pt x="22" y="20"/>
                  <a:pt x="22" y="21"/>
                  <a:pt x="21" y="21"/>
                </a:cubicBezTo>
                <a:cubicBezTo>
                  <a:pt x="20" y="24"/>
                  <a:pt x="19" y="27"/>
                  <a:pt x="19" y="30"/>
                </a:cubicBezTo>
                <a:cubicBezTo>
                  <a:pt x="19" y="33"/>
                  <a:pt x="19" y="33"/>
                  <a:pt x="19" y="33"/>
                </a:cubicBezTo>
                <a:cubicBezTo>
                  <a:pt x="21" y="33"/>
                  <a:pt x="22" y="34"/>
                  <a:pt x="22" y="36"/>
                </a:cubicBezTo>
                <a:cubicBezTo>
                  <a:pt x="22" y="37"/>
                  <a:pt x="21" y="39"/>
                  <a:pt x="19" y="39"/>
                </a:cubicBezTo>
                <a:cubicBezTo>
                  <a:pt x="19" y="50"/>
                  <a:pt x="19" y="50"/>
                  <a:pt x="19" y="50"/>
                </a:cubicBezTo>
                <a:cubicBezTo>
                  <a:pt x="21" y="50"/>
                  <a:pt x="22" y="51"/>
                  <a:pt x="22" y="52"/>
                </a:cubicBezTo>
                <a:cubicBezTo>
                  <a:pt x="22" y="54"/>
                  <a:pt x="21" y="55"/>
                  <a:pt x="19" y="55"/>
                </a:cubicBezTo>
                <a:cubicBezTo>
                  <a:pt x="19" y="66"/>
                  <a:pt x="19" y="66"/>
                  <a:pt x="19" y="66"/>
                </a:cubicBezTo>
                <a:cubicBezTo>
                  <a:pt x="21" y="66"/>
                  <a:pt x="22" y="67"/>
                  <a:pt x="22" y="69"/>
                </a:cubicBezTo>
                <a:cubicBezTo>
                  <a:pt x="22" y="70"/>
                  <a:pt x="21" y="72"/>
                  <a:pt x="19" y="72"/>
                </a:cubicBezTo>
                <a:cubicBezTo>
                  <a:pt x="19" y="83"/>
                  <a:pt x="19" y="83"/>
                  <a:pt x="19" y="83"/>
                </a:cubicBezTo>
                <a:cubicBezTo>
                  <a:pt x="21" y="83"/>
                  <a:pt x="22" y="84"/>
                  <a:pt x="22" y="86"/>
                </a:cubicBezTo>
                <a:cubicBezTo>
                  <a:pt x="22" y="87"/>
                  <a:pt x="21" y="88"/>
                  <a:pt x="19" y="88"/>
                </a:cubicBezTo>
                <a:cubicBezTo>
                  <a:pt x="19" y="97"/>
                  <a:pt x="19" y="97"/>
                  <a:pt x="19" y="97"/>
                </a:cubicBezTo>
                <a:cubicBezTo>
                  <a:pt x="19" y="98"/>
                  <a:pt x="19" y="98"/>
                  <a:pt x="19" y="99"/>
                </a:cubicBezTo>
                <a:cubicBezTo>
                  <a:pt x="21" y="99"/>
                  <a:pt x="22" y="101"/>
                  <a:pt x="22" y="102"/>
                </a:cubicBezTo>
                <a:cubicBezTo>
                  <a:pt x="22" y="103"/>
                  <a:pt x="21" y="104"/>
                  <a:pt x="21" y="104"/>
                </a:cubicBezTo>
                <a:cubicBezTo>
                  <a:pt x="23" y="111"/>
                  <a:pt x="27" y="116"/>
                  <a:pt x="33" y="119"/>
                </a:cubicBezTo>
                <a:cubicBezTo>
                  <a:pt x="33" y="119"/>
                  <a:pt x="33" y="119"/>
                  <a:pt x="33" y="119"/>
                </a:cubicBezTo>
                <a:cubicBezTo>
                  <a:pt x="33" y="117"/>
                  <a:pt x="34" y="116"/>
                  <a:pt x="36" y="116"/>
                </a:cubicBezTo>
                <a:cubicBezTo>
                  <a:pt x="37" y="116"/>
                  <a:pt x="39" y="117"/>
                  <a:pt x="39" y="119"/>
                </a:cubicBezTo>
                <a:cubicBezTo>
                  <a:pt x="39" y="119"/>
                  <a:pt x="38" y="120"/>
                  <a:pt x="38" y="121"/>
                </a:cubicBezTo>
                <a:cubicBezTo>
                  <a:pt x="40" y="121"/>
                  <a:pt x="42" y="121"/>
                  <a:pt x="44" y="121"/>
                </a:cubicBezTo>
                <a:cubicBezTo>
                  <a:pt x="46" y="121"/>
                  <a:pt x="48" y="121"/>
                  <a:pt x="50" y="121"/>
                </a:cubicBezTo>
                <a:cubicBezTo>
                  <a:pt x="50" y="120"/>
                  <a:pt x="50" y="119"/>
                  <a:pt x="50" y="119"/>
                </a:cubicBezTo>
                <a:cubicBezTo>
                  <a:pt x="50" y="117"/>
                  <a:pt x="51" y="116"/>
                  <a:pt x="52" y="116"/>
                </a:cubicBezTo>
                <a:cubicBezTo>
                  <a:pt x="54" y="116"/>
                  <a:pt x="55" y="117"/>
                  <a:pt x="55" y="119"/>
                </a:cubicBezTo>
                <a:cubicBezTo>
                  <a:pt x="55" y="119"/>
                  <a:pt x="55" y="119"/>
                  <a:pt x="55" y="119"/>
                </a:cubicBezTo>
                <a:cubicBezTo>
                  <a:pt x="61" y="116"/>
                  <a:pt x="66" y="111"/>
                  <a:pt x="68" y="104"/>
                </a:cubicBezTo>
                <a:cubicBezTo>
                  <a:pt x="67" y="104"/>
                  <a:pt x="66" y="103"/>
                  <a:pt x="66" y="102"/>
                </a:cubicBezTo>
                <a:cubicBezTo>
                  <a:pt x="66" y="101"/>
                  <a:pt x="67" y="99"/>
                  <a:pt x="69" y="99"/>
                </a:cubicBezTo>
                <a:cubicBezTo>
                  <a:pt x="69" y="98"/>
                  <a:pt x="69" y="98"/>
                  <a:pt x="69" y="97"/>
                </a:cubicBezTo>
                <a:cubicBezTo>
                  <a:pt x="69" y="88"/>
                  <a:pt x="69" y="88"/>
                  <a:pt x="69" y="88"/>
                </a:cubicBezTo>
                <a:cubicBezTo>
                  <a:pt x="67" y="88"/>
                  <a:pt x="66" y="87"/>
                  <a:pt x="66" y="86"/>
                </a:cubicBezTo>
                <a:cubicBezTo>
                  <a:pt x="66" y="84"/>
                  <a:pt x="67" y="83"/>
                  <a:pt x="69" y="83"/>
                </a:cubicBezTo>
                <a:cubicBezTo>
                  <a:pt x="69" y="72"/>
                  <a:pt x="69" y="72"/>
                  <a:pt x="69" y="72"/>
                </a:cubicBezTo>
                <a:cubicBezTo>
                  <a:pt x="67" y="72"/>
                  <a:pt x="66" y="70"/>
                  <a:pt x="66" y="69"/>
                </a:cubicBezTo>
                <a:cubicBezTo>
                  <a:pt x="66" y="67"/>
                  <a:pt x="67" y="66"/>
                  <a:pt x="69" y="66"/>
                </a:cubicBezTo>
                <a:cubicBezTo>
                  <a:pt x="69" y="55"/>
                  <a:pt x="69" y="55"/>
                  <a:pt x="69" y="55"/>
                </a:cubicBezTo>
                <a:cubicBezTo>
                  <a:pt x="67" y="55"/>
                  <a:pt x="66" y="54"/>
                  <a:pt x="66" y="52"/>
                </a:cubicBezTo>
                <a:cubicBezTo>
                  <a:pt x="66" y="51"/>
                  <a:pt x="67" y="50"/>
                  <a:pt x="69" y="50"/>
                </a:cubicBezTo>
                <a:cubicBezTo>
                  <a:pt x="69" y="39"/>
                  <a:pt x="69" y="39"/>
                  <a:pt x="69" y="39"/>
                </a:cubicBezTo>
                <a:cubicBezTo>
                  <a:pt x="67" y="39"/>
                  <a:pt x="66" y="37"/>
                  <a:pt x="66" y="36"/>
                </a:cubicBezTo>
                <a:cubicBezTo>
                  <a:pt x="66" y="34"/>
                  <a:pt x="67" y="33"/>
                  <a:pt x="69" y="33"/>
                </a:cubicBezTo>
                <a:cubicBezTo>
                  <a:pt x="69" y="30"/>
                  <a:pt x="69" y="30"/>
                  <a:pt x="69" y="30"/>
                </a:cubicBezTo>
                <a:cubicBezTo>
                  <a:pt x="69" y="27"/>
                  <a:pt x="68" y="24"/>
                  <a:pt x="67" y="21"/>
                </a:cubicBezTo>
                <a:cubicBezTo>
                  <a:pt x="67" y="21"/>
                  <a:pt x="66" y="20"/>
                  <a:pt x="66" y="19"/>
                </a:cubicBezTo>
                <a:cubicBezTo>
                  <a:pt x="66" y="19"/>
                  <a:pt x="66" y="19"/>
                  <a:pt x="66" y="19"/>
                </a:cubicBezTo>
                <a:cubicBezTo>
                  <a:pt x="65" y="17"/>
                  <a:pt x="64" y="15"/>
                  <a:pt x="62" y="13"/>
                </a:cubicBezTo>
                <a:cubicBezTo>
                  <a:pt x="62" y="14"/>
                  <a:pt x="61" y="14"/>
                  <a:pt x="61" y="14"/>
                </a:cubicBezTo>
                <a:cubicBezTo>
                  <a:pt x="59" y="14"/>
                  <a:pt x="58" y="13"/>
                  <a:pt x="58" y="11"/>
                </a:cubicBezTo>
                <a:cubicBezTo>
                  <a:pt x="58" y="11"/>
                  <a:pt x="58" y="10"/>
                  <a:pt x="58" y="10"/>
                </a:cubicBezTo>
                <a:cubicBezTo>
                  <a:pt x="54" y="7"/>
                  <a:pt x="49" y="6"/>
                  <a:pt x="44" y="6"/>
                </a:cubicBezTo>
                <a:cubicBezTo>
                  <a:pt x="39" y="6"/>
                  <a:pt x="34" y="7"/>
                  <a:pt x="30" y="10"/>
                </a:cubicBezTo>
                <a:cubicBezTo>
                  <a:pt x="30" y="10"/>
                  <a:pt x="30" y="11"/>
                  <a:pt x="30" y="11"/>
                </a:cubicBezTo>
                <a:cubicBezTo>
                  <a:pt x="30" y="13"/>
                  <a:pt x="29" y="14"/>
                  <a:pt x="28" y="14"/>
                </a:cubicBezTo>
                <a:cubicBezTo>
                  <a:pt x="27" y="14"/>
                  <a:pt x="27" y="14"/>
                  <a:pt x="26" y="13"/>
                </a:cubicBezTo>
                <a:cubicBezTo>
                  <a:pt x="24" y="15"/>
                  <a:pt x="23" y="17"/>
                  <a:pt x="22" y="19"/>
                </a:cubicBezTo>
                <a:close/>
                <a:moveTo>
                  <a:pt x="41" y="11"/>
                </a:moveTo>
                <a:cubicBezTo>
                  <a:pt x="41" y="13"/>
                  <a:pt x="43" y="14"/>
                  <a:pt x="44" y="14"/>
                </a:cubicBezTo>
                <a:cubicBezTo>
                  <a:pt x="46" y="14"/>
                  <a:pt x="47" y="13"/>
                  <a:pt x="47" y="11"/>
                </a:cubicBezTo>
                <a:cubicBezTo>
                  <a:pt x="47" y="10"/>
                  <a:pt x="46" y="8"/>
                  <a:pt x="44" y="8"/>
                </a:cubicBezTo>
                <a:cubicBezTo>
                  <a:pt x="43" y="8"/>
                  <a:pt x="41" y="10"/>
                  <a:pt x="41" y="11"/>
                </a:cubicBezTo>
                <a:close/>
                <a:moveTo>
                  <a:pt x="33" y="19"/>
                </a:moveTo>
                <a:cubicBezTo>
                  <a:pt x="33" y="21"/>
                  <a:pt x="34" y="22"/>
                  <a:pt x="36" y="22"/>
                </a:cubicBezTo>
                <a:cubicBezTo>
                  <a:pt x="37" y="22"/>
                  <a:pt x="39" y="21"/>
                  <a:pt x="39" y="19"/>
                </a:cubicBezTo>
                <a:cubicBezTo>
                  <a:pt x="39" y="18"/>
                  <a:pt x="37" y="17"/>
                  <a:pt x="36" y="17"/>
                </a:cubicBezTo>
                <a:cubicBezTo>
                  <a:pt x="34" y="17"/>
                  <a:pt x="33" y="18"/>
                  <a:pt x="33" y="19"/>
                </a:cubicBezTo>
                <a:close/>
                <a:moveTo>
                  <a:pt x="33" y="36"/>
                </a:moveTo>
                <a:cubicBezTo>
                  <a:pt x="33" y="37"/>
                  <a:pt x="34" y="39"/>
                  <a:pt x="36" y="39"/>
                </a:cubicBezTo>
                <a:cubicBezTo>
                  <a:pt x="37" y="39"/>
                  <a:pt x="39" y="37"/>
                  <a:pt x="39" y="36"/>
                </a:cubicBezTo>
                <a:cubicBezTo>
                  <a:pt x="39" y="34"/>
                  <a:pt x="37" y="33"/>
                  <a:pt x="36" y="33"/>
                </a:cubicBezTo>
                <a:cubicBezTo>
                  <a:pt x="34" y="33"/>
                  <a:pt x="33" y="34"/>
                  <a:pt x="33" y="36"/>
                </a:cubicBezTo>
                <a:close/>
                <a:moveTo>
                  <a:pt x="25" y="28"/>
                </a:moveTo>
                <a:cubicBezTo>
                  <a:pt x="25" y="29"/>
                  <a:pt x="26" y="30"/>
                  <a:pt x="28" y="30"/>
                </a:cubicBezTo>
                <a:cubicBezTo>
                  <a:pt x="29" y="30"/>
                  <a:pt x="30" y="29"/>
                  <a:pt x="30" y="28"/>
                </a:cubicBezTo>
                <a:cubicBezTo>
                  <a:pt x="30" y="26"/>
                  <a:pt x="29" y="25"/>
                  <a:pt x="28" y="25"/>
                </a:cubicBezTo>
                <a:cubicBezTo>
                  <a:pt x="26" y="25"/>
                  <a:pt x="25" y="26"/>
                  <a:pt x="25" y="28"/>
                </a:cubicBezTo>
                <a:close/>
                <a:moveTo>
                  <a:pt x="41" y="28"/>
                </a:moveTo>
                <a:cubicBezTo>
                  <a:pt x="41" y="29"/>
                  <a:pt x="43" y="30"/>
                  <a:pt x="44" y="30"/>
                </a:cubicBezTo>
                <a:cubicBezTo>
                  <a:pt x="46" y="30"/>
                  <a:pt x="47" y="29"/>
                  <a:pt x="47" y="28"/>
                </a:cubicBezTo>
                <a:cubicBezTo>
                  <a:pt x="47" y="26"/>
                  <a:pt x="46" y="25"/>
                  <a:pt x="44" y="25"/>
                </a:cubicBezTo>
                <a:cubicBezTo>
                  <a:pt x="43" y="25"/>
                  <a:pt x="41" y="26"/>
                  <a:pt x="41" y="28"/>
                </a:cubicBezTo>
                <a:close/>
                <a:moveTo>
                  <a:pt x="25" y="44"/>
                </a:moveTo>
                <a:cubicBezTo>
                  <a:pt x="25" y="46"/>
                  <a:pt x="26" y="47"/>
                  <a:pt x="28" y="47"/>
                </a:cubicBezTo>
                <a:cubicBezTo>
                  <a:pt x="29" y="47"/>
                  <a:pt x="30" y="46"/>
                  <a:pt x="30" y="44"/>
                </a:cubicBezTo>
                <a:cubicBezTo>
                  <a:pt x="30" y="43"/>
                  <a:pt x="29" y="41"/>
                  <a:pt x="28" y="41"/>
                </a:cubicBezTo>
                <a:cubicBezTo>
                  <a:pt x="26" y="41"/>
                  <a:pt x="25" y="43"/>
                  <a:pt x="25" y="44"/>
                </a:cubicBezTo>
                <a:close/>
                <a:moveTo>
                  <a:pt x="41" y="44"/>
                </a:moveTo>
                <a:cubicBezTo>
                  <a:pt x="41" y="46"/>
                  <a:pt x="43" y="47"/>
                  <a:pt x="44" y="47"/>
                </a:cubicBezTo>
                <a:cubicBezTo>
                  <a:pt x="46" y="47"/>
                  <a:pt x="47" y="46"/>
                  <a:pt x="47" y="44"/>
                </a:cubicBezTo>
                <a:cubicBezTo>
                  <a:pt x="47" y="43"/>
                  <a:pt x="46" y="41"/>
                  <a:pt x="44" y="41"/>
                </a:cubicBezTo>
                <a:cubicBezTo>
                  <a:pt x="43" y="41"/>
                  <a:pt x="41" y="43"/>
                  <a:pt x="41" y="44"/>
                </a:cubicBezTo>
                <a:close/>
                <a:moveTo>
                  <a:pt x="50" y="19"/>
                </a:moveTo>
                <a:cubicBezTo>
                  <a:pt x="50" y="21"/>
                  <a:pt x="51" y="22"/>
                  <a:pt x="52" y="22"/>
                </a:cubicBezTo>
                <a:cubicBezTo>
                  <a:pt x="54" y="22"/>
                  <a:pt x="55" y="21"/>
                  <a:pt x="55" y="19"/>
                </a:cubicBezTo>
                <a:cubicBezTo>
                  <a:pt x="55" y="18"/>
                  <a:pt x="54" y="17"/>
                  <a:pt x="52" y="17"/>
                </a:cubicBezTo>
                <a:cubicBezTo>
                  <a:pt x="51" y="17"/>
                  <a:pt x="50" y="18"/>
                  <a:pt x="50" y="19"/>
                </a:cubicBezTo>
                <a:close/>
                <a:moveTo>
                  <a:pt x="50" y="36"/>
                </a:moveTo>
                <a:cubicBezTo>
                  <a:pt x="50" y="37"/>
                  <a:pt x="51" y="39"/>
                  <a:pt x="52" y="39"/>
                </a:cubicBezTo>
                <a:cubicBezTo>
                  <a:pt x="54" y="39"/>
                  <a:pt x="55" y="37"/>
                  <a:pt x="55" y="36"/>
                </a:cubicBezTo>
                <a:cubicBezTo>
                  <a:pt x="55" y="34"/>
                  <a:pt x="54" y="33"/>
                  <a:pt x="52" y="33"/>
                </a:cubicBezTo>
                <a:cubicBezTo>
                  <a:pt x="51" y="33"/>
                  <a:pt x="50" y="34"/>
                  <a:pt x="50" y="36"/>
                </a:cubicBezTo>
                <a:close/>
                <a:moveTo>
                  <a:pt x="58" y="28"/>
                </a:moveTo>
                <a:cubicBezTo>
                  <a:pt x="58" y="29"/>
                  <a:pt x="59" y="30"/>
                  <a:pt x="61" y="30"/>
                </a:cubicBezTo>
                <a:cubicBezTo>
                  <a:pt x="62" y="30"/>
                  <a:pt x="63" y="29"/>
                  <a:pt x="63" y="28"/>
                </a:cubicBezTo>
                <a:cubicBezTo>
                  <a:pt x="63" y="26"/>
                  <a:pt x="62" y="25"/>
                  <a:pt x="61" y="25"/>
                </a:cubicBezTo>
                <a:cubicBezTo>
                  <a:pt x="59" y="25"/>
                  <a:pt x="58" y="26"/>
                  <a:pt x="58" y="28"/>
                </a:cubicBezTo>
                <a:close/>
                <a:moveTo>
                  <a:pt x="58" y="44"/>
                </a:moveTo>
                <a:cubicBezTo>
                  <a:pt x="58" y="46"/>
                  <a:pt x="59" y="47"/>
                  <a:pt x="61" y="47"/>
                </a:cubicBezTo>
                <a:cubicBezTo>
                  <a:pt x="62" y="47"/>
                  <a:pt x="63" y="46"/>
                  <a:pt x="63" y="44"/>
                </a:cubicBezTo>
                <a:cubicBezTo>
                  <a:pt x="63" y="43"/>
                  <a:pt x="62" y="41"/>
                  <a:pt x="61" y="41"/>
                </a:cubicBezTo>
                <a:cubicBezTo>
                  <a:pt x="59" y="41"/>
                  <a:pt x="58" y="43"/>
                  <a:pt x="58" y="44"/>
                </a:cubicBezTo>
                <a:close/>
                <a:moveTo>
                  <a:pt x="33" y="52"/>
                </a:moveTo>
                <a:cubicBezTo>
                  <a:pt x="33" y="54"/>
                  <a:pt x="34" y="55"/>
                  <a:pt x="36" y="55"/>
                </a:cubicBezTo>
                <a:cubicBezTo>
                  <a:pt x="37" y="55"/>
                  <a:pt x="39" y="54"/>
                  <a:pt x="39" y="52"/>
                </a:cubicBezTo>
                <a:cubicBezTo>
                  <a:pt x="39" y="51"/>
                  <a:pt x="37" y="50"/>
                  <a:pt x="36" y="50"/>
                </a:cubicBezTo>
                <a:cubicBezTo>
                  <a:pt x="34" y="50"/>
                  <a:pt x="33" y="51"/>
                  <a:pt x="33" y="52"/>
                </a:cubicBezTo>
                <a:close/>
                <a:moveTo>
                  <a:pt x="33" y="69"/>
                </a:moveTo>
                <a:cubicBezTo>
                  <a:pt x="33" y="70"/>
                  <a:pt x="34" y="72"/>
                  <a:pt x="36" y="72"/>
                </a:cubicBezTo>
                <a:cubicBezTo>
                  <a:pt x="37" y="72"/>
                  <a:pt x="39" y="70"/>
                  <a:pt x="39" y="69"/>
                </a:cubicBezTo>
                <a:cubicBezTo>
                  <a:pt x="39" y="67"/>
                  <a:pt x="37" y="66"/>
                  <a:pt x="36" y="66"/>
                </a:cubicBezTo>
                <a:cubicBezTo>
                  <a:pt x="34" y="66"/>
                  <a:pt x="33" y="67"/>
                  <a:pt x="33" y="69"/>
                </a:cubicBezTo>
                <a:close/>
                <a:moveTo>
                  <a:pt x="25" y="61"/>
                </a:moveTo>
                <a:cubicBezTo>
                  <a:pt x="25" y="62"/>
                  <a:pt x="26" y="63"/>
                  <a:pt x="28" y="63"/>
                </a:cubicBezTo>
                <a:cubicBezTo>
                  <a:pt x="29" y="63"/>
                  <a:pt x="30" y="62"/>
                  <a:pt x="30" y="61"/>
                </a:cubicBezTo>
                <a:cubicBezTo>
                  <a:pt x="30" y="59"/>
                  <a:pt x="29" y="58"/>
                  <a:pt x="28" y="58"/>
                </a:cubicBezTo>
                <a:cubicBezTo>
                  <a:pt x="26" y="58"/>
                  <a:pt x="25" y="59"/>
                  <a:pt x="25" y="61"/>
                </a:cubicBezTo>
                <a:close/>
                <a:moveTo>
                  <a:pt x="41" y="61"/>
                </a:moveTo>
                <a:cubicBezTo>
                  <a:pt x="41" y="62"/>
                  <a:pt x="43" y="63"/>
                  <a:pt x="44" y="63"/>
                </a:cubicBezTo>
                <a:cubicBezTo>
                  <a:pt x="46" y="63"/>
                  <a:pt x="47" y="62"/>
                  <a:pt x="47" y="61"/>
                </a:cubicBezTo>
                <a:cubicBezTo>
                  <a:pt x="47" y="59"/>
                  <a:pt x="46" y="58"/>
                  <a:pt x="44" y="58"/>
                </a:cubicBezTo>
                <a:cubicBezTo>
                  <a:pt x="43" y="58"/>
                  <a:pt x="41" y="59"/>
                  <a:pt x="41" y="61"/>
                </a:cubicBezTo>
                <a:close/>
                <a:moveTo>
                  <a:pt x="25" y="77"/>
                </a:moveTo>
                <a:cubicBezTo>
                  <a:pt x="25" y="79"/>
                  <a:pt x="26" y="80"/>
                  <a:pt x="28" y="80"/>
                </a:cubicBezTo>
                <a:cubicBezTo>
                  <a:pt x="29" y="80"/>
                  <a:pt x="30" y="79"/>
                  <a:pt x="30" y="77"/>
                </a:cubicBezTo>
                <a:cubicBezTo>
                  <a:pt x="30" y="76"/>
                  <a:pt x="29" y="74"/>
                  <a:pt x="28" y="74"/>
                </a:cubicBezTo>
                <a:cubicBezTo>
                  <a:pt x="26" y="74"/>
                  <a:pt x="25" y="76"/>
                  <a:pt x="25" y="77"/>
                </a:cubicBezTo>
                <a:close/>
                <a:moveTo>
                  <a:pt x="41" y="77"/>
                </a:moveTo>
                <a:cubicBezTo>
                  <a:pt x="41" y="79"/>
                  <a:pt x="43" y="80"/>
                  <a:pt x="44" y="80"/>
                </a:cubicBezTo>
                <a:cubicBezTo>
                  <a:pt x="46" y="80"/>
                  <a:pt x="47" y="79"/>
                  <a:pt x="47" y="77"/>
                </a:cubicBezTo>
                <a:cubicBezTo>
                  <a:pt x="47" y="76"/>
                  <a:pt x="46" y="74"/>
                  <a:pt x="44" y="74"/>
                </a:cubicBezTo>
                <a:cubicBezTo>
                  <a:pt x="43" y="74"/>
                  <a:pt x="41" y="76"/>
                  <a:pt x="41" y="77"/>
                </a:cubicBezTo>
                <a:close/>
                <a:moveTo>
                  <a:pt x="50" y="52"/>
                </a:moveTo>
                <a:cubicBezTo>
                  <a:pt x="50" y="54"/>
                  <a:pt x="51" y="55"/>
                  <a:pt x="52" y="55"/>
                </a:cubicBezTo>
                <a:cubicBezTo>
                  <a:pt x="54" y="55"/>
                  <a:pt x="55" y="54"/>
                  <a:pt x="55" y="52"/>
                </a:cubicBezTo>
                <a:cubicBezTo>
                  <a:pt x="55" y="51"/>
                  <a:pt x="54" y="50"/>
                  <a:pt x="52" y="50"/>
                </a:cubicBezTo>
                <a:cubicBezTo>
                  <a:pt x="51" y="50"/>
                  <a:pt x="50" y="51"/>
                  <a:pt x="50" y="52"/>
                </a:cubicBezTo>
                <a:close/>
                <a:moveTo>
                  <a:pt x="50" y="69"/>
                </a:moveTo>
                <a:cubicBezTo>
                  <a:pt x="50" y="70"/>
                  <a:pt x="51" y="72"/>
                  <a:pt x="52" y="72"/>
                </a:cubicBezTo>
                <a:cubicBezTo>
                  <a:pt x="54" y="72"/>
                  <a:pt x="55" y="70"/>
                  <a:pt x="55" y="69"/>
                </a:cubicBezTo>
                <a:cubicBezTo>
                  <a:pt x="55" y="67"/>
                  <a:pt x="54" y="66"/>
                  <a:pt x="52" y="66"/>
                </a:cubicBezTo>
                <a:cubicBezTo>
                  <a:pt x="51" y="66"/>
                  <a:pt x="50" y="67"/>
                  <a:pt x="50" y="69"/>
                </a:cubicBezTo>
                <a:close/>
                <a:moveTo>
                  <a:pt x="58" y="61"/>
                </a:moveTo>
                <a:cubicBezTo>
                  <a:pt x="58" y="62"/>
                  <a:pt x="59" y="63"/>
                  <a:pt x="61" y="63"/>
                </a:cubicBezTo>
                <a:cubicBezTo>
                  <a:pt x="62" y="63"/>
                  <a:pt x="63" y="62"/>
                  <a:pt x="63" y="61"/>
                </a:cubicBezTo>
                <a:cubicBezTo>
                  <a:pt x="63" y="59"/>
                  <a:pt x="62" y="58"/>
                  <a:pt x="61" y="58"/>
                </a:cubicBezTo>
                <a:cubicBezTo>
                  <a:pt x="59" y="58"/>
                  <a:pt x="58" y="59"/>
                  <a:pt x="58" y="61"/>
                </a:cubicBezTo>
                <a:close/>
                <a:moveTo>
                  <a:pt x="58" y="77"/>
                </a:moveTo>
                <a:cubicBezTo>
                  <a:pt x="58" y="79"/>
                  <a:pt x="59" y="80"/>
                  <a:pt x="61" y="80"/>
                </a:cubicBezTo>
                <a:cubicBezTo>
                  <a:pt x="62" y="80"/>
                  <a:pt x="63" y="79"/>
                  <a:pt x="63" y="77"/>
                </a:cubicBezTo>
                <a:cubicBezTo>
                  <a:pt x="63" y="76"/>
                  <a:pt x="62" y="74"/>
                  <a:pt x="61" y="74"/>
                </a:cubicBezTo>
                <a:cubicBezTo>
                  <a:pt x="59" y="74"/>
                  <a:pt x="58" y="76"/>
                  <a:pt x="58" y="77"/>
                </a:cubicBezTo>
                <a:close/>
                <a:moveTo>
                  <a:pt x="33" y="86"/>
                </a:moveTo>
                <a:cubicBezTo>
                  <a:pt x="33" y="87"/>
                  <a:pt x="34" y="88"/>
                  <a:pt x="36" y="88"/>
                </a:cubicBezTo>
                <a:cubicBezTo>
                  <a:pt x="37" y="88"/>
                  <a:pt x="39" y="87"/>
                  <a:pt x="39" y="86"/>
                </a:cubicBezTo>
                <a:cubicBezTo>
                  <a:pt x="39" y="84"/>
                  <a:pt x="37" y="83"/>
                  <a:pt x="36" y="83"/>
                </a:cubicBezTo>
                <a:cubicBezTo>
                  <a:pt x="34" y="83"/>
                  <a:pt x="33" y="84"/>
                  <a:pt x="33" y="86"/>
                </a:cubicBezTo>
                <a:close/>
                <a:moveTo>
                  <a:pt x="33" y="102"/>
                </a:moveTo>
                <a:cubicBezTo>
                  <a:pt x="33" y="104"/>
                  <a:pt x="34" y="105"/>
                  <a:pt x="36" y="105"/>
                </a:cubicBezTo>
                <a:cubicBezTo>
                  <a:pt x="37" y="105"/>
                  <a:pt x="39" y="104"/>
                  <a:pt x="39" y="102"/>
                </a:cubicBezTo>
                <a:cubicBezTo>
                  <a:pt x="39" y="101"/>
                  <a:pt x="37" y="99"/>
                  <a:pt x="36" y="99"/>
                </a:cubicBezTo>
                <a:cubicBezTo>
                  <a:pt x="34" y="99"/>
                  <a:pt x="33" y="101"/>
                  <a:pt x="33" y="102"/>
                </a:cubicBezTo>
                <a:close/>
                <a:moveTo>
                  <a:pt x="25" y="94"/>
                </a:moveTo>
                <a:cubicBezTo>
                  <a:pt x="25" y="95"/>
                  <a:pt x="26" y="97"/>
                  <a:pt x="28" y="97"/>
                </a:cubicBezTo>
                <a:cubicBezTo>
                  <a:pt x="29" y="97"/>
                  <a:pt x="30" y="95"/>
                  <a:pt x="30" y="94"/>
                </a:cubicBezTo>
                <a:cubicBezTo>
                  <a:pt x="30" y="92"/>
                  <a:pt x="29" y="91"/>
                  <a:pt x="28" y="91"/>
                </a:cubicBezTo>
                <a:cubicBezTo>
                  <a:pt x="26" y="91"/>
                  <a:pt x="25" y="92"/>
                  <a:pt x="25" y="94"/>
                </a:cubicBezTo>
                <a:close/>
                <a:moveTo>
                  <a:pt x="41" y="94"/>
                </a:moveTo>
                <a:cubicBezTo>
                  <a:pt x="41" y="95"/>
                  <a:pt x="43" y="97"/>
                  <a:pt x="44" y="97"/>
                </a:cubicBezTo>
                <a:cubicBezTo>
                  <a:pt x="46" y="97"/>
                  <a:pt x="47" y="95"/>
                  <a:pt x="47" y="94"/>
                </a:cubicBezTo>
                <a:cubicBezTo>
                  <a:pt x="47" y="92"/>
                  <a:pt x="46" y="91"/>
                  <a:pt x="44" y="91"/>
                </a:cubicBezTo>
                <a:cubicBezTo>
                  <a:pt x="43" y="91"/>
                  <a:pt x="41" y="92"/>
                  <a:pt x="41" y="94"/>
                </a:cubicBezTo>
                <a:close/>
                <a:moveTo>
                  <a:pt x="25" y="110"/>
                </a:moveTo>
                <a:cubicBezTo>
                  <a:pt x="25" y="112"/>
                  <a:pt x="26" y="113"/>
                  <a:pt x="28" y="113"/>
                </a:cubicBezTo>
                <a:cubicBezTo>
                  <a:pt x="29" y="113"/>
                  <a:pt x="30" y="112"/>
                  <a:pt x="30" y="110"/>
                </a:cubicBezTo>
                <a:cubicBezTo>
                  <a:pt x="30" y="109"/>
                  <a:pt x="29" y="108"/>
                  <a:pt x="28" y="108"/>
                </a:cubicBezTo>
                <a:cubicBezTo>
                  <a:pt x="26" y="108"/>
                  <a:pt x="25" y="109"/>
                  <a:pt x="25" y="110"/>
                </a:cubicBezTo>
                <a:close/>
                <a:moveTo>
                  <a:pt x="41" y="110"/>
                </a:moveTo>
                <a:cubicBezTo>
                  <a:pt x="41" y="112"/>
                  <a:pt x="43" y="113"/>
                  <a:pt x="44" y="113"/>
                </a:cubicBezTo>
                <a:cubicBezTo>
                  <a:pt x="46" y="113"/>
                  <a:pt x="47" y="112"/>
                  <a:pt x="47" y="110"/>
                </a:cubicBezTo>
                <a:cubicBezTo>
                  <a:pt x="47" y="109"/>
                  <a:pt x="46" y="108"/>
                  <a:pt x="44" y="108"/>
                </a:cubicBezTo>
                <a:cubicBezTo>
                  <a:pt x="43" y="108"/>
                  <a:pt x="41" y="109"/>
                  <a:pt x="41" y="110"/>
                </a:cubicBezTo>
                <a:close/>
                <a:moveTo>
                  <a:pt x="50" y="86"/>
                </a:moveTo>
                <a:cubicBezTo>
                  <a:pt x="50" y="87"/>
                  <a:pt x="51" y="88"/>
                  <a:pt x="52" y="88"/>
                </a:cubicBezTo>
                <a:cubicBezTo>
                  <a:pt x="54" y="88"/>
                  <a:pt x="55" y="87"/>
                  <a:pt x="55" y="86"/>
                </a:cubicBezTo>
                <a:cubicBezTo>
                  <a:pt x="55" y="84"/>
                  <a:pt x="54" y="83"/>
                  <a:pt x="52" y="83"/>
                </a:cubicBezTo>
                <a:cubicBezTo>
                  <a:pt x="51" y="83"/>
                  <a:pt x="50" y="84"/>
                  <a:pt x="50" y="86"/>
                </a:cubicBezTo>
                <a:close/>
                <a:moveTo>
                  <a:pt x="50" y="102"/>
                </a:moveTo>
                <a:cubicBezTo>
                  <a:pt x="50" y="104"/>
                  <a:pt x="51" y="105"/>
                  <a:pt x="52" y="105"/>
                </a:cubicBezTo>
                <a:cubicBezTo>
                  <a:pt x="54" y="105"/>
                  <a:pt x="55" y="104"/>
                  <a:pt x="55" y="102"/>
                </a:cubicBezTo>
                <a:cubicBezTo>
                  <a:pt x="55" y="101"/>
                  <a:pt x="54" y="99"/>
                  <a:pt x="52" y="99"/>
                </a:cubicBezTo>
                <a:cubicBezTo>
                  <a:pt x="51" y="99"/>
                  <a:pt x="50" y="101"/>
                  <a:pt x="50" y="102"/>
                </a:cubicBezTo>
                <a:close/>
                <a:moveTo>
                  <a:pt x="58" y="94"/>
                </a:moveTo>
                <a:cubicBezTo>
                  <a:pt x="58" y="95"/>
                  <a:pt x="59" y="97"/>
                  <a:pt x="61" y="97"/>
                </a:cubicBezTo>
                <a:cubicBezTo>
                  <a:pt x="62" y="97"/>
                  <a:pt x="63" y="95"/>
                  <a:pt x="63" y="94"/>
                </a:cubicBezTo>
                <a:cubicBezTo>
                  <a:pt x="63" y="92"/>
                  <a:pt x="62" y="91"/>
                  <a:pt x="61" y="91"/>
                </a:cubicBezTo>
                <a:cubicBezTo>
                  <a:pt x="59" y="91"/>
                  <a:pt x="58" y="92"/>
                  <a:pt x="58" y="94"/>
                </a:cubicBezTo>
                <a:close/>
                <a:moveTo>
                  <a:pt x="58" y="110"/>
                </a:moveTo>
                <a:cubicBezTo>
                  <a:pt x="58" y="112"/>
                  <a:pt x="59" y="113"/>
                  <a:pt x="61" y="113"/>
                </a:cubicBezTo>
                <a:cubicBezTo>
                  <a:pt x="62" y="113"/>
                  <a:pt x="63" y="112"/>
                  <a:pt x="63" y="110"/>
                </a:cubicBezTo>
                <a:cubicBezTo>
                  <a:pt x="63" y="109"/>
                  <a:pt x="62" y="108"/>
                  <a:pt x="61" y="108"/>
                </a:cubicBezTo>
                <a:cubicBezTo>
                  <a:pt x="59" y="108"/>
                  <a:pt x="58" y="109"/>
                  <a:pt x="58" y="11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pic>
        <p:nvPicPr>
          <p:cNvPr id="8" name="Image 7">
            <a:extLst>
              <a:ext uri="{FF2B5EF4-FFF2-40B4-BE49-F238E27FC236}">
                <a16:creationId xmlns:a16="http://schemas.microsoft.com/office/drawing/2014/main" id="{4F11D117-406C-312D-7E43-997EEDDABAA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5742" y="1862119"/>
            <a:ext cx="2239161" cy="1990763"/>
          </a:xfrm>
          <a:prstGeom prst="rect">
            <a:avLst/>
          </a:prstGeom>
        </p:spPr>
      </p:pic>
      <p:sp>
        <p:nvSpPr>
          <p:cNvPr id="11" name="Titre 1">
            <a:extLst>
              <a:ext uri="{FF2B5EF4-FFF2-40B4-BE49-F238E27FC236}">
                <a16:creationId xmlns:a16="http://schemas.microsoft.com/office/drawing/2014/main" id="{A9E8FF23-E22B-B8F7-A791-5BD8F1D40828}"/>
              </a:ext>
            </a:extLst>
          </p:cNvPr>
          <p:cNvSpPr>
            <a:spLocks noGrp="1"/>
          </p:cNvSpPr>
          <p:nvPr>
            <p:ph type="title"/>
          </p:nvPr>
        </p:nvSpPr>
        <p:spPr>
          <a:xfrm>
            <a:off x="333175" y="200670"/>
            <a:ext cx="7886700" cy="341632"/>
          </a:xfrm>
          <a:prstGeom prst="rect">
            <a:avLst/>
          </a:prstGeom>
          <a:noFill/>
        </p:spPr>
        <p:txBody>
          <a:bodyPr wrap="square" rtlCol="0">
            <a:spAutoFit/>
          </a:bodyPr>
          <a:lstStyle>
            <a:lvl1pPr algn="l" defTabSz="685800" rtl="0" eaLnBrk="1" latinLnBrk="0" hangingPunct="1">
              <a:lnSpc>
                <a:spcPct val="90000"/>
              </a:lnSpc>
              <a:spcBef>
                <a:spcPct val="0"/>
              </a:spcBef>
              <a:buNone/>
              <a:defRPr lang="fr-FR" sz="1800" kern="1200" dirty="0" smtClean="0">
                <a:solidFill>
                  <a:schemeClr val="tx1"/>
                </a:solidFill>
                <a:latin typeface="Montserrat Black" panose="00000A00000000000000" pitchFamily="2" charset="0"/>
                <a:ea typeface="+mn-ea"/>
                <a:cs typeface="+mn-cs"/>
              </a:defRPr>
            </a:lvl1pPr>
          </a:lstStyle>
          <a:p>
            <a:pPr marL="0" lvl="0"/>
            <a:r>
              <a:rPr lang="fr-FR"/>
              <a:t>Modifiez le style du titre</a:t>
            </a:r>
          </a:p>
        </p:txBody>
      </p:sp>
      <p:sp>
        <p:nvSpPr>
          <p:cNvPr id="12" name="Espace réservé du texte 2">
            <a:extLst>
              <a:ext uri="{FF2B5EF4-FFF2-40B4-BE49-F238E27FC236}">
                <a16:creationId xmlns:a16="http://schemas.microsoft.com/office/drawing/2014/main" id="{A468F1F2-6106-C5B9-2726-18DD9E436250}"/>
              </a:ext>
            </a:extLst>
          </p:cNvPr>
          <p:cNvSpPr>
            <a:spLocks noGrp="1"/>
          </p:cNvSpPr>
          <p:nvPr>
            <p:ph type="body" idx="1"/>
          </p:nvPr>
        </p:nvSpPr>
        <p:spPr>
          <a:xfrm>
            <a:off x="628650" y="1521354"/>
            <a:ext cx="7886700" cy="3626115"/>
          </a:xfrm>
          <a:prstGeom prst="rect">
            <a:avLst/>
          </a:prstGeom>
          <a:noFill/>
        </p:spPr>
        <p:txBody>
          <a:bodyPr vert="horz" wrap="square" lIns="91440" tIns="45720" rIns="91440" bIns="45720" rtlCol="0">
            <a:normAutofit/>
          </a:bodyPr>
          <a:lstStyle>
            <a:lvl1pPr marL="0" indent="0" algn="l" defTabSz="685800" rtl="0" eaLnBrk="1" latinLnBrk="0" hangingPunct="1">
              <a:lnSpc>
                <a:spcPct val="90000"/>
              </a:lnSpc>
              <a:spcBef>
                <a:spcPts val="750"/>
              </a:spcBef>
              <a:buFont typeface="Arial" panose="020B0604020202020204" pitchFamily="34" charset="0"/>
              <a:buNone/>
              <a:defRPr sz="1050" kern="1200">
                <a:solidFill>
                  <a:schemeClr val="tx1"/>
                </a:solidFill>
                <a:latin typeface="Montserrat Light" panose="00000400000000000000" pitchFamily="2" charset="0"/>
                <a:ea typeface="+mn-ea"/>
                <a:cs typeface="+mn-cs"/>
              </a:defRPr>
            </a:lvl1pPr>
            <a:lvl2pPr marL="471488" indent="-128588" algn="l" defTabSz="685800" rtl="0" eaLnBrk="1" latinLnBrk="0" hangingPunct="1">
              <a:lnSpc>
                <a:spcPct val="90000"/>
              </a:lnSpc>
              <a:spcBef>
                <a:spcPts val="375"/>
              </a:spcBef>
              <a:buFont typeface="Arial" panose="020B0604020202020204" pitchFamily="34" charset="0"/>
              <a:buChar char="•"/>
              <a:defRPr sz="900" kern="1200">
                <a:solidFill>
                  <a:schemeClr val="tx1"/>
                </a:solidFill>
                <a:latin typeface="Montserrat Light" panose="00000400000000000000" pitchFamily="2"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825" kern="1200">
                <a:solidFill>
                  <a:schemeClr val="tx1"/>
                </a:solidFill>
                <a:latin typeface="Montserrat Light" panose="00000400000000000000" pitchFamily="2"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050" kern="1200">
                <a:solidFill>
                  <a:schemeClr val="tx1"/>
                </a:solidFill>
                <a:latin typeface="Montserrat Light" panose="00000400000000000000" pitchFamily="2"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050" kern="1200">
                <a:solidFill>
                  <a:schemeClr val="tx1"/>
                </a:solidFill>
                <a:latin typeface="Montserrat Light" panose="00000400000000000000" pitchFamily="2"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lvl="0"/>
            <a:r>
              <a:rPr lang="fr-FR"/>
              <a:t>Cliquez pour modifier les styles du texte du masque</a:t>
            </a:r>
          </a:p>
          <a:p>
            <a:pPr lvl="1"/>
            <a:r>
              <a:rPr lang="fr-FR"/>
              <a:t>Deuxième niveau</a:t>
            </a:r>
          </a:p>
          <a:p>
            <a:pPr lvl="2"/>
            <a:r>
              <a:rPr lang="fr-FR"/>
              <a:t>Troisième niveau</a:t>
            </a:r>
          </a:p>
        </p:txBody>
      </p:sp>
      <p:cxnSp>
        <p:nvCxnSpPr>
          <p:cNvPr id="14" name="Connecteur droit 13">
            <a:extLst>
              <a:ext uri="{FF2B5EF4-FFF2-40B4-BE49-F238E27FC236}">
                <a16:creationId xmlns:a16="http://schemas.microsoft.com/office/drawing/2014/main" id="{590BAD82-6DD8-A8AA-F21B-56C89AFE0225}"/>
              </a:ext>
            </a:extLst>
          </p:cNvPr>
          <p:cNvCxnSpPr/>
          <p:nvPr/>
        </p:nvCxnSpPr>
        <p:spPr>
          <a:xfrm>
            <a:off x="3271604" y="1441262"/>
            <a:ext cx="0" cy="3000371"/>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sp>
        <p:nvSpPr>
          <p:cNvPr id="2" name="Espace réservé du texte 21">
            <a:extLst>
              <a:ext uri="{FF2B5EF4-FFF2-40B4-BE49-F238E27FC236}">
                <a16:creationId xmlns:a16="http://schemas.microsoft.com/office/drawing/2014/main" id="{5B1A8E1E-195F-001C-6BEC-09C90BAB8449}"/>
              </a:ext>
            </a:extLst>
          </p:cNvPr>
          <p:cNvSpPr>
            <a:spLocks noGrp="1"/>
          </p:cNvSpPr>
          <p:nvPr>
            <p:ph type="body" sz="quarter" idx="11"/>
          </p:nvPr>
        </p:nvSpPr>
        <p:spPr>
          <a:xfrm>
            <a:off x="628650" y="1521354"/>
            <a:ext cx="7886700" cy="3626115"/>
          </a:xfrm>
          <a:prstGeom prst="rect">
            <a:avLst/>
          </a:prstGeom>
          <a:noFill/>
        </p:spPr>
        <p:txBody>
          <a:bodyPr vert="horz" wrap="square" lIns="91440" tIns="45720" rIns="91440" bIns="45720" rtlCol="0">
            <a:normAutofit/>
          </a:bodyPr>
          <a:lstStyle>
            <a:lvl1pPr marL="0" indent="0" algn="l" defTabSz="685800" rtl="0" eaLnBrk="1" latinLnBrk="0" hangingPunct="1">
              <a:lnSpc>
                <a:spcPct val="90000"/>
              </a:lnSpc>
              <a:spcBef>
                <a:spcPts val="750"/>
              </a:spcBef>
              <a:buFont typeface="Arial" panose="020B0604020202020204" pitchFamily="34" charset="0"/>
              <a:buNone/>
              <a:defRPr sz="1050" kern="1200">
                <a:solidFill>
                  <a:schemeClr val="tx1"/>
                </a:solidFill>
                <a:latin typeface="Montserrat Light" panose="00000400000000000000" pitchFamily="2" charset="0"/>
                <a:ea typeface="+mn-ea"/>
                <a:cs typeface="+mn-cs"/>
              </a:defRPr>
            </a:lvl1pPr>
            <a:lvl2pPr marL="471488" indent="-128588" algn="l" defTabSz="685800" rtl="0" eaLnBrk="1" latinLnBrk="0" hangingPunct="1">
              <a:lnSpc>
                <a:spcPct val="90000"/>
              </a:lnSpc>
              <a:spcBef>
                <a:spcPts val="375"/>
              </a:spcBef>
              <a:buFont typeface="Arial" panose="020B0604020202020204" pitchFamily="34" charset="0"/>
              <a:buChar char="•"/>
              <a:defRPr sz="900" kern="1200">
                <a:solidFill>
                  <a:schemeClr val="tx1"/>
                </a:solidFill>
                <a:latin typeface="Montserrat Light" panose="00000400000000000000" pitchFamily="2"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825" kern="1200">
                <a:solidFill>
                  <a:schemeClr val="tx1"/>
                </a:solidFill>
                <a:latin typeface="Montserrat Light" panose="00000400000000000000" pitchFamily="2"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050" kern="1200">
                <a:solidFill>
                  <a:schemeClr val="tx1"/>
                </a:solidFill>
                <a:latin typeface="Montserrat Light" panose="00000400000000000000" pitchFamily="2"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050" kern="1200">
                <a:solidFill>
                  <a:schemeClr val="tx1"/>
                </a:solidFill>
                <a:latin typeface="Montserrat Light" panose="00000400000000000000" pitchFamily="2"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lvl="0"/>
            <a:r>
              <a:rPr lang="fr-FR"/>
              <a:t>Cliquez pour modifier les styles du texte du masque</a:t>
            </a:r>
          </a:p>
          <a:p>
            <a:pPr lvl="1"/>
            <a:r>
              <a:rPr lang="fr-FR"/>
              <a:t>Deuxième niveau</a:t>
            </a:r>
          </a:p>
          <a:p>
            <a:pPr lvl="2"/>
            <a:r>
              <a:rPr lang="fr-FR"/>
              <a:t>Troisième niveau</a:t>
            </a:r>
          </a:p>
        </p:txBody>
      </p:sp>
    </p:spTree>
    <p:extLst>
      <p:ext uri="{BB962C8B-B14F-4D97-AF65-F5344CB8AC3E}">
        <p14:creationId xmlns:p14="http://schemas.microsoft.com/office/powerpoint/2010/main" val="2134921624"/>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p:cSld name="Slide de bas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78E3B4B-88DE-47A2-A3A4-38AE2B377BFB}"/>
              </a:ext>
            </a:extLst>
          </p:cNvPr>
          <p:cNvSpPr>
            <a:spLocks noGrp="1"/>
          </p:cNvSpPr>
          <p:nvPr>
            <p:ph type="title"/>
          </p:nvPr>
        </p:nvSpPr>
        <p:spPr>
          <a:xfrm>
            <a:off x="333175" y="200670"/>
            <a:ext cx="7886700" cy="341632"/>
          </a:xfrm>
          <a:prstGeom prst="rect">
            <a:avLst/>
          </a:prstGeom>
          <a:noFill/>
        </p:spPr>
        <p:txBody>
          <a:bodyPr wrap="square" rtlCol="0">
            <a:spAutoFit/>
          </a:bodyPr>
          <a:lstStyle>
            <a:lvl1pPr algn="l" defTabSz="685800" rtl="0" eaLnBrk="1" latinLnBrk="0" hangingPunct="1">
              <a:lnSpc>
                <a:spcPct val="90000"/>
              </a:lnSpc>
              <a:spcBef>
                <a:spcPct val="0"/>
              </a:spcBef>
              <a:buNone/>
              <a:defRPr lang="fr-FR" sz="1800" kern="1200" dirty="0" smtClean="0">
                <a:solidFill>
                  <a:schemeClr val="tx1"/>
                </a:solidFill>
                <a:latin typeface="Montserrat Black" panose="00000A00000000000000" pitchFamily="2" charset="0"/>
                <a:ea typeface="+mn-ea"/>
                <a:cs typeface="+mn-cs"/>
              </a:defRPr>
            </a:lvl1pPr>
          </a:lstStyle>
          <a:p>
            <a:pPr marL="0" lvl="0"/>
            <a:r>
              <a:rPr lang="fr-FR"/>
              <a:t>Modifiez le style du titre</a:t>
            </a:r>
          </a:p>
        </p:txBody>
      </p:sp>
      <p:sp>
        <p:nvSpPr>
          <p:cNvPr id="4" name="Espace réservé de la date 3">
            <a:extLst>
              <a:ext uri="{FF2B5EF4-FFF2-40B4-BE49-F238E27FC236}">
                <a16:creationId xmlns:a16="http://schemas.microsoft.com/office/drawing/2014/main" id="{00362DA4-85A2-40F0-AA0C-D85AB9B3D90B}"/>
              </a:ext>
            </a:extLst>
          </p:cNvPr>
          <p:cNvSpPr>
            <a:spLocks noGrp="1"/>
          </p:cNvSpPr>
          <p:nvPr>
            <p:ph type="dt" sz="half" idx="10"/>
          </p:nvPr>
        </p:nvSpPr>
        <p:spPr>
          <a:xfrm>
            <a:off x="628650" y="5296959"/>
            <a:ext cx="2057400" cy="304271"/>
          </a:xfrm>
          <a:prstGeom prst="rect">
            <a:avLst/>
          </a:prstGeom>
        </p:spPr>
        <p:txBody>
          <a:bodyPr/>
          <a:lstStyle/>
          <a:p>
            <a:endParaRPr lang="fr-FR"/>
          </a:p>
        </p:txBody>
      </p:sp>
      <p:sp>
        <p:nvSpPr>
          <p:cNvPr id="5" name="Espace réservé du pied de page 4">
            <a:extLst>
              <a:ext uri="{FF2B5EF4-FFF2-40B4-BE49-F238E27FC236}">
                <a16:creationId xmlns:a16="http://schemas.microsoft.com/office/drawing/2014/main" id="{34062028-ADDD-4E76-BC4B-2A0049F77ECA}"/>
              </a:ext>
            </a:extLst>
          </p:cNvPr>
          <p:cNvSpPr>
            <a:spLocks noGrp="1"/>
          </p:cNvSpPr>
          <p:nvPr>
            <p:ph type="ftr" sz="quarter" idx="11"/>
          </p:nvPr>
        </p:nvSpPr>
        <p:spPr>
          <a:xfrm>
            <a:off x="3028950" y="5296959"/>
            <a:ext cx="3086100" cy="304271"/>
          </a:xfrm>
          <a:prstGeom prst="rect">
            <a:avLst/>
          </a:prstGeom>
        </p:spPr>
        <p:txBody>
          <a:bodyPr/>
          <a:lstStyle/>
          <a:p>
            <a:endParaRPr lang="fr-FR"/>
          </a:p>
        </p:txBody>
      </p:sp>
      <p:sp>
        <p:nvSpPr>
          <p:cNvPr id="8" name="Rectangle 7">
            <a:extLst>
              <a:ext uri="{FF2B5EF4-FFF2-40B4-BE49-F238E27FC236}">
                <a16:creationId xmlns:a16="http://schemas.microsoft.com/office/drawing/2014/main" id="{0B0B7A3F-6821-48DF-8FC9-1A3DA042E232}"/>
              </a:ext>
            </a:extLst>
          </p:cNvPr>
          <p:cNvSpPr/>
          <p:nvPr/>
        </p:nvSpPr>
        <p:spPr>
          <a:xfrm>
            <a:off x="0" y="0"/>
            <a:ext cx="209350" cy="786062"/>
          </a:xfrm>
          <a:prstGeom prst="rect">
            <a:avLst/>
          </a:prstGeom>
          <a:solidFill>
            <a:srgbClr val="EBA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17" name="Espace réservé du texte 2">
            <a:extLst>
              <a:ext uri="{FF2B5EF4-FFF2-40B4-BE49-F238E27FC236}">
                <a16:creationId xmlns:a16="http://schemas.microsoft.com/office/drawing/2014/main" id="{9548C5F5-219E-465A-ACC7-E29811797DC5}"/>
              </a:ext>
            </a:extLst>
          </p:cNvPr>
          <p:cNvSpPr>
            <a:spLocks noGrp="1"/>
          </p:cNvSpPr>
          <p:nvPr>
            <p:ph type="body" idx="1" hasCustomPrompt="1"/>
          </p:nvPr>
        </p:nvSpPr>
        <p:spPr>
          <a:xfrm>
            <a:off x="628650" y="1521354"/>
            <a:ext cx="7886700" cy="3626115"/>
          </a:xfrm>
          <a:prstGeom prst="rect">
            <a:avLst/>
          </a:prstGeom>
          <a:noFill/>
        </p:spPr>
        <p:txBody>
          <a:bodyPr vert="horz" wrap="square" lIns="91440" tIns="45720" rIns="91440" bIns="45720" rtlCol="0">
            <a:normAutofit/>
          </a:bodyPr>
          <a:lstStyle>
            <a:lvl1pPr marL="214313" indent="-214313" algn="l" defTabSz="685800" rtl="0" eaLnBrk="1" latinLnBrk="0" hangingPunct="1">
              <a:lnSpc>
                <a:spcPct val="90000"/>
              </a:lnSpc>
              <a:spcBef>
                <a:spcPts val="750"/>
              </a:spcBef>
              <a:buFont typeface="Arial" panose="020B0604020202020204" pitchFamily="34" charset="0"/>
              <a:buChar char="•"/>
              <a:defRPr sz="1050" kern="1200">
                <a:solidFill>
                  <a:schemeClr val="tx1"/>
                </a:solidFill>
                <a:latin typeface="Montserrat Light" panose="00000400000000000000" pitchFamily="2" charset="0"/>
                <a:ea typeface="+mn-ea"/>
                <a:cs typeface="+mn-cs"/>
              </a:defRPr>
            </a:lvl1pPr>
            <a:lvl2pPr marL="471488" indent="-128588" algn="l" defTabSz="685800" rtl="0" eaLnBrk="1" latinLnBrk="0" hangingPunct="1">
              <a:lnSpc>
                <a:spcPct val="90000"/>
              </a:lnSpc>
              <a:spcBef>
                <a:spcPts val="375"/>
              </a:spcBef>
              <a:buFont typeface="Arial" panose="020B0604020202020204" pitchFamily="34" charset="0"/>
              <a:buChar char="•"/>
              <a:defRPr sz="900" kern="1200">
                <a:solidFill>
                  <a:schemeClr val="tx1"/>
                </a:solidFill>
                <a:latin typeface="Montserrat Light" panose="00000400000000000000" pitchFamily="2"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825" kern="1200">
                <a:solidFill>
                  <a:schemeClr val="tx1"/>
                </a:solidFill>
                <a:latin typeface="Montserrat Light" panose="00000400000000000000" pitchFamily="2"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050" kern="1200">
                <a:solidFill>
                  <a:schemeClr val="tx1"/>
                </a:solidFill>
                <a:latin typeface="Montserrat Light" panose="00000400000000000000" pitchFamily="2"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050" kern="1200">
                <a:solidFill>
                  <a:schemeClr val="tx1"/>
                </a:solidFill>
                <a:latin typeface="Montserrat Light" panose="00000400000000000000" pitchFamily="2"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fr-FR" sz="1050" b="1" kern="100">
                <a:latin typeface="Calibri Light"/>
                <a:cs typeface="Calibri Light"/>
              </a:rPr>
              <a:t>Fonction :</a:t>
            </a:r>
            <a:endParaRPr lang="fr-FR"/>
          </a:p>
        </p:txBody>
      </p:sp>
      <p:sp>
        <p:nvSpPr>
          <p:cNvPr id="9" name="Rectangle 8">
            <a:extLst>
              <a:ext uri="{FF2B5EF4-FFF2-40B4-BE49-F238E27FC236}">
                <a16:creationId xmlns:a16="http://schemas.microsoft.com/office/drawing/2014/main" id="{1B84C01E-E470-45B2-9F64-896F9EE340F9}"/>
              </a:ext>
            </a:extLst>
          </p:cNvPr>
          <p:cNvSpPr/>
          <p:nvPr/>
        </p:nvSpPr>
        <p:spPr>
          <a:xfrm>
            <a:off x="8893176" y="5438273"/>
            <a:ext cx="250825" cy="276727"/>
          </a:xfrm>
          <a:prstGeom prst="rect">
            <a:avLst/>
          </a:prstGeom>
          <a:solidFill>
            <a:srgbClr val="EBA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fr-FR" sz="675">
                <a:latin typeface="Montserrat Light" panose="00000400000000000000" pitchFamily="2" charset="0"/>
              </a:rPr>
              <a:t> </a:t>
            </a:r>
          </a:p>
        </p:txBody>
      </p:sp>
      <p:sp>
        <p:nvSpPr>
          <p:cNvPr id="10" name="Espace réservé du numéro de diapositive 5">
            <a:extLst>
              <a:ext uri="{FF2B5EF4-FFF2-40B4-BE49-F238E27FC236}">
                <a16:creationId xmlns:a16="http://schemas.microsoft.com/office/drawing/2014/main" id="{B1562840-0376-4EBC-92C6-224D7E1E29D8}"/>
              </a:ext>
            </a:extLst>
          </p:cNvPr>
          <p:cNvSpPr>
            <a:spLocks noGrp="1"/>
          </p:cNvSpPr>
          <p:nvPr>
            <p:ph type="sldNum" sz="quarter" idx="12"/>
          </p:nvPr>
        </p:nvSpPr>
        <p:spPr>
          <a:xfrm>
            <a:off x="8865394" y="5438273"/>
            <a:ext cx="278606" cy="276727"/>
          </a:xfrm>
          <a:prstGeom prst="rect">
            <a:avLst/>
          </a:prstGeom>
        </p:spPr>
        <p:txBody>
          <a:bodyPr anchor="ctr"/>
          <a:lstStyle>
            <a:lvl1pPr algn="ctr">
              <a:defRPr sz="600">
                <a:solidFill>
                  <a:schemeClr val="bg1"/>
                </a:solidFill>
                <a:latin typeface="Montserrat Light" panose="00000400000000000000" pitchFamily="2" charset="0"/>
              </a:defRPr>
            </a:lvl1pPr>
          </a:lstStyle>
          <a:p>
            <a:fld id="{B6438128-D637-4EF4-AE93-D6B7EEC0DDCA}" type="slidenum">
              <a:rPr lang="fr-FR" smtClean="0"/>
              <a:pPr/>
              <a:t>‹N°›</a:t>
            </a:fld>
            <a:endParaRPr lang="fr-FR"/>
          </a:p>
        </p:txBody>
      </p:sp>
    </p:spTree>
    <p:extLst>
      <p:ext uri="{BB962C8B-B14F-4D97-AF65-F5344CB8AC3E}">
        <p14:creationId xmlns:p14="http://schemas.microsoft.com/office/powerpoint/2010/main" val="831763003"/>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p:cSld name="2_Slide de bas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D688F62-7509-0B0F-AC13-2958AE9974A9}"/>
              </a:ext>
            </a:extLst>
          </p:cNvPr>
          <p:cNvSpPr/>
          <p:nvPr/>
        </p:nvSpPr>
        <p:spPr>
          <a:xfrm>
            <a:off x="0" y="0"/>
            <a:ext cx="9191948" cy="5715000"/>
          </a:xfrm>
          <a:prstGeom prst="rect">
            <a:avLst/>
          </a:prstGeom>
          <a:solidFill>
            <a:srgbClr val="FAF1D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2" name="Titre 1">
            <a:extLst>
              <a:ext uri="{FF2B5EF4-FFF2-40B4-BE49-F238E27FC236}">
                <a16:creationId xmlns:a16="http://schemas.microsoft.com/office/drawing/2014/main" id="{578E3B4B-88DE-47A2-A3A4-38AE2B377BFB}"/>
              </a:ext>
            </a:extLst>
          </p:cNvPr>
          <p:cNvSpPr>
            <a:spLocks noGrp="1"/>
          </p:cNvSpPr>
          <p:nvPr>
            <p:ph type="title"/>
          </p:nvPr>
        </p:nvSpPr>
        <p:spPr>
          <a:xfrm>
            <a:off x="333175" y="200670"/>
            <a:ext cx="7886700" cy="341632"/>
          </a:xfrm>
          <a:prstGeom prst="rect">
            <a:avLst/>
          </a:prstGeom>
          <a:noFill/>
        </p:spPr>
        <p:txBody>
          <a:bodyPr wrap="square" rtlCol="0">
            <a:spAutoFit/>
          </a:bodyPr>
          <a:lstStyle>
            <a:lvl1pPr algn="l" defTabSz="685800" rtl="0" eaLnBrk="1" latinLnBrk="0" hangingPunct="1">
              <a:lnSpc>
                <a:spcPct val="90000"/>
              </a:lnSpc>
              <a:spcBef>
                <a:spcPct val="0"/>
              </a:spcBef>
              <a:buNone/>
              <a:defRPr lang="fr-FR" sz="1800" kern="1200" dirty="0" smtClean="0">
                <a:solidFill>
                  <a:schemeClr val="tx1"/>
                </a:solidFill>
                <a:latin typeface="Montserrat Black" panose="00000A00000000000000" pitchFamily="2" charset="0"/>
                <a:ea typeface="+mn-ea"/>
                <a:cs typeface="+mn-cs"/>
              </a:defRPr>
            </a:lvl1pPr>
          </a:lstStyle>
          <a:p>
            <a:pPr marL="0" lvl="0"/>
            <a:r>
              <a:rPr lang="fr-FR"/>
              <a:t>Modifiez le style du titre</a:t>
            </a:r>
          </a:p>
        </p:txBody>
      </p:sp>
      <p:sp>
        <p:nvSpPr>
          <p:cNvPr id="4" name="Espace réservé de la date 3">
            <a:extLst>
              <a:ext uri="{FF2B5EF4-FFF2-40B4-BE49-F238E27FC236}">
                <a16:creationId xmlns:a16="http://schemas.microsoft.com/office/drawing/2014/main" id="{00362DA4-85A2-40F0-AA0C-D85AB9B3D90B}"/>
              </a:ext>
            </a:extLst>
          </p:cNvPr>
          <p:cNvSpPr>
            <a:spLocks noGrp="1"/>
          </p:cNvSpPr>
          <p:nvPr>
            <p:ph type="dt" sz="half" idx="10"/>
          </p:nvPr>
        </p:nvSpPr>
        <p:spPr>
          <a:xfrm>
            <a:off x="628650" y="5296959"/>
            <a:ext cx="2057400" cy="304271"/>
          </a:xfrm>
          <a:prstGeom prst="rect">
            <a:avLst/>
          </a:prstGeom>
        </p:spPr>
        <p:txBody>
          <a:bodyPr/>
          <a:lstStyle/>
          <a:p>
            <a:endParaRPr lang="fr-FR"/>
          </a:p>
        </p:txBody>
      </p:sp>
      <p:sp>
        <p:nvSpPr>
          <p:cNvPr id="5" name="Espace réservé du pied de page 4">
            <a:extLst>
              <a:ext uri="{FF2B5EF4-FFF2-40B4-BE49-F238E27FC236}">
                <a16:creationId xmlns:a16="http://schemas.microsoft.com/office/drawing/2014/main" id="{34062028-ADDD-4E76-BC4B-2A0049F77ECA}"/>
              </a:ext>
            </a:extLst>
          </p:cNvPr>
          <p:cNvSpPr>
            <a:spLocks noGrp="1"/>
          </p:cNvSpPr>
          <p:nvPr>
            <p:ph type="ftr" sz="quarter" idx="11"/>
          </p:nvPr>
        </p:nvSpPr>
        <p:spPr>
          <a:xfrm>
            <a:off x="3028950" y="5296959"/>
            <a:ext cx="3086100" cy="304271"/>
          </a:xfrm>
          <a:prstGeom prst="rect">
            <a:avLst/>
          </a:prstGeom>
        </p:spPr>
        <p:txBody>
          <a:bodyPr/>
          <a:lstStyle/>
          <a:p>
            <a:endParaRPr lang="fr-FR"/>
          </a:p>
        </p:txBody>
      </p:sp>
      <p:sp>
        <p:nvSpPr>
          <p:cNvPr id="8" name="Rectangle 7">
            <a:extLst>
              <a:ext uri="{FF2B5EF4-FFF2-40B4-BE49-F238E27FC236}">
                <a16:creationId xmlns:a16="http://schemas.microsoft.com/office/drawing/2014/main" id="{0B0B7A3F-6821-48DF-8FC9-1A3DA042E232}"/>
              </a:ext>
            </a:extLst>
          </p:cNvPr>
          <p:cNvSpPr/>
          <p:nvPr/>
        </p:nvSpPr>
        <p:spPr>
          <a:xfrm>
            <a:off x="0" y="0"/>
            <a:ext cx="209350" cy="786062"/>
          </a:xfrm>
          <a:prstGeom prst="rect">
            <a:avLst/>
          </a:prstGeom>
          <a:solidFill>
            <a:srgbClr val="EBA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17" name="Espace réservé du texte 2">
            <a:extLst>
              <a:ext uri="{FF2B5EF4-FFF2-40B4-BE49-F238E27FC236}">
                <a16:creationId xmlns:a16="http://schemas.microsoft.com/office/drawing/2014/main" id="{9548C5F5-219E-465A-ACC7-E29811797DC5}"/>
              </a:ext>
            </a:extLst>
          </p:cNvPr>
          <p:cNvSpPr>
            <a:spLocks noGrp="1"/>
          </p:cNvSpPr>
          <p:nvPr>
            <p:ph type="body" idx="1"/>
          </p:nvPr>
        </p:nvSpPr>
        <p:spPr>
          <a:xfrm>
            <a:off x="628650" y="1521354"/>
            <a:ext cx="7886700" cy="3626115"/>
          </a:xfrm>
          <a:prstGeom prst="rect">
            <a:avLst/>
          </a:prstGeom>
          <a:noFill/>
        </p:spPr>
        <p:txBody>
          <a:bodyPr vert="horz" wrap="square" lIns="91440" tIns="45720" rIns="91440" bIns="45720" rtlCol="0">
            <a:normAutofit/>
          </a:bodyPr>
          <a:lstStyle>
            <a:lvl1pPr marL="0" indent="0" algn="l" defTabSz="685800" rtl="0" eaLnBrk="1" latinLnBrk="0" hangingPunct="1">
              <a:lnSpc>
                <a:spcPct val="90000"/>
              </a:lnSpc>
              <a:spcBef>
                <a:spcPts val="750"/>
              </a:spcBef>
              <a:buFont typeface="Arial" panose="020B0604020202020204" pitchFamily="34" charset="0"/>
              <a:buNone/>
              <a:defRPr sz="1050" kern="1200">
                <a:solidFill>
                  <a:schemeClr val="tx1"/>
                </a:solidFill>
                <a:latin typeface="Montserrat Light" panose="00000400000000000000" pitchFamily="2" charset="0"/>
                <a:ea typeface="+mn-ea"/>
                <a:cs typeface="+mn-cs"/>
              </a:defRPr>
            </a:lvl1pPr>
            <a:lvl2pPr marL="471488" indent="-128588" algn="l" defTabSz="685800" rtl="0" eaLnBrk="1" latinLnBrk="0" hangingPunct="1">
              <a:lnSpc>
                <a:spcPct val="90000"/>
              </a:lnSpc>
              <a:spcBef>
                <a:spcPts val="375"/>
              </a:spcBef>
              <a:buFont typeface="Arial" panose="020B0604020202020204" pitchFamily="34" charset="0"/>
              <a:buChar char="•"/>
              <a:defRPr sz="900" kern="1200">
                <a:solidFill>
                  <a:schemeClr val="tx1"/>
                </a:solidFill>
                <a:latin typeface="Montserrat Light" panose="00000400000000000000" pitchFamily="2"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825" kern="1200">
                <a:solidFill>
                  <a:schemeClr val="tx1"/>
                </a:solidFill>
                <a:latin typeface="Montserrat Light" panose="00000400000000000000" pitchFamily="2"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050" kern="1200">
                <a:solidFill>
                  <a:schemeClr val="tx1"/>
                </a:solidFill>
                <a:latin typeface="Montserrat Light" panose="00000400000000000000" pitchFamily="2"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050" kern="1200">
                <a:solidFill>
                  <a:schemeClr val="tx1"/>
                </a:solidFill>
                <a:latin typeface="Montserrat Light" panose="00000400000000000000" pitchFamily="2"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lvl="0"/>
            <a:r>
              <a:rPr lang="fr-FR"/>
              <a:t>Cliquez pour modifier les styles du texte du masque</a:t>
            </a:r>
          </a:p>
          <a:p>
            <a:pPr lvl="1"/>
            <a:r>
              <a:rPr lang="fr-FR"/>
              <a:t>Deuxième niveau</a:t>
            </a:r>
          </a:p>
          <a:p>
            <a:pPr lvl="2"/>
            <a:r>
              <a:rPr lang="fr-FR"/>
              <a:t>Troisième niveau</a:t>
            </a:r>
          </a:p>
        </p:txBody>
      </p:sp>
      <p:sp>
        <p:nvSpPr>
          <p:cNvPr id="9" name="Rectangle 8">
            <a:extLst>
              <a:ext uri="{FF2B5EF4-FFF2-40B4-BE49-F238E27FC236}">
                <a16:creationId xmlns:a16="http://schemas.microsoft.com/office/drawing/2014/main" id="{1B84C01E-E470-45B2-9F64-896F9EE340F9}"/>
              </a:ext>
            </a:extLst>
          </p:cNvPr>
          <p:cNvSpPr/>
          <p:nvPr/>
        </p:nvSpPr>
        <p:spPr>
          <a:xfrm>
            <a:off x="8933516" y="5438273"/>
            <a:ext cx="250825" cy="276727"/>
          </a:xfrm>
          <a:prstGeom prst="rect">
            <a:avLst/>
          </a:prstGeom>
          <a:solidFill>
            <a:srgbClr val="EBA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fr-FR" sz="675">
                <a:latin typeface="Montserrat Light" panose="00000400000000000000" pitchFamily="2" charset="0"/>
              </a:rPr>
              <a:t> </a:t>
            </a:r>
          </a:p>
        </p:txBody>
      </p:sp>
      <p:sp>
        <p:nvSpPr>
          <p:cNvPr id="10" name="Espace réservé du numéro de diapositive 5">
            <a:extLst>
              <a:ext uri="{FF2B5EF4-FFF2-40B4-BE49-F238E27FC236}">
                <a16:creationId xmlns:a16="http://schemas.microsoft.com/office/drawing/2014/main" id="{B1562840-0376-4EBC-92C6-224D7E1E29D8}"/>
              </a:ext>
            </a:extLst>
          </p:cNvPr>
          <p:cNvSpPr>
            <a:spLocks noGrp="1"/>
          </p:cNvSpPr>
          <p:nvPr>
            <p:ph type="sldNum" sz="quarter" idx="12"/>
          </p:nvPr>
        </p:nvSpPr>
        <p:spPr>
          <a:xfrm>
            <a:off x="8912458" y="5438273"/>
            <a:ext cx="278606" cy="276727"/>
          </a:xfrm>
          <a:prstGeom prst="rect">
            <a:avLst/>
          </a:prstGeom>
        </p:spPr>
        <p:txBody>
          <a:bodyPr anchor="ctr"/>
          <a:lstStyle>
            <a:lvl1pPr algn="ctr">
              <a:defRPr sz="600">
                <a:solidFill>
                  <a:schemeClr val="bg1"/>
                </a:solidFill>
                <a:latin typeface="Montserrat Light" panose="00000400000000000000" pitchFamily="2" charset="0"/>
              </a:defRPr>
            </a:lvl1pPr>
          </a:lstStyle>
          <a:p>
            <a:fld id="{B6438128-D637-4EF4-AE93-D6B7EEC0DDCA}" type="slidenum">
              <a:rPr lang="fr-FR" smtClean="0"/>
              <a:pPr/>
              <a:t>‹N°›</a:t>
            </a:fld>
            <a:endParaRPr lang="fr-FR"/>
          </a:p>
        </p:txBody>
      </p:sp>
    </p:spTree>
    <p:extLst>
      <p:ext uri="{BB962C8B-B14F-4D97-AF65-F5344CB8AC3E}">
        <p14:creationId xmlns:p14="http://schemas.microsoft.com/office/powerpoint/2010/main" val="1133738511"/>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p:cSld name="1_Slide photo pleine">
    <p:spTree>
      <p:nvGrpSpPr>
        <p:cNvPr id="1" name=""/>
        <p:cNvGrpSpPr/>
        <p:nvPr/>
      </p:nvGrpSpPr>
      <p:grpSpPr>
        <a:xfrm>
          <a:off x="0" y="0"/>
          <a:ext cx="0" cy="0"/>
          <a:chOff x="0" y="0"/>
          <a:chExt cx="0" cy="0"/>
        </a:xfrm>
      </p:grpSpPr>
      <p:sp>
        <p:nvSpPr>
          <p:cNvPr id="8" name="Espace réservé pour une image  7">
            <a:extLst>
              <a:ext uri="{FF2B5EF4-FFF2-40B4-BE49-F238E27FC236}">
                <a16:creationId xmlns:a16="http://schemas.microsoft.com/office/drawing/2014/main" id="{97085D3D-424A-4805-9FD9-017B6C49FB73}"/>
              </a:ext>
            </a:extLst>
          </p:cNvPr>
          <p:cNvSpPr>
            <a:spLocks noGrp="1"/>
          </p:cNvSpPr>
          <p:nvPr>
            <p:ph type="pic" sz="quarter" idx="10"/>
          </p:nvPr>
        </p:nvSpPr>
        <p:spPr>
          <a:xfrm>
            <a:off x="628650" y="1521354"/>
            <a:ext cx="7886700" cy="3626115"/>
          </a:xfrm>
          <a:prstGeom prst="rect">
            <a:avLst/>
          </a:prstGeom>
        </p:spPr>
        <p:txBody>
          <a:bodyPr vert="horz" lIns="91440" tIns="45720" rIns="91440" bIns="45720" rtlCol="0">
            <a:normAutofit/>
          </a:bodyPr>
          <a:lstStyle>
            <a:lvl1pPr marL="0" indent="0" algn="l" defTabSz="685800" rtl="0" eaLnBrk="1" latinLnBrk="0" hangingPunct="1">
              <a:lnSpc>
                <a:spcPct val="90000"/>
              </a:lnSpc>
              <a:spcBef>
                <a:spcPts val="750"/>
              </a:spcBef>
              <a:buFont typeface="Arial" panose="020B0604020202020204" pitchFamily="34" charset="0"/>
              <a:buNone/>
              <a:defRPr sz="1050" kern="1200">
                <a:solidFill>
                  <a:schemeClr val="tx1"/>
                </a:solidFill>
                <a:latin typeface="Montserrat Light" panose="00000400000000000000" pitchFamily="2" charset="0"/>
                <a:ea typeface="+mn-ea"/>
                <a:cs typeface="+mn-cs"/>
              </a:defRPr>
            </a:lvl1pPr>
            <a:lvl2pPr marL="471488" indent="-128588" algn="l" defTabSz="685800" rtl="0" eaLnBrk="1" latinLnBrk="0" hangingPunct="1">
              <a:lnSpc>
                <a:spcPct val="90000"/>
              </a:lnSpc>
              <a:spcBef>
                <a:spcPts val="375"/>
              </a:spcBef>
              <a:buFont typeface="Arial" panose="020B0604020202020204" pitchFamily="34" charset="0"/>
              <a:buChar char="•"/>
              <a:defRPr sz="900" kern="1200">
                <a:solidFill>
                  <a:schemeClr val="tx1"/>
                </a:solidFill>
                <a:latin typeface="Montserrat Light" panose="00000400000000000000" pitchFamily="2"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825" kern="1200">
                <a:solidFill>
                  <a:schemeClr val="tx1"/>
                </a:solidFill>
                <a:latin typeface="Montserrat Light" panose="00000400000000000000" pitchFamily="2"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050" kern="1200">
                <a:solidFill>
                  <a:schemeClr val="tx1"/>
                </a:solidFill>
                <a:latin typeface="Montserrat Light" panose="00000400000000000000" pitchFamily="2"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050" kern="1200">
                <a:solidFill>
                  <a:schemeClr val="tx1"/>
                </a:solidFill>
                <a:latin typeface="Montserrat Light" panose="00000400000000000000" pitchFamily="2"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fr-FR"/>
              <a:t>Cliquez sur l'icône pour ajouter une image</a:t>
            </a:r>
          </a:p>
        </p:txBody>
      </p:sp>
      <p:sp>
        <p:nvSpPr>
          <p:cNvPr id="9" name="Rectangle 8">
            <a:extLst>
              <a:ext uri="{FF2B5EF4-FFF2-40B4-BE49-F238E27FC236}">
                <a16:creationId xmlns:a16="http://schemas.microsoft.com/office/drawing/2014/main" id="{D8AD62BD-A7EA-46E9-88DA-A699C7FEF5DF}"/>
              </a:ext>
            </a:extLst>
          </p:cNvPr>
          <p:cNvSpPr/>
          <p:nvPr/>
        </p:nvSpPr>
        <p:spPr>
          <a:xfrm>
            <a:off x="8893176" y="5438273"/>
            <a:ext cx="250825" cy="276727"/>
          </a:xfrm>
          <a:prstGeom prst="rect">
            <a:avLst/>
          </a:prstGeom>
          <a:solidFill>
            <a:srgbClr val="EBA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fr-FR" sz="675">
                <a:latin typeface="Montserrat Light" panose="00000400000000000000" pitchFamily="2" charset="0"/>
              </a:rPr>
              <a:t> </a:t>
            </a:r>
          </a:p>
        </p:txBody>
      </p:sp>
      <p:sp>
        <p:nvSpPr>
          <p:cNvPr id="10" name="Espace réservé du numéro de diapositive 5">
            <a:extLst>
              <a:ext uri="{FF2B5EF4-FFF2-40B4-BE49-F238E27FC236}">
                <a16:creationId xmlns:a16="http://schemas.microsoft.com/office/drawing/2014/main" id="{7AE6F5D9-F6F9-4983-8EE6-82516D89F83A}"/>
              </a:ext>
            </a:extLst>
          </p:cNvPr>
          <p:cNvSpPr>
            <a:spLocks noGrp="1"/>
          </p:cNvSpPr>
          <p:nvPr>
            <p:ph type="sldNum" sz="quarter" idx="12"/>
          </p:nvPr>
        </p:nvSpPr>
        <p:spPr>
          <a:xfrm>
            <a:off x="8865394" y="5438273"/>
            <a:ext cx="278606" cy="276727"/>
          </a:xfrm>
          <a:prstGeom prst="rect">
            <a:avLst/>
          </a:prstGeom>
        </p:spPr>
        <p:txBody>
          <a:bodyPr anchor="ctr"/>
          <a:lstStyle>
            <a:lvl1pPr algn="ctr">
              <a:defRPr sz="600">
                <a:solidFill>
                  <a:schemeClr val="bg1"/>
                </a:solidFill>
                <a:latin typeface="Montserrat Light" panose="00000400000000000000" pitchFamily="2" charset="0"/>
              </a:defRPr>
            </a:lvl1pPr>
          </a:lstStyle>
          <a:p>
            <a:fld id="{B6438128-D637-4EF4-AE93-D6B7EEC0DDCA}" type="slidenum">
              <a:rPr lang="fr-FR" smtClean="0"/>
              <a:pPr/>
              <a:t>‹N°›</a:t>
            </a:fld>
            <a:endParaRPr lang="fr-FR"/>
          </a:p>
        </p:txBody>
      </p:sp>
    </p:spTree>
    <p:extLst>
      <p:ext uri="{BB962C8B-B14F-4D97-AF65-F5344CB8AC3E}">
        <p14:creationId xmlns:p14="http://schemas.microsoft.com/office/powerpoint/2010/main" val="1374400004"/>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p:cSld name="4_Slide V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B8EEA9D-A12B-44AD-B30E-B678AAD1EAB6}"/>
              </a:ext>
            </a:extLst>
          </p:cNvPr>
          <p:cNvSpPr/>
          <p:nvPr/>
        </p:nvSpPr>
        <p:spPr>
          <a:xfrm>
            <a:off x="8893176" y="5438273"/>
            <a:ext cx="250825" cy="276727"/>
          </a:xfrm>
          <a:prstGeom prst="rect">
            <a:avLst/>
          </a:prstGeom>
          <a:solidFill>
            <a:srgbClr val="EBA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fr-FR" sz="675">
                <a:latin typeface="Montserrat Light" panose="00000400000000000000" pitchFamily="2" charset="0"/>
              </a:rPr>
              <a:t> </a:t>
            </a:r>
          </a:p>
        </p:txBody>
      </p:sp>
      <p:sp>
        <p:nvSpPr>
          <p:cNvPr id="3" name="Espace réservé du numéro de diapositive 5">
            <a:extLst>
              <a:ext uri="{FF2B5EF4-FFF2-40B4-BE49-F238E27FC236}">
                <a16:creationId xmlns:a16="http://schemas.microsoft.com/office/drawing/2014/main" id="{3E1CB1CA-E8A4-415F-9A28-DB1EBF00A21F}"/>
              </a:ext>
            </a:extLst>
          </p:cNvPr>
          <p:cNvSpPr>
            <a:spLocks noGrp="1"/>
          </p:cNvSpPr>
          <p:nvPr>
            <p:ph type="sldNum" sz="quarter" idx="12"/>
          </p:nvPr>
        </p:nvSpPr>
        <p:spPr>
          <a:xfrm>
            <a:off x="8865394" y="5438273"/>
            <a:ext cx="278606" cy="276727"/>
          </a:xfrm>
          <a:prstGeom prst="rect">
            <a:avLst/>
          </a:prstGeom>
        </p:spPr>
        <p:txBody>
          <a:bodyPr anchor="ctr"/>
          <a:lstStyle>
            <a:lvl1pPr algn="ctr">
              <a:defRPr sz="600">
                <a:solidFill>
                  <a:schemeClr val="bg1"/>
                </a:solidFill>
                <a:latin typeface="Montserrat Light" panose="00000400000000000000" pitchFamily="2" charset="0"/>
              </a:defRPr>
            </a:lvl1pPr>
          </a:lstStyle>
          <a:p>
            <a:fld id="{B6438128-D637-4EF4-AE93-D6B7EEC0DDCA}" type="slidenum">
              <a:rPr lang="fr-FR" smtClean="0"/>
              <a:pPr/>
              <a:t>‹N°›</a:t>
            </a:fld>
            <a:endParaRPr lang="fr-FR"/>
          </a:p>
        </p:txBody>
      </p:sp>
    </p:spTree>
    <p:extLst>
      <p:ext uri="{BB962C8B-B14F-4D97-AF65-F5344CB8AC3E}">
        <p14:creationId xmlns:p14="http://schemas.microsoft.com/office/powerpoint/2010/main" val="2626574838"/>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p:cSld name="5_Slide V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B8EEA9D-A12B-44AD-B30E-B678AAD1EAB6}"/>
              </a:ext>
            </a:extLst>
          </p:cNvPr>
          <p:cNvSpPr/>
          <p:nvPr/>
        </p:nvSpPr>
        <p:spPr>
          <a:xfrm>
            <a:off x="8893176" y="5438273"/>
            <a:ext cx="250825" cy="276727"/>
          </a:xfrm>
          <a:prstGeom prst="rect">
            <a:avLst/>
          </a:prstGeom>
          <a:solidFill>
            <a:srgbClr val="EBA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fr-FR" sz="675">
                <a:latin typeface="Montserrat Light" panose="00000400000000000000" pitchFamily="2" charset="0"/>
              </a:rPr>
              <a:t> </a:t>
            </a:r>
          </a:p>
        </p:txBody>
      </p:sp>
      <p:sp>
        <p:nvSpPr>
          <p:cNvPr id="3" name="Espace réservé du numéro de diapositive 5">
            <a:extLst>
              <a:ext uri="{FF2B5EF4-FFF2-40B4-BE49-F238E27FC236}">
                <a16:creationId xmlns:a16="http://schemas.microsoft.com/office/drawing/2014/main" id="{3E1CB1CA-E8A4-415F-9A28-DB1EBF00A21F}"/>
              </a:ext>
            </a:extLst>
          </p:cNvPr>
          <p:cNvSpPr>
            <a:spLocks noGrp="1"/>
          </p:cNvSpPr>
          <p:nvPr>
            <p:ph type="sldNum" sz="quarter" idx="12"/>
          </p:nvPr>
        </p:nvSpPr>
        <p:spPr>
          <a:xfrm>
            <a:off x="8865394" y="5438273"/>
            <a:ext cx="278606" cy="276727"/>
          </a:xfrm>
          <a:prstGeom prst="rect">
            <a:avLst/>
          </a:prstGeom>
        </p:spPr>
        <p:txBody>
          <a:bodyPr anchor="ctr"/>
          <a:lstStyle>
            <a:lvl1pPr algn="ctr">
              <a:defRPr sz="600">
                <a:solidFill>
                  <a:schemeClr val="bg1"/>
                </a:solidFill>
                <a:latin typeface="Montserrat Light" panose="00000400000000000000" pitchFamily="2" charset="0"/>
              </a:defRPr>
            </a:lvl1pPr>
          </a:lstStyle>
          <a:p>
            <a:fld id="{B6438128-D637-4EF4-AE93-D6B7EEC0DDCA}" type="slidenum">
              <a:rPr lang="fr-FR" smtClean="0"/>
              <a:pPr/>
              <a:t>‹N°›</a:t>
            </a:fld>
            <a:endParaRPr lang="fr-FR"/>
          </a:p>
        </p:txBody>
      </p:sp>
      <p:sp>
        <p:nvSpPr>
          <p:cNvPr id="4" name="Rectangle 3">
            <a:extLst>
              <a:ext uri="{FF2B5EF4-FFF2-40B4-BE49-F238E27FC236}">
                <a16:creationId xmlns:a16="http://schemas.microsoft.com/office/drawing/2014/main" id="{E8E09FCD-BBE0-1300-7D06-813CBA9296A2}"/>
              </a:ext>
            </a:extLst>
          </p:cNvPr>
          <p:cNvSpPr/>
          <p:nvPr/>
        </p:nvSpPr>
        <p:spPr>
          <a:xfrm>
            <a:off x="0" y="0"/>
            <a:ext cx="9144000" cy="5715000"/>
          </a:xfrm>
          <a:prstGeom prst="rect">
            <a:avLst/>
          </a:prstGeom>
          <a:solidFill>
            <a:srgbClr val="FAF1D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9" name="Espace réservé du texte 2">
            <a:extLst>
              <a:ext uri="{FF2B5EF4-FFF2-40B4-BE49-F238E27FC236}">
                <a16:creationId xmlns:a16="http://schemas.microsoft.com/office/drawing/2014/main" id="{F1836426-0B1D-52A7-9D4F-2EC8F4AC1EB9}"/>
              </a:ext>
            </a:extLst>
          </p:cNvPr>
          <p:cNvSpPr>
            <a:spLocks noGrp="1"/>
          </p:cNvSpPr>
          <p:nvPr>
            <p:ph type="body" idx="1"/>
          </p:nvPr>
        </p:nvSpPr>
        <p:spPr>
          <a:xfrm>
            <a:off x="628650" y="1521354"/>
            <a:ext cx="3253112" cy="3626115"/>
          </a:xfrm>
          <a:prstGeom prst="rect">
            <a:avLst/>
          </a:prstGeom>
          <a:noFill/>
        </p:spPr>
        <p:txBody>
          <a:bodyPr vert="horz" wrap="square" lIns="91440" tIns="45720" rIns="91440" bIns="45720" rtlCol="0">
            <a:normAutofit/>
          </a:bodyPr>
          <a:lstStyle>
            <a:lvl1pPr marL="0" indent="0" algn="l" defTabSz="685800" rtl="0" eaLnBrk="1" latinLnBrk="0" hangingPunct="1">
              <a:lnSpc>
                <a:spcPct val="90000"/>
              </a:lnSpc>
              <a:spcBef>
                <a:spcPts val="750"/>
              </a:spcBef>
              <a:buFont typeface="Arial" panose="020B0604020202020204" pitchFamily="34" charset="0"/>
              <a:buNone/>
              <a:defRPr sz="1050" kern="1200">
                <a:solidFill>
                  <a:schemeClr val="tx1"/>
                </a:solidFill>
                <a:latin typeface="Montserrat Light" panose="00000400000000000000" pitchFamily="2" charset="0"/>
                <a:ea typeface="+mn-ea"/>
                <a:cs typeface="+mn-cs"/>
              </a:defRPr>
            </a:lvl1pPr>
            <a:lvl2pPr marL="471488" indent="-128588" algn="l" defTabSz="685800" rtl="0" eaLnBrk="1" latinLnBrk="0" hangingPunct="1">
              <a:lnSpc>
                <a:spcPct val="90000"/>
              </a:lnSpc>
              <a:spcBef>
                <a:spcPts val="375"/>
              </a:spcBef>
              <a:buFont typeface="Arial" panose="020B0604020202020204" pitchFamily="34" charset="0"/>
              <a:buChar char="•"/>
              <a:defRPr sz="900" kern="1200">
                <a:solidFill>
                  <a:schemeClr val="tx1"/>
                </a:solidFill>
                <a:latin typeface="Montserrat Light" panose="00000400000000000000" pitchFamily="2"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825" kern="1200">
                <a:solidFill>
                  <a:schemeClr val="tx1"/>
                </a:solidFill>
                <a:latin typeface="Montserrat Light" panose="00000400000000000000" pitchFamily="2"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050" kern="1200">
                <a:solidFill>
                  <a:schemeClr val="tx1"/>
                </a:solidFill>
                <a:latin typeface="Montserrat Light" panose="00000400000000000000" pitchFamily="2"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050" kern="1200">
                <a:solidFill>
                  <a:schemeClr val="tx1"/>
                </a:solidFill>
                <a:latin typeface="Montserrat Light" panose="00000400000000000000" pitchFamily="2"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lvl="0"/>
            <a:r>
              <a:rPr lang="fr-FR"/>
              <a:t>Cliquez pour modifier les styles du texte du masque</a:t>
            </a:r>
          </a:p>
          <a:p>
            <a:pPr lvl="1"/>
            <a:r>
              <a:rPr lang="fr-FR"/>
              <a:t>Deuxième niveau</a:t>
            </a:r>
          </a:p>
          <a:p>
            <a:pPr lvl="2"/>
            <a:r>
              <a:rPr lang="fr-FR"/>
              <a:t>Troisième niveau</a:t>
            </a:r>
          </a:p>
        </p:txBody>
      </p:sp>
      <p:sp>
        <p:nvSpPr>
          <p:cNvPr id="10" name="Espace réservé du texte 3">
            <a:extLst>
              <a:ext uri="{FF2B5EF4-FFF2-40B4-BE49-F238E27FC236}">
                <a16:creationId xmlns:a16="http://schemas.microsoft.com/office/drawing/2014/main" id="{BC37F6F0-2B74-C065-F945-1AEA328177C7}"/>
              </a:ext>
            </a:extLst>
          </p:cNvPr>
          <p:cNvSpPr>
            <a:spLocks noGrp="1"/>
          </p:cNvSpPr>
          <p:nvPr>
            <p:ph type="body" sz="half" idx="2"/>
          </p:nvPr>
        </p:nvSpPr>
        <p:spPr>
          <a:xfrm>
            <a:off x="628650" y="1521354"/>
            <a:ext cx="3253112" cy="3626115"/>
          </a:xfrm>
          <a:prstGeom prst="rect">
            <a:avLst/>
          </a:prstGeom>
          <a:noFill/>
        </p:spPr>
        <p:txBody>
          <a:bodyPr vert="horz" wrap="square" lIns="91440" tIns="45720" rIns="91440" bIns="45720" rtlCol="0">
            <a:normAutofit/>
          </a:bodyPr>
          <a:lstStyle>
            <a:lvl1pPr marL="0" indent="0" algn="l" defTabSz="685800" rtl="0" eaLnBrk="1" latinLnBrk="0" hangingPunct="1">
              <a:lnSpc>
                <a:spcPct val="90000"/>
              </a:lnSpc>
              <a:spcBef>
                <a:spcPts val="750"/>
              </a:spcBef>
              <a:buFont typeface="Arial" panose="020B0604020202020204" pitchFamily="34" charset="0"/>
              <a:buNone/>
              <a:defRPr sz="1050" kern="1200">
                <a:solidFill>
                  <a:schemeClr val="tx1"/>
                </a:solidFill>
                <a:latin typeface="Montserrat Light" panose="00000400000000000000" pitchFamily="2" charset="0"/>
                <a:ea typeface="+mn-ea"/>
                <a:cs typeface="+mn-cs"/>
              </a:defRPr>
            </a:lvl1pPr>
            <a:lvl2pPr marL="471488" indent="-128588" algn="l" defTabSz="685800" rtl="0" eaLnBrk="1" latinLnBrk="0" hangingPunct="1">
              <a:lnSpc>
                <a:spcPct val="90000"/>
              </a:lnSpc>
              <a:spcBef>
                <a:spcPts val="375"/>
              </a:spcBef>
              <a:buFont typeface="Arial" panose="020B0604020202020204" pitchFamily="34" charset="0"/>
              <a:buChar char="•"/>
              <a:defRPr sz="900" kern="1200">
                <a:solidFill>
                  <a:schemeClr val="tx1"/>
                </a:solidFill>
                <a:latin typeface="Montserrat Light" panose="00000400000000000000" pitchFamily="2"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825" kern="1200">
                <a:solidFill>
                  <a:schemeClr val="tx1"/>
                </a:solidFill>
                <a:latin typeface="Montserrat Light" panose="00000400000000000000" pitchFamily="2"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050" kern="1200">
                <a:solidFill>
                  <a:schemeClr val="tx1"/>
                </a:solidFill>
                <a:latin typeface="Montserrat Light" panose="00000400000000000000" pitchFamily="2"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050" kern="1200">
                <a:solidFill>
                  <a:schemeClr val="tx1"/>
                </a:solidFill>
                <a:latin typeface="Montserrat Light" panose="00000400000000000000" pitchFamily="2"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lvl="0"/>
            <a:r>
              <a:rPr lang="fr-FR"/>
              <a:t>Cliquez pour modifier les styles du texte du masque</a:t>
            </a:r>
          </a:p>
          <a:p>
            <a:pPr lvl="1"/>
            <a:r>
              <a:rPr lang="fr-FR"/>
              <a:t>Deuxième niveau</a:t>
            </a:r>
          </a:p>
          <a:p>
            <a:pPr lvl="2"/>
            <a:r>
              <a:rPr lang="fr-FR"/>
              <a:t>Troisième niveau</a:t>
            </a:r>
          </a:p>
        </p:txBody>
      </p:sp>
      <p:sp>
        <p:nvSpPr>
          <p:cNvPr id="11" name="Titre 1">
            <a:extLst>
              <a:ext uri="{FF2B5EF4-FFF2-40B4-BE49-F238E27FC236}">
                <a16:creationId xmlns:a16="http://schemas.microsoft.com/office/drawing/2014/main" id="{35E7F0FB-5C5D-847A-A2D9-722CA0658B7A}"/>
              </a:ext>
            </a:extLst>
          </p:cNvPr>
          <p:cNvSpPr txBox="1">
            <a:spLocks/>
          </p:cNvSpPr>
          <p:nvPr/>
        </p:nvSpPr>
        <p:spPr>
          <a:xfrm>
            <a:off x="558396" y="1033585"/>
            <a:ext cx="2949178" cy="307777"/>
          </a:xfrm>
          <a:prstGeom prst="rect">
            <a:avLst/>
          </a:prstGeom>
          <a:noFill/>
        </p:spPr>
        <p:txBody>
          <a:bodyPr wrap="square" rtlCol="0" anchor="ctr">
            <a:noAutofit/>
          </a:bodyPr>
          <a:lstStyle>
            <a:lvl1pPr algn="l" defTabSz="914400" rtl="0" eaLnBrk="1" latinLnBrk="0" hangingPunct="1">
              <a:lnSpc>
                <a:spcPct val="90000"/>
              </a:lnSpc>
              <a:spcBef>
                <a:spcPct val="0"/>
              </a:spcBef>
              <a:buNone/>
              <a:defRPr lang="fr-FR" sz="2000" b="1" kern="1200" dirty="0">
                <a:solidFill>
                  <a:schemeClr val="bg1"/>
                </a:solidFill>
                <a:latin typeface="Montserrat ExtraBold" panose="00000900000000000000" pitchFamily="2" charset="0"/>
                <a:ea typeface="+mn-ea"/>
                <a:cs typeface="+mn-cs"/>
              </a:defRPr>
            </a:lvl1pPr>
          </a:lstStyle>
          <a:p>
            <a:endParaRPr lang="fr-FR" sz="1500">
              <a:solidFill>
                <a:schemeClr val="tx1"/>
              </a:solidFill>
            </a:endParaRPr>
          </a:p>
        </p:txBody>
      </p:sp>
      <p:sp>
        <p:nvSpPr>
          <p:cNvPr id="12" name="Titre 1">
            <a:extLst>
              <a:ext uri="{FF2B5EF4-FFF2-40B4-BE49-F238E27FC236}">
                <a16:creationId xmlns:a16="http://schemas.microsoft.com/office/drawing/2014/main" id="{717FB55D-E6A5-1037-C911-EFC0759D7F79}"/>
              </a:ext>
            </a:extLst>
          </p:cNvPr>
          <p:cNvSpPr>
            <a:spLocks noGrp="1"/>
          </p:cNvSpPr>
          <p:nvPr>
            <p:ph type="title" hasCustomPrompt="1"/>
          </p:nvPr>
        </p:nvSpPr>
        <p:spPr>
          <a:xfrm>
            <a:off x="333175" y="200670"/>
            <a:ext cx="7886700" cy="341632"/>
          </a:xfrm>
          <a:prstGeom prst="rect">
            <a:avLst/>
          </a:prstGeom>
          <a:noFill/>
        </p:spPr>
        <p:txBody>
          <a:bodyPr wrap="square" rtlCol="0">
            <a:spAutoFit/>
          </a:bodyPr>
          <a:lstStyle>
            <a:lvl1pPr algn="l" defTabSz="685800" rtl="0" eaLnBrk="1" latinLnBrk="0" hangingPunct="1">
              <a:lnSpc>
                <a:spcPct val="90000"/>
              </a:lnSpc>
              <a:spcBef>
                <a:spcPct val="0"/>
              </a:spcBef>
              <a:buNone/>
              <a:defRPr lang="fr-FR" sz="1800" kern="1200" dirty="0" smtClean="0">
                <a:solidFill>
                  <a:schemeClr val="tx1"/>
                </a:solidFill>
                <a:latin typeface="Montserrat Black" panose="00000A00000000000000" pitchFamily="2" charset="0"/>
                <a:ea typeface="+mn-ea"/>
                <a:cs typeface="+mn-cs"/>
              </a:defRPr>
            </a:lvl1pPr>
          </a:lstStyle>
          <a:p>
            <a:pPr marL="0" lvl="0"/>
            <a:r>
              <a:rPr lang="fr-FR"/>
              <a:t>Modifiez le style du titre</a:t>
            </a:r>
          </a:p>
        </p:txBody>
      </p:sp>
      <p:sp>
        <p:nvSpPr>
          <p:cNvPr id="5" name="Rectangle 4">
            <a:extLst>
              <a:ext uri="{FF2B5EF4-FFF2-40B4-BE49-F238E27FC236}">
                <a16:creationId xmlns:a16="http://schemas.microsoft.com/office/drawing/2014/main" id="{20B99181-5203-9FE6-8BE1-9CA47914889A}"/>
              </a:ext>
            </a:extLst>
          </p:cNvPr>
          <p:cNvSpPr/>
          <p:nvPr/>
        </p:nvSpPr>
        <p:spPr>
          <a:xfrm>
            <a:off x="0" y="0"/>
            <a:ext cx="209350" cy="786062"/>
          </a:xfrm>
          <a:prstGeom prst="rect">
            <a:avLst/>
          </a:prstGeom>
          <a:solidFill>
            <a:srgbClr val="EBA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6" name="Rectangle 5">
            <a:extLst>
              <a:ext uri="{FF2B5EF4-FFF2-40B4-BE49-F238E27FC236}">
                <a16:creationId xmlns:a16="http://schemas.microsoft.com/office/drawing/2014/main" id="{3FB5DA66-9C3E-302C-4816-DA3C30AFE3CE}"/>
              </a:ext>
            </a:extLst>
          </p:cNvPr>
          <p:cNvSpPr/>
          <p:nvPr/>
        </p:nvSpPr>
        <p:spPr>
          <a:xfrm>
            <a:off x="8893176" y="5438273"/>
            <a:ext cx="250825" cy="276727"/>
          </a:xfrm>
          <a:prstGeom prst="rect">
            <a:avLst/>
          </a:prstGeom>
          <a:solidFill>
            <a:srgbClr val="EBA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fr-FR" sz="675">
                <a:latin typeface="Montserrat Light" panose="00000400000000000000" pitchFamily="2" charset="0"/>
              </a:rPr>
              <a:t> </a:t>
            </a:r>
          </a:p>
        </p:txBody>
      </p:sp>
      <p:sp>
        <p:nvSpPr>
          <p:cNvPr id="7" name="Espace réservé du numéro de diapositive 5">
            <a:extLst>
              <a:ext uri="{FF2B5EF4-FFF2-40B4-BE49-F238E27FC236}">
                <a16:creationId xmlns:a16="http://schemas.microsoft.com/office/drawing/2014/main" id="{321CB15A-BA17-5508-2F91-9F7D2D97F411}"/>
              </a:ext>
            </a:extLst>
          </p:cNvPr>
          <p:cNvSpPr txBox="1">
            <a:spLocks/>
          </p:cNvSpPr>
          <p:nvPr/>
        </p:nvSpPr>
        <p:spPr>
          <a:xfrm>
            <a:off x="8865394" y="5438273"/>
            <a:ext cx="278606" cy="276727"/>
          </a:xfrm>
          <a:prstGeom prst="rect">
            <a:avLst/>
          </a:prstGeom>
        </p:spPr>
        <p:txBody>
          <a:bodyPr anchor="ctr"/>
          <a:lstStyle>
            <a:defPPr>
              <a:defRPr lang="fr-FR"/>
            </a:defPPr>
            <a:lvl1pPr marL="0" algn="ctr" defTabSz="914400" rtl="0" eaLnBrk="1" latinLnBrk="0" hangingPunct="1">
              <a:defRPr sz="800" kern="1200">
                <a:solidFill>
                  <a:schemeClr val="bg1"/>
                </a:solidFill>
                <a:latin typeface="Montserrat Light" panose="00000400000000000000" pitchFamily="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438128-D637-4EF4-AE93-D6B7EEC0DDCA}" type="slidenum">
              <a:rPr lang="fr-FR" sz="600" smtClean="0"/>
              <a:pPr/>
              <a:t>‹N°›</a:t>
            </a:fld>
            <a:endParaRPr lang="fr-FR" sz="600"/>
          </a:p>
        </p:txBody>
      </p:sp>
    </p:spTree>
    <p:extLst>
      <p:ext uri="{BB962C8B-B14F-4D97-AF65-F5344CB8AC3E}">
        <p14:creationId xmlns:p14="http://schemas.microsoft.com/office/powerpoint/2010/main" val="218753099"/>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p:cSld name="Disposition personnalisée">
    <p:spTree>
      <p:nvGrpSpPr>
        <p:cNvPr id="1" name=""/>
        <p:cNvGrpSpPr/>
        <p:nvPr/>
      </p:nvGrpSpPr>
      <p:grpSpPr>
        <a:xfrm>
          <a:off x="0" y="0"/>
          <a:ext cx="0" cy="0"/>
          <a:chOff x="0" y="0"/>
          <a:chExt cx="0" cy="0"/>
        </a:xfrm>
      </p:grpSpPr>
      <p:sp>
        <p:nvSpPr>
          <p:cNvPr id="6" name="Cadre 5">
            <a:extLst>
              <a:ext uri="{FF2B5EF4-FFF2-40B4-BE49-F238E27FC236}">
                <a16:creationId xmlns:a16="http://schemas.microsoft.com/office/drawing/2014/main" id="{DDFCEE3B-1756-44A2-9539-0C538C0F9A51}"/>
              </a:ext>
            </a:extLst>
          </p:cNvPr>
          <p:cNvSpPr/>
          <p:nvPr/>
        </p:nvSpPr>
        <p:spPr>
          <a:xfrm>
            <a:off x="0" y="0"/>
            <a:ext cx="9144000" cy="5715000"/>
          </a:xfrm>
          <a:prstGeom prst="frame">
            <a:avLst>
              <a:gd name="adj1" fmla="val 175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solidFill>
                <a:schemeClr val="tx1"/>
              </a:solidFill>
            </a:endParaRPr>
          </a:p>
        </p:txBody>
      </p:sp>
      <p:sp>
        <p:nvSpPr>
          <p:cNvPr id="2" name="Rectangle 1">
            <a:extLst>
              <a:ext uri="{FF2B5EF4-FFF2-40B4-BE49-F238E27FC236}">
                <a16:creationId xmlns:a16="http://schemas.microsoft.com/office/drawing/2014/main" id="{3382C1FD-3C94-C0CA-30BD-9AA0134708BD}"/>
              </a:ext>
            </a:extLst>
          </p:cNvPr>
          <p:cNvSpPr/>
          <p:nvPr/>
        </p:nvSpPr>
        <p:spPr>
          <a:xfrm>
            <a:off x="127748" y="144264"/>
            <a:ext cx="8888506" cy="5413854"/>
          </a:xfrm>
          <a:prstGeom prst="rect">
            <a:avLst/>
          </a:prstGeom>
          <a:solidFill>
            <a:srgbClr val="ECA9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sz="1350"/>
          </a:p>
        </p:txBody>
      </p:sp>
      <p:pic>
        <p:nvPicPr>
          <p:cNvPr id="3" name="Image 2">
            <a:extLst>
              <a:ext uri="{FF2B5EF4-FFF2-40B4-BE49-F238E27FC236}">
                <a16:creationId xmlns:a16="http://schemas.microsoft.com/office/drawing/2014/main" id="{5975752F-FE5A-1825-1EEE-4C3BC6E00DC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23499" y="3877263"/>
            <a:ext cx="1697000" cy="1508746"/>
          </a:xfrm>
          <a:prstGeom prst="rect">
            <a:avLst/>
          </a:prstGeom>
        </p:spPr>
      </p:pic>
      <p:sp>
        <p:nvSpPr>
          <p:cNvPr id="8" name="Titre 1">
            <a:extLst>
              <a:ext uri="{FF2B5EF4-FFF2-40B4-BE49-F238E27FC236}">
                <a16:creationId xmlns:a16="http://schemas.microsoft.com/office/drawing/2014/main" id="{140E4D6F-0730-4F8B-3ABB-053E7AE1435A}"/>
              </a:ext>
            </a:extLst>
          </p:cNvPr>
          <p:cNvSpPr txBox="1">
            <a:spLocks/>
          </p:cNvSpPr>
          <p:nvPr/>
        </p:nvSpPr>
        <p:spPr>
          <a:xfrm>
            <a:off x="2649669" y="1256463"/>
            <a:ext cx="3844660" cy="341632"/>
          </a:xfrm>
          <a:prstGeom prst="rect">
            <a:avLst/>
          </a:prstGeom>
          <a:noFill/>
        </p:spPr>
        <p:txBody>
          <a:bodyPr wrap="square" rtlCol="0">
            <a:spAutoFit/>
          </a:bodyPr>
          <a:lstStyle>
            <a:lvl1pPr algn="l" defTabSz="914400" rtl="0" eaLnBrk="1" latinLnBrk="0" hangingPunct="1">
              <a:lnSpc>
                <a:spcPct val="90000"/>
              </a:lnSpc>
              <a:spcBef>
                <a:spcPct val="0"/>
              </a:spcBef>
              <a:buNone/>
              <a:defRPr lang="fr-FR" sz="2400" kern="1200">
                <a:solidFill>
                  <a:schemeClr val="tx1"/>
                </a:solidFill>
                <a:latin typeface="Montserrat Black" panose="00000A00000000000000" pitchFamily="2" charset="0"/>
                <a:ea typeface="+mn-ea"/>
                <a:cs typeface="+mn-cs"/>
              </a:defRPr>
            </a:lvl1pPr>
          </a:lstStyle>
          <a:p>
            <a:pPr algn="ctr"/>
            <a:r>
              <a:rPr lang="fr-FR" sz="1800">
                <a:solidFill>
                  <a:schemeClr val="bg1"/>
                </a:solidFill>
              </a:rPr>
              <a:t>MERCI !</a:t>
            </a:r>
          </a:p>
        </p:txBody>
      </p:sp>
      <p:sp>
        <p:nvSpPr>
          <p:cNvPr id="4" name="ZoneTexte 3">
            <a:extLst>
              <a:ext uri="{FF2B5EF4-FFF2-40B4-BE49-F238E27FC236}">
                <a16:creationId xmlns:a16="http://schemas.microsoft.com/office/drawing/2014/main" id="{C810BE79-9D1C-B8CA-F7F0-D92F107D3871}"/>
              </a:ext>
            </a:extLst>
          </p:cNvPr>
          <p:cNvSpPr txBox="1"/>
          <p:nvPr/>
        </p:nvSpPr>
        <p:spPr>
          <a:xfrm>
            <a:off x="3068198" y="2094391"/>
            <a:ext cx="3007604" cy="323165"/>
          </a:xfrm>
          <a:prstGeom prst="rect">
            <a:avLst/>
          </a:prstGeom>
          <a:noFill/>
        </p:spPr>
        <p:txBody>
          <a:bodyPr wrap="square" rtlCol="0">
            <a:spAutoFit/>
          </a:bodyPr>
          <a:lstStyle/>
          <a:p>
            <a:pPr algn="ctr"/>
            <a:r>
              <a:rPr lang="fr-FR" sz="1500">
                <a:solidFill>
                  <a:schemeClr val="tx1"/>
                </a:solidFill>
                <a:latin typeface="Montserrat Black" panose="00000A00000000000000" pitchFamily="2" charset="0"/>
              </a:rPr>
              <a:t>Raphaëlle </a:t>
            </a:r>
            <a:r>
              <a:rPr lang="fr-FR" sz="1500" err="1">
                <a:solidFill>
                  <a:schemeClr val="tx1"/>
                </a:solidFill>
                <a:latin typeface="Montserrat Black" panose="00000A00000000000000" pitchFamily="2" charset="0"/>
              </a:rPr>
              <a:t>Giniès</a:t>
            </a:r>
            <a:endParaRPr lang="fr-FR" sz="1500">
              <a:solidFill>
                <a:schemeClr val="tx1"/>
              </a:solidFill>
              <a:latin typeface="Montserrat Black" panose="00000A00000000000000" pitchFamily="2" charset="0"/>
            </a:endParaRPr>
          </a:p>
        </p:txBody>
      </p:sp>
      <p:sp>
        <p:nvSpPr>
          <p:cNvPr id="5" name="ZoneTexte 4">
            <a:extLst>
              <a:ext uri="{FF2B5EF4-FFF2-40B4-BE49-F238E27FC236}">
                <a16:creationId xmlns:a16="http://schemas.microsoft.com/office/drawing/2014/main" id="{C1D1539A-6CAA-73E6-81D5-91DB61F35C2B}"/>
              </a:ext>
            </a:extLst>
          </p:cNvPr>
          <p:cNvSpPr txBox="1"/>
          <p:nvPr/>
        </p:nvSpPr>
        <p:spPr>
          <a:xfrm>
            <a:off x="3230123" y="2601019"/>
            <a:ext cx="2683754" cy="438582"/>
          </a:xfrm>
          <a:prstGeom prst="rect">
            <a:avLst/>
          </a:prstGeom>
          <a:noFill/>
        </p:spPr>
        <p:txBody>
          <a:bodyPr wrap="square" rtlCol="0">
            <a:spAutoFit/>
          </a:bodyPr>
          <a:lstStyle/>
          <a:p>
            <a:pPr algn="ctr"/>
            <a:r>
              <a:rPr lang="fr-FR" sz="1125">
                <a:solidFill>
                  <a:schemeClr val="tx1"/>
                </a:solidFill>
                <a:latin typeface="Montserrat Light" panose="00000400000000000000" pitchFamily="2" charset="0"/>
              </a:rPr>
              <a:t>Directrice générale de Bona fidé</a:t>
            </a:r>
          </a:p>
          <a:p>
            <a:pPr algn="ctr"/>
            <a:r>
              <a:rPr lang="fr-FR" sz="1125">
                <a:solidFill>
                  <a:schemeClr val="tx1"/>
                </a:solidFill>
                <a:latin typeface="Montserrat ExtraBold" panose="00000900000000000000" pitchFamily="2" charset="0"/>
              </a:rPr>
              <a:t>rginies@bonafide.com</a:t>
            </a:r>
          </a:p>
        </p:txBody>
      </p:sp>
    </p:spTree>
    <p:extLst>
      <p:ext uri="{BB962C8B-B14F-4D97-AF65-F5344CB8AC3E}">
        <p14:creationId xmlns:p14="http://schemas.microsoft.com/office/powerpoint/2010/main" val="3654391916"/>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p:cSld name="Slide CV">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57FD9F5-85AC-4551-8200-8A31A6226F83}"/>
              </a:ext>
            </a:extLst>
          </p:cNvPr>
          <p:cNvSpPr/>
          <p:nvPr/>
        </p:nvSpPr>
        <p:spPr>
          <a:xfrm>
            <a:off x="204601" y="1921836"/>
            <a:ext cx="2448815" cy="2545063"/>
          </a:xfrm>
          <a:prstGeom prst="rect">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defTabSz="375940" rtl="0" eaLnBrk="1" fontAlgn="auto" latinLnBrk="0" hangingPunct="1">
              <a:lnSpc>
                <a:spcPct val="100000"/>
              </a:lnSpc>
              <a:spcBef>
                <a:spcPts val="0"/>
              </a:spcBef>
              <a:spcAft>
                <a:spcPts val="0"/>
              </a:spcAft>
              <a:buClrTx/>
              <a:buSzTx/>
              <a:buFontTx/>
              <a:buNone/>
              <a:tabLst/>
              <a:defRPr sz="900" b="0">
                <a:latin typeface="Avenir Heavy"/>
                <a:ea typeface="Avenir Heavy"/>
                <a:cs typeface="Avenir Heavy"/>
                <a:sym typeface="Avenir Heavy"/>
              </a:defRPr>
            </a:pPr>
            <a:endParaRPr kumimoji="0" lang="fr-FR" sz="750" b="0" i="0" u="none" strike="noStrike" kern="1200" cap="none" spc="0" normalizeH="0" baseline="0">
              <a:ln>
                <a:noFill/>
              </a:ln>
              <a:solidFill>
                <a:srgbClr val="EBA900"/>
              </a:solidFill>
              <a:effectLst/>
              <a:uLnTx/>
              <a:uFillTx/>
              <a:latin typeface="Montserrat ExtraBold" panose="00000900000000000000" pitchFamily="2" charset="0"/>
              <a:sym typeface="Avenir Heavy"/>
            </a:endParaRPr>
          </a:p>
          <a:p>
            <a:pPr marL="0" marR="0" lvl="0" indent="0" defTabSz="375940" rtl="0" eaLnBrk="1" fontAlgn="auto" latinLnBrk="0" hangingPunct="1">
              <a:lnSpc>
                <a:spcPct val="100000"/>
              </a:lnSpc>
              <a:spcBef>
                <a:spcPts val="0"/>
              </a:spcBef>
              <a:spcAft>
                <a:spcPts val="0"/>
              </a:spcAft>
              <a:buClrTx/>
              <a:buSzTx/>
              <a:buFontTx/>
              <a:buNone/>
              <a:tabLst/>
              <a:defRPr sz="900" b="0">
                <a:latin typeface="Avenir Heavy"/>
                <a:ea typeface="Avenir Heavy"/>
                <a:cs typeface="Avenir Heavy"/>
                <a:sym typeface="Avenir Heavy"/>
              </a:defRPr>
            </a:pPr>
            <a:endParaRPr kumimoji="0" lang="fr-FR" sz="750" b="0" i="0" u="none" strike="noStrike" kern="1200" cap="none" spc="0" normalizeH="0" baseline="0">
              <a:ln>
                <a:noFill/>
              </a:ln>
              <a:solidFill>
                <a:prstClr val="black"/>
              </a:solidFill>
              <a:effectLst/>
              <a:uLnTx/>
              <a:uFillTx/>
              <a:latin typeface="Montserrat Light" panose="00000400000000000000" pitchFamily="2" charset="0"/>
              <a:sym typeface="Avenir Book"/>
            </a:endParaRPr>
          </a:p>
        </p:txBody>
      </p:sp>
      <p:sp>
        <p:nvSpPr>
          <p:cNvPr id="9" name="Robert Zarader est expert de la stratégie de communication corporate, des relations institutionnelles et média et des problématiques d’accompagnement du changement.…">
            <a:extLst>
              <a:ext uri="{FF2B5EF4-FFF2-40B4-BE49-F238E27FC236}">
                <a16:creationId xmlns:a16="http://schemas.microsoft.com/office/drawing/2014/main" id="{B9C50218-7DB1-4C62-A429-80177B17CAB5}"/>
              </a:ext>
            </a:extLst>
          </p:cNvPr>
          <p:cNvSpPr txBox="1"/>
          <p:nvPr/>
        </p:nvSpPr>
        <p:spPr>
          <a:xfrm>
            <a:off x="2904342" y="1"/>
            <a:ext cx="6239658" cy="5298965"/>
          </a:xfrm>
          <a:prstGeom prst="rect">
            <a:avLst/>
          </a:prstGeom>
          <a:solidFill>
            <a:srgbClr val="FFFCF2"/>
          </a:solidFill>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square" lIns="22175" tIns="22175" rIns="22175" bIns="22175" anchor="ctr">
            <a:noAutofit/>
          </a:bodyPr>
          <a:lstStyle/>
          <a:p>
            <a:pPr marL="134541" algn="ctr" defTabSz="375940">
              <a:defRPr sz="1100" b="0">
                <a:latin typeface="Avenir Book"/>
                <a:ea typeface="Avenir Book"/>
                <a:cs typeface="Avenir Book"/>
                <a:sym typeface="Avenir Book"/>
              </a:defRPr>
            </a:pPr>
            <a:endParaRPr lang="fr-FR" sz="825">
              <a:latin typeface="Montserrat Light" panose="00000400000000000000" pitchFamily="2" charset="0"/>
            </a:endParaRPr>
          </a:p>
        </p:txBody>
      </p:sp>
      <p:sp>
        <p:nvSpPr>
          <p:cNvPr id="10" name="Rectangle 9">
            <a:extLst>
              <a:ext uri="{FF2B5EF4-FFF2-40B4-BE49-F238E27FC236}">
                <a16:creationId xmlns:a16="http://schemas.microsoft.com/office/drawing/2014/main" id="{326EBE5E-7CE1-4E11-AB99-8A15B55C726C}"/>
              </a:ext>
            </a:extLst>
          </p:cNvPr>
          <p:cNvSpPr/>
          <p:nvPr/>
        </p:nvSpPr>
        <p:spPr>
          <a:xfrm>
            <a:off x="700618" y="1813137"/>
            <a:ext cx="1456781" cy="205184"/>
          </a:xfrm>
          <a:prstGeom prst="rect">
            <a:avLst/>
          </a:prstGeom>
          <a:solidFill>
            <a:schemeClr val="bg1"/>
          </a:solidFill>
        </p:spPr>
        <p:txBody>
          <a:bodyPr anchor="ctr">
            <a:noAutofit/>
          </a:bodyPr>
          <a:lstStyle/>
          <a:p>
            <a:pPr marL="0" lvl="1" algn="ctr">
              <a:spcAft>
                <a:spcPts val="0"/>
              </a:spcAft>
            </a:pPr>
            <a:r>
              <a:rPr lang="fr-FR" sz="825" spc="300">
                <a:effectLst/>
                <a:latin typeface="Montserrat Light" panose="00000400000000000000" pitchFamily="2" charset="0"/>
                <a:ea typeface="Times New Roman" panose="02020603050405020304" pitchFamily="18" charset="0"/>
                <a:cs typeface="Times New Roman" panose="02020603050405020304" pitchFamily="18" charset="0"/>
              </a:rPr>
              <a:t>BIO EXPRESS</a:t>
            </a:r>
            <a:endParaRPr lang="fr-FR" sz="825" spc="300">
              <a:effectLst/>
              <a:latin typeface="Montserrat Light" panose="00000400000000000000" pitchFamily="2" charset="0"/>
              <a:ea typeface="Calibri" panose="020F0502020204030204" pitchFamily="34" charset="0"/>
              <a:cs typeface="Times New Roman" panose="02020603050405020304" pitchFamily="18" charset="0"/>
            </a:endParaRPr>
          </a:p>
        </p:txBody>
      </p:sp>
      <p:sp>
        <p:nvSpPr>
          <p:cNvPr id="11" name="Rectangle 10">
            <a:extLst>
              <a:ext uri="{FF2B5EF4-FFF2-40B4-BE49-F238E27FC236}">
                <a16:creationId xmlns:a16="http://schemas.microsoft.com/office/drawing/2014/main" id="{9AB5E292-F105-4884-82CF-40B1481877AD}"/>
              </a:ext>
            </a:extLst>
          </p:cNvPr>
          <p:cNvSpPr/>
          <p:nvPr/>
        </p:nvSpPr>
        <p:spPr>
          <a:xfrm>
            <a:off x="204602" y="4548966"/>
            <a:ext cx="2448814" cy="750000"/>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lvl="1">
              <a:defRPr sz="900" b="0">
                <a:solidFill>
                  <a:srgbClr val="C62E60"/>
                </a:solidFill>
                <a:latin typeface="Avenir Heavy"/>
                <a:ea typeface="Avenir Heavy"/>
                <a:cs typeface="Avenir Heavy"/>
                <a:sym typeface="Avenir Heavy"/>
              </a:defRPr>
            </a:pPr>
            <a:r>
              <a:rPr lang="fr-FR" sz="825" spc="300">
                <a:solidFill>
                  <a:schemeClr val="tx1"/>
                </a:solidFill>
                <a:latin typeface="Montserrat ExtraBold" panose="00000900000000000000" pitchFamily="2" charset="0"/>
                <a:cs typeface="Times New Roman" panose="02020603050405020304" pitchFamily="18" charset="0"/>
              </a:rPr>
              <a:t>GRANDS COMPTES</a:t>
            </a:r>
          </a:p>
        </p:txBody>
      </p:sp>
      <p:sp>
        <p:nvSpPr>
          <p:cNvPr id="13" name="Rectangle 12">
            <a:extLst>
              <a:ext uri="{FF2B5EF4-FFF2-40B4-BE49-F238E27FC236}">
                <a16:creationId xmlns:a16="http://schemas.microsoft.com/office/drawing/2014/main" id="{6A284407-8998-41D9-A86C-82854729C783}"/>
              </a:ext>
            </a:extLst>
          </p:cNvPr>
          <p:cNvSpPr/>
          <p:nvPr/>
        </p:nvSpPr>
        <p:spPr>
          <a:xfrm>
            <a:off x="0" y="0"/>
            <a:ext cx="209350" cy="786062"/>
          </a:xfrm>
          <a:prstGeom prst="rect">
            <a:avLst/>
          </a:prstGeom>
          <a:solidFill>
            <a:srgbClr val="EBA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16" name="Espace réservé pour une image  14">
            <a:extLst>
              <a:ext uri="{FF2B5EF4-FFF2-40B4-BE49-F238E27FC236}">
                <a16:creationId xmlns:a16="http://schemas.microsoft.com/office/drawing/2014/main" id="{AEEC88D8-86F9-4AA0-95D5-4F178FCF1FFC}"/>
              </a:ext>
            </a:extLst>
          </p:cNvPr>
          <p:cNvSpPr>
            <a:spLocks noGrp="1"/>
          </p:cNvSpPr>
          <p:nvPr>
            <p:ph type="pic" sz="quarter" idx="10"/>
          </p:nvPr>
        </p:nvSpPr>
        <p:spPr>
          <a:xfrm>
            <a:off x="628650" y="1521354"/>
            <a:ext cx="7886700" cy="3626115"/>
          </a:xfrm>
          <a:prstGeom prst="rect">
            <a:avLst/>
          </a:prstGeom>
        </p:spPr>
        <p:txBody>
          <a:bodyPr vert="horz" lIns="91440" tIns="45720" rIns="91440" bIns="45720" rtlCol="0">
            <a:normAutofit/>
          </a:bodyPr>
          <a:lstStyle>
            <a:lvl1pPr marL="0" indent="0" algn="l" defTabSz="685800" rtl="0" eaLnBrk="1" latinLnBrk="0" hangingPunct="1">
              <a:lnSpc>
                <a:spcPct val="90000"/>
              </a:lnSpc>
              <a:spcBef>
                <a:spcPts val="750"/>
              </a:spcBef>
              <a:buFont typeface="Arial" panose="020B0604020202020204" pitchFamily="34" charset="0"/>
              <a:buNone/>
              <a:defRPr sz="1050" kern="1200">
                <a:solidFill>
                  <a:schemeClr val="tx1"/>
                </a:solidFill>
                <a:latin typeface="Montserrat Light" panose="00000400000000000000" pitchFamily="2" charset="0"/>
                <a:ea typeface="+mn-ea"/>
                <a:cs typeface="+mn-cs"/>
              </a:defRPr>
            </a:lvl1pPr>
            <a:lvl2pPr marL="471488" indent="-128588" algn="l" defTabSz="685800" rtl="0" eaLnBrk="1" latinLnBrk="0" hangingPunct="1">
              <a:lnSpc>
                <a:spcPct val="90000"/>
              </a:lnSpc>
              <a:spcBef>
                <a:spcPts val="375"/>
              </a:spcBef>
              <a:buFont typeface="Arial" panose="020B0604020202020204" pitchFamily="34" charset="0"/>
              <a:buChar char="•"/>
              <a:defRPr sz="900" kern="1200">
                <a:solidFill>
                  <a:schemeClr val="tx1"/>
                </a:solidFill>
                <a:latin typeface="Montserrat Light" panose="00000400000000000000" pitchFamily="2"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825" kern="1200">
                <a:solidFill>
                  <a:schemeClr val="tx1"/>
                </a:solidFill>
                <a:latin typeface="Montserrat Light" panose="00000400000000000000" pitchFamily="2"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050" kern="1200">
                <a:solidFill>
                  <a:schemeClr val="tx1"/>
                </a:solidFill>
                <a:latin typeface="Montserrat Light" panose="00000400000000000000" pitchFamily="2"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050" kern="1200">
                <a:solidFill>
                  <a:schemeClr val="tx1"/>
                </a:solidFill>
                <a:latin typeface="Montserrat Light" panose="00000400000000000000" pitchFamily="2"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fr-FR"/>
              <a:t>Cliquez sur l'icône pour ajouter une image</a:t>
            </a:r>
          </a:p>
        </p:txBody>
      </p:sp>
      <p:sp>
        <p:nvSpPr>
          <p:cNvPr id="19" name="Espace réservé du texte 17">
            <a:extLst>
              <a:ext uri="{FF2B5EF4-FFF2-40B4-BE49-F238E27FC236}">
                <a16:creationId xmlns:a16="http://schemas.microsoft.com/office/drawing/2014/main" id="{89B3D91C-9FA3-427E-A58C-831783206475}"/>
              </a:ext>
            </a:extLst>
          </p:cNvPr>
          <p:cNvSpPr>
            <a:spLocks noGrp="1"/>
          </p:cNvSpPr>
          <p:nvPr>
            <p:ph type="body" sz="quarter" idx="11" hasCustomPrompt="1"/>
          </p:nvPr>
        </p:nvSpPr>
        <p:spPr>
          <a:xfrm>
            <a:off x="628650" y="1521354"/>
            <a:ext cx="7886700" cy="3626115"/>
          </a:xfrm>
          <a:prstGeom prst="rect">
            <a:avLst/>
          </a:prstGeom>
        </p:spPr>
        <p:txBody>
          <a:bodyPr vert="horz" lIns="91440" tIns="45720" rIns="91440" bIns="45720" rtlCol="0">
            <a:normAutofit/>
          </a:bodyPr>
          <a:lstStyle>
            <a:lvl1pPr marL="0" indent="0" algn="l" defTabSz="685800" rtl="0" eaLnBrk="1" latinLnBrk="0" hangingPunct="1">
              <a:lnSpc>
                <a:spcPct val="90000"/>
              </a:lnSpc>
              <a:spcBef>
                <a:spcPts val="750"/>
              </a:spcBef>
              <a:buFont typeface="Arial" panose="020B0604020202020204" pitchFamily="34" charset="0"/>
              <a:buNone/>
              <a:defRPr sz="1050" kern="1200">
                <a:solidFill>
                  <a:schemeClr val="tx1"/>
                </a:solidFill>
                <a:latin typeface="Montserrat Light" panose="00000400000000000000" pitchFamily="2" charset="0"/>
                <a:ea typeface="+mn-ea"/>
                <a:cs typeface="+mn-cs"/>
              </a:defRPr>
            </a:lvl1pPr>
            <a:lvl2pPr marL="471488" indent="-128588" algn="l" defTabSz="685800" rtl="0" eaLnBrk="1" latinLnBrk="0" hangingPunct="1">
              <a:lnSpc>
                <a:spcPct val="90000"/>
              </a:lnSpc>
              <a:spcBef>
                <a:spcPts val="375"/>
              </a:spcBef>
              <a:buFont typeface="Arial" panose="020B0604020202020204" pitchFamily="34" charset="0"/>
              <a:buChar char="•"/>
              <a:defRPr sz="900" kern="1200">
                <a:solidFill>
                  <a:schemeClr val="tx1"/>
                </a:solidFill>
                <a:latin typeface="Montserrat Light" panose="00000400000000000000" pitchFamily="2"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825" kern="1200">
                <a:solidFill>
                  <a:schemeClr val="tx1"/>
                </a:solidFill>
                <a:latin typeface="Montserrat Light" panose="00000400000000000000" pitchFamily="2"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050" kern="1200">
                <a:solidFill>
                  <a:schemeClr val="tx1"/>
                </a:solidFill>
                <a:latin typeface="Montserrat Light" panose="00000400000000000000" pitchFamily="2"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050" kern="1200">
                <a:solidFill>
                  <a:schemeClr val="tx1"/>
                </a:solidFill>
                <a:latin typeface="Montserrat Light" panose="00000400000000000000" pitchFamily="2"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fr-FR"/>
              <a:t>Cliquez pour modifier les styles du texte du masque</a:t>
            </a:r>
          </a:p>
          <a:p>
            <a:pPr lvl="1"/>
            <a:r>
              <a:rPr lang="fr-FR"/>
              <a:t>Deuxième niveau</a:t>
            </a:r>
          </a:p>
          <a:p>
            <a:pPr lvl="2"/>
            <a:r>
              <a:rPr lang="fr-FR"/>
              <a:t>Troisième niveau</a:t>
            </a:r>
          </a:p>
        </p:txBody>
      </p:sp>
      <p:sp>
        <p:nvSpPr>
          <p:cNvPr id="34" name="Espace réservé du texte 17">
            <a:extLst>
              <a:ext uri="{FF2B5EF4-FFF2-40B4-BE49-F238E27FC236}">
                <a16:creationId xmlns:a16="http://schemas.microsoft.com/office/drawing/2014/main" id="{82D61E6F-37DD-417C-86C2-8E3AED8FEE97}"/>
              </a:ext>
            </a:extLst>
          </p:cNvPr>
          <p:cNvSpPr>
            <a:spLocks noGrp="1"/>
          </p:cNvSpPr>
          <p:nvPr>
            <p:ph type="body" sz="quarter" idx="12" hasCustomPrompt="1"/>
          </p:nvPr>
        </p:nvSpPr>
        <p:spPr>
          <a:xfrm>
            <a:off x="628650" y="1521354"/>
            <a:ext cx="7886700" cy="3626115"/>
          </a:xfrm>
          <a:prstGeom prst="rect">
            <a:avLst/>
          </a:prstGeom>
        </p:spPr>
        <p:txBody>
          <a:bodyPr vert="horz" lIns="91440" tIns="45720" rIns="91440" bIns="45720" rtlCol="0" anchor="ctr">
            <a:normAutofit/>
          </a:bodyPr>
          <a:lstStyle>
            <a:lvl1pPr marL="0" indent="0" algn="l" defTabSz="685800" rtl="0" eaLnBrk="1" latinLnBrk="0" hangingPunct="1">
              <a:lnSpc>
                <a:spcPct val="90000"/>
              </a:lnSpc>
              <a:spcBef>
                <a:spcPts val="750"/>
              </a:spcBef>
              <a:buFont typeface="Arial" panose="020B0604020202020204" pitchFamily="34" charset="0"/>
              <a:buNone/>
              <a:defRPr sz="1050" kern="1200">
                <a:solidFill>
                  <a:schemeClr val="tx1"/>
                </a:solidFill>
                <a:latin typeface="Montserrat Light" panose="00000400000000000000" pitchFamily="2" charset="0"/>
                <a:ea typeface="+mn-ea"/>
                <a:cs typeface="+mn-cs"/>
              </a:defRPr>
            </a:lvl1pPr>
            <a:lvl2pPr marL="471488" indent="-128588" algn="l" defTabSz="685800" rtl="0" eaLnBrk="1" latinLnBrk="0" hangingPunct="1">
              <a:lnSpc>
                <a:spcPct val="90000"/>
              </a:lnSpc>
              <a:spcBef>
                <a:spcPts val="375"/>
              </a:spcBef>
              <a:buFont typeface="Arial" panose="020B0604020202020204" pitchFamily="34" charset="0"/>
              <a:buChar char="•"/>
              <a:defRPr sz="900" kern="1200">
                <a:solidFill>
                  <a:schemeClr val="tx1"/>
                </a:solidFill>
                <a:latin typeface="Montserrat Light" panose="00000400000000000000" pitchFamily="2"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825" kern="1200">
                <a:solidFill>
                  <a:schemeClr val="tx1"/>
                </a:solidFill>
                <a:latin typeface="Montserrat Light" panose="00000400000000000000" pitchFamily="2"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050" kern="1200">
                <a:solidFill>
                  <a:schemeClr val="tx1"/>
                </a:solidFill>
                <a:latin typeface="Montserrat Light" panose="00000400000000000000" pitchFamily="2"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050" kern="1200">
                <a:solidFill>
                  <a:schemeClr val="tx1"/>
                </a:solidFill>
                <a:latin typeface="Montserrat Light" panose="00000400000000000000" pitchFamily="2"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fr-FR"/>
              <a:t>Cliquez pour modifier les styles du texte du masque</a:t>
            </a:r>
          </a:p>
          <a:p>
            <a:pPr lvl="1"/>
            <a:r>
              <a:rPr lang="fr-FR"/>
              <a:t>Deuxième niveau</a:t>
            </a:r>
          </a:p>
          <a:p>
            <a:pPr lvl="2"/>
            <a:r>
              <a:rPr lang="fr-FR"/>
              <a:t>Troisième niveau</a:t>
            </a:r>
          </a:p>
        </p:txBody>
      </p:sp>
      <p:sp>
        <p:nvSpPr>
          <p:cNvPr id="35" name="Espace réservé du texte 3">
            <a:extLst>
              <a:ext uri="{FF2B5EF4-FFF2-40B4-BE49-F238E27FC236}">
                <a16:creationId xmlns:a16="http://schemas.microsoft.com/office/drawing/2014/main" id="{C078E5B2-5D2C-4B15-B08C-6E0C4F62B96C}"/>
              </a:ext>
            </a:extLst>
          </p:cNvPr>
          <p:cNvSpPr>
            <a:spLocks noGrp="1"/>
          </p:cNvSpPr>
          <p:nvPr>
            <p:ph type="body" sz="half" idx="2"/>
          </p:nvPr>
        </p:nvSpPr>
        <p:spPr>
          <a:xfrm>
            <a:off x="628650" y="1521354"/>
            <a:ext cx="7886700" cy="3626115"/>
          </a:xfrm>
          <a:prstGeom prst="rect">
            <a:avLst/>
          </a:prstGeom>
        </p:spPr>
        <p:txBody>
          <a:bodyPr vert="horz" lIns="91440" tIns="45720" rIns="91440" bIns="45720" rtlCol="0" anchor="ctr">
            <a:normAutofit/>
          </a:bodyPr>
          <a:lstStyle>
            <a:lvl1pPr marL="0" indent="0" algn="l" defTabSz="685800" rtl="0" eaLnBrk="1" latinLnBrk="0" hangingPunct="1">
              <a:lnSpc>
                <a:spcPct val="90000"/>
              </a:lnSpc>
              <a:spcBef>
                <a:spcPts val="750"/>
              </a:spcBef>
              <a:buFont typeface="Arial" panose="020B0604020202020204" pitchFamily="34" charset="0"/>
              <a:buNone/>
              <a:defRPr sz="1050" kern="1200">
                <a:solidFill>
                  <a:schemeClr val="tx1"/>
                </a:solidFill>
                <a:latin typeface="Montserrat Light" panose="00000400000000000000" pitchFamily="2" charset="0"/>
                <a:ea typeface="+mn-ea"/>
                <a:cs typeface="+mn-cs"/>
              </a:defRPr>
            </a:lvl1pPr>
            <a:lvl2pPr marL="471488" indent="-128588" algn="l" defTabSz="685800" rtl="0" eaLnBrk="1" latinLnBrk="0" hangingPunct="1">
              <a:lnSpc>
                <a:spcPct val="90000"/>
              </a:lnSpc>
              <a:spcBef>
                <a:spcPts val="375"/>
              </a:spcBef>
              <a:buFont typeface="Arial" panose="020B0604020202020204" pitchFamily="34" charset="0"/>
              <a:buChar char="•"/>
              <a:defRPr sz="900" kern="1200">
                <a:solidFill>
                  <a:schemeClr val="tx1"/>
                </a:solidFill>
                <a:latin typeface="Montserrat Light" panose="00000400000000000000" pitchFamily="2"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825" kern="1200">
                <a:solidFill>
                  <a:schemeClr val="tx1"/>
                </a:solidFill>
                <a:latin typeface="Montserrat Light" panose="00000400000000000000" pitchFamily="2"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050" kern="1200">
                <a:solidFill>
                  <a:schemeClr val="tx1"/>
                </a:solidFill>
                <a:latin typeface="Montserrat Light" panose="00000400000000000000" pitchFamily="2"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050" kern="1200">
                <a:solidFill>
                  <a:schemeClr val="tx1"/>
                </a:solidFill>
                <a:latin typeface="Montserrat Light" panose="00000400000000000000" pitchFamily="2"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lvl="0"/>
            <a:r>
              <a:rPr lang="fr-FR"/>
              <a:t>Cliquez pour modifier les styles du texte du masque</a:t>
            </a:r>
          </a:p>
          <a:p>
            <a:pPr lvl="1"/>
            <a:r>
              <a:rPr lang="fr-FR"/>
              <a:t>Deuxième niveau</a:t>
            </a:r>
          </a:p>
          <a:p>
            <a:pPr lvl="2"/>
            <a:r>
              <a:rPr lang="fr-FR"/>
              <a:t>Troisième niveau</a:t>
            </a:r>
          </a:p>
        </p:txBody>
      </p:sp>
      <p:sp>
        <p:nvSpPr>
          <p:cNvPr id="36" name="Espace réservé du texte 3">
            <a:extLst>
              <a:ext uri="{FF2B5EF4-FFF2-40B4-BE49-F238E27FC236}">
                <a16:creationId xmlns:a16="http://schemas.microsoft.com/office/drawing/2014/main" id="{679CB9DD-5FEE-477E-B657-71CCE4D9AC9B}"/>
              </a:ext>
            </a:extLst>
          </p:cNvPr>
          <p:cNvSpPr>
            <a:spLocks noGrp="1"/>
          </p:cNvSpPr>
          <p:nvPr>
            <p:ph type="body" sz="half" idx="13"/>
          </p:nvPr>
        </p:nvSpPr>
        <p:spPr>
          <a:xfrm>
            <a:off x="628650" y="1521354"/>
            <a:ext cx="7886700" cy="3626115"/>
          </a:xfrm>
          <a:prstGeom prst="rect">
            <a:avLst/>
          </a:prstGeom>
        </p:spPr>
        <p:txBody>
          <a:bodyPr vert="horz" lIns="91440" tIns="45720" rIns="91440" bIns="45720" rtlCol="0">
            <a:normAutofit/>
          </a:bodyPr>
          <a:lstStyle>
            <a:lvl1pPr marL="0" indent="0" algn="l" defTabSz="685800" rtl="0" eaLnBrk="1" latinLnBrk="0" hangingPunct="1">
              <a:lnSpc>
                <a:spcPct val="90000"/>
              </a:lnSpc>
              <a:spcBef>
                <a:spcPts val="750"/>
              </a:spcBef>
              <a:buFont typeface="Arial" panose="020B0604020202020204" pitchFamily="34" charset="0"/>
              <a:buNone/>
              <a:defRPr sz="1050" kern="1200">
                <a:solidFill>
                  <a:schemeClr val="tx1"/>
                </a:solidFill>
                <a:latin typeface="Montserrat Light" panose="00000400000000000000" pitchFamily="2" charset="0"/>
                <a:ea typeface="+mn-ea"/>
                <a:cs typeface="+mn-cs"/>
              </a:defRPr>
            </a:lvl1pPr>
            <a:lvl2pPr marL="471488" indent="-128588" algn="l" defTabSz="685800" rtl="0" eaLnBrk="1" latinLnBrk="0" hangingPunct="1">
              <a:lnSpc>
                <a:spcPct val="90000"/>
              </a:lnSpc>
              <a:spcBef>
                <a:spcPts val="375"/>
              </a:spcBef>
              <a:buFont typeface="Arial" panose="020B0604020202020204" pitchFamily="34" charset="0"/>
              <a:buChar char="•"/>
              <a:defRPr sz="900" kern="1200">
                <a:solidFill>
                  <a:schemeClr val="tx1"/>
                </a:solidFill>
                <a:latin typeface="Montserrat Light" panose="00000400000000000000" pitchFamily="2"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825" kern="1200">
                <a:solidFill>
                  <a:schemeClr val="tx1"/>
                </a:solidFill>
                <a:latin typeface="Montserrat Light" panose="00000400000000000000" pitchFamily="2"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050" kern="1200">
                <a:solidFill>
                  <a:schemeClr val="tx1"/>
                </a:solidFill>
                <a:latin typeface="Montserrat Light" panose="00000400000000000000" pitchFamily="2"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050" kern="1200">
                <a:solidFill>
                  <a:schemeClr val="tx1"/>
                </a:solidFill>
                <a:latin typeface="Montserrat Light" panose="00000400000000000000" pitchFamily="2"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lvl="0"/>
            <a:r>
              <a:rPr lang="fr-FR"/>
              <a:t>Cliquez pour modifier les styles du texte du masque</a:t>
            </a:r>
          </a:p>
          <a:p>
            <a:pPr lvl="1"/>
            <a:r>
              <a:rPr lang="fr-FR"/>
              <a:t>Deuxième niveau</a:t>
            </a:r>
          </a:p>
          <a:p>
            <a:pPr lvl="2"/>
            <a:r>
              <a:rPr lang="fr-FR"/>
              <a:t>Troisième niveau</a:t>
            </a:r>
          </a:p>
        </p:txBody>
      </p:sp>
      <p:sp>
        <p:nvSpPr>
          <p:cNvPr id="37" name="Espace réservé du texte 3">
            <a:extLst>
              <a:ext uri="{FF2B5EF4-FFF2-40B4-BE49-F238E27FC236}">
                <a16:creationId xmlns:a16="http://schemas.microsoft.com/office/drawing/2014/main" id="{61FA92E3-AA8D-40D9-B45D-D307B3616369}"/>
              </a:ext>
            </a:extLst>
          </p:cNvPr>
          <p:cNvSpPr>
            <a:spLocks noGrp="1"/>
          </p:cNvSpPr>
          <p:nvPr>
            <p:ph type="body" sz="half" idx="14"/>
          </p:nvPr>
        </p:nvSpPr>
        <p:spPr>
          <a:xfrm>
            <a:off x="628650" y="1521354"/>
            <a:ext cx="7886700" cy="3626115"/>
          </a:xfrm>
          <a:prstGeom prst="rect">
            <a:avLst/>
          </a:prstGeom>
        </p:spPr>
        <p:txBody>
          <a:bodyPr vert="horz" lIns="91440" tIns="45720" rIns="91440" bIns="45720" rtlCol="0">
            <a:normAutofit/>
          </a:bodyPr>
          <a:lstStyle>
            <a:lvl1pPr marL="0" indent="0" algn="l" defTabSz="685800" rtl="0" eaLnBrk="1" latinLnBrk="0" hangingPunct="1">
              <a:lnSpc>
                <a:spcPct val="90000"/>
              </a:lnSpc>
              <a:spcBef>
                <a:spcPts val="750"/>
              </a:spcBef>
              <a:buFont typeface="Arial" panose="020B0604020202020204" pitchFamily="34" charset="0"/>
              <a:buNone/>
              <a:defRPr sz="1050" kern="1200">
                <a:solidFill>
                  <a:schemeClr val="tx1"/>
                </a:solidFill>
                <a:latin typeface="Montserrat Light" panose="00000400000000000000" pitchFamily="2" charset="0"/>
                <a:ea typeface="+mn-ea"/>
                <a:cs typeface="+mn-cs"/>
              </a:defRPr>
            </a:lvl1pPr>
            <a:lvl2pPr marL="471488" indent="-128588" algn="l" defTabSz="685800" rtl="0" eaLnBrk="1" latinLnBrk="0" hangingPunct="1">
              <a:lnSpc>
                <a:spcPct val="90000"/>
              </a:lnSpc>
              <a:spcBef>
                <a:spcPts val="375"/>
              </a:spcBef>
              <a:buFont typeface="Arial" panose="020B0604020202020204" pitchFamily="34" charset="0"/>
              <a:buChar char="•"/>
              <a:defRPr sz="900" kern="1200">
                <a:solidFill>
                  <a:schemeClr val="tx1"/>
                </a:solidFill>
                <a:latin typeface="Montserrat Light" panose="00000400000000000000" pitchFamily="2"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825" kern="1200">
                <a:solidFill>
                  <a:schemeClr val="tx1"/>
                </a:solidFill>
                <a:latin typeface="Montserrat Light" panose="00000400000000000000" pitchFamily="2"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050" kern="1200">
                <a:solidFill>
                  <a:schemeClr val="tx1"/>
                </a:solidFill>
                <a:latin typeface="Montserrat Light" panose="00000400000000000000" pitchFamily="2"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050" kern="1200">
                <a:solidFill>
                  <a:schemeClr val="tx1"/>
                </a:solidFill>
                <a:latin typeface="Montserrat Light" panose="00000400000000000000" pitchFamily="2"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lvl="0"/>
            <a:r>
              <a:rPr lang="fr-FR"/>
              <a:t>Cliquez pour modifier les styles du texte du masque</a:t>
            </a:r>
          </a:p>
          <a:p>
            <a:pPr lvl="1"/>
            <a:r>
              <a:rPr lang="fr-FR"/>
              <a:t>Deuxième niveau</a:t>
            </a:r>
          </a:p>
          <a:p>
            <a:pPr lvl="2"/>
            <a:r>
              <a:rPr lang="fr-FR"/>
              <a:t>Troisième niveau</a:t>
            </a:r>
          </a:p>
        </p:txBody>
      </p:sp>
      <p:sp>
        <p:nvSpPr>
          <p:cNvPr id="38" name="Rectangle 37">
            <a:extLst>
              <a:ext uri="{FF2B5EF4-FFF2-40B4-BE49-F238E27FC236}">
                <a16:creationId xmlns:a16="http://schemas.microsoft.com/office/drawing/2014/main" id="{8DB6322A-F664-4E3B-B02B-82102A9C1FF4}"/>
              </a:ext>
            </a:extLst>
          </p:cNvPr>
          <p:cNvSpPr/>
          <p:nvPr/>
        </p:nvSpPr>
        <p:spPr>
          <a:xfrm>
            <a:off x="8893176" y="5438273"/>
            <a:ext cx="250825" cy="276727"/>
          </a:xfrm>
          <a:prstGeom prst="rect">
            <a:avLst/>
          </a:prstGeom>
          <a:solidFill>
            <a:srgbClr val="EBA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fr-FR" sz="675">
                <a:latin typeface="Montserrat Light" panose="00000400000000000000" pitchFamily="2" charset="0"/>
              </a:rPr>
              <a:t> </a:t>
            </a:r>
          </a:p>
        </p:txBody>
      </p:sp>
      <p:sp>
        <p:nvSpPr>
          <p:cNvPr id="39" name="Espace réservé du numéro de diapositive 5">
            <a:extLst>
              <a:ext uri="{FF2B5EF4-FFF2-40B4-BE49-F238E27FC236}">
                <a16:creationId xmlns:a16="http://schemas.microsoft.com/office/drawing/2014/main" id="{F57040A3-83FD-4068-821D-EFE6809B33E5}"/>
              </a:ext>
            </a:extLst>
          </p:cNvPr>
          <p:cNvSpPr>
            <a:spLocks noGrp="1"/>
          </p:cNvSpPr>
          <p:nvPr>
            <p:ph type="sldNum" sz="quarter" idx="15"/>
          </p:nvPr>
        </p:nvSpPr>
        <p:spPr>
          <a:xfrm>
            <a:off x="8865394" y="5438273"/>
            <a:ext cx="278606" cy="276727"/>
          </a:xfrm>
          <a:prstGeom prst="rect">
            <a:avLst/>
          </a:prstGeom>
        </p:spPr>
        <p:txBody>
          <a:bodyPr anchor="ctr"/>
          <a:lstStyle>
            <a:lvl1pPr algn="ctr">
              <a:defRPr sz="600">
                <a:solidFill>
                  <a:schemeClr val="bg1"/>
                </a:solidFill>
                <a:latin typeface="Montserrat Light" panose="00000400000000000000" pitchFamily="2" charset="0"/>
              </a:defRPr>
            </a:lvl1pPr>
          </a:lstStyle>
          <a:p>
            <a:fld id="{B6438128-D637-4EF4-AE93-D6B7EEC0DDCA}" type="slidenum">
              <a:rPr lang="fr-FR" smtClean="0"/>
              <a:pPr/>
              <a:t>‹N°›</a:t>
            </a:fld>
            <a:endParaRPr lang="fr-FR"/>
          </a:p>
        </p:txBody>
      </p:sp>
    </p:spTree>
    <p:extLst>
      <p:ext uri="{BB962C8B-B14F-4D97-AF65-F5344CB8AC3E}">
        <p14:creationId xmlns:p14="http://schemas.microsoft.com/office/powerpoint/2010/main" val="1308956335"/>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p:cSld name="Titre seul">
    <p:spTree>
      <p:nvGrpSpPr>
        <p:cNvPr id="1" name=""/>
        <p:cNvGrpSpPr/>
        <p:nvPr/>
      </p:nvGrpSpPr>
      <p:grpSpPr>
        <a:xfrm>
          <a:off x="0" y="0"/>
          <a:ext cx="0" cy="0"/>
          <a:chOff x="0" y="0"/>
          <a:chExt cx="0" cy="0"/>
        </a:xfrm>
      </p:grpSpPr>
      <p:sp>
        <p:nvSpPr>
          <p:cNvPr id="14" name="Titre 8">
            <a:extLst>
              <a:ext uri="{FF2B5EF4-FFF2-40B4-BE49-F238E27FC236}">
                <a16:creationId xmlns:a16="http://schemas.microsoft.com/office/drawing/2014/main" id="{FF86C00C-7F49-4ECF-8E3F-87C37DFA485D}"/>
              </a:ext>
            </a:extLst>
          </p:cNvPr>
          <p:cNvSpPr>
            <a:spLocks noGrp="1"/>
          </p:cNvSpPr>
          <p:nvPr>
            <p:ph type="title" idx="4294967295"/>
          </p:nvPr>
        </p:nvSpPr>
        <p:spPr>
          <a:xfrm>
            <a:off x="333175" y="200670"/>
            <a:ext cx="7886700" cy="341632"/>
          </a:xfrm>
          <a:prstGeom prst="rect">
            <a:avLst/>
          </a:prstGeom>
          <a:noFill/>
        </p:spPr>
        <p:txBody>
          <a:bodyPr wrap="square" rtlCol="0">
            <a:spAutoFit/>
          </a:bodyPr>
          <a:lstStyle>
            <a:lvl1pPr algn="l" defTabSz="685800" rtl="0" eaLnBrk="1" latinLnBrk="0" hangingPunct="1">
              <a:lnSpc>
                <a:spcPct val="90000"/>
              </a:lnSpc>
              <a:spcBef>
                <a:spcPct val="0"/>
              </a:spcBef>
              <a:buNone/>
              <a:defRPr lang="fr-FR" sz="1800" kern="1200" dirty="0" smtClean="0">
                <a:solidFill>
                  <a:schemeClr val="tx1"/>
                </a:solidFill>
                <a:latin typeface="Montserrat Black" panose="00000A00000000000000" pitchFamily="2" charset="0"/>
                <a:ea typeface="+mn-ea"/>
                <a:cs typeface="+mn-cs"/>
              </a:defRPr>
            </a:lvl1pPr>
          </a:lstStyle>
          <a:p>
            <a:r>
              <a:rPr lang="fr-FR"/>
              <a:t>Modifiez le style du titre</a:t>
            </a:r>
            <a:endParaRPr lang="fr-FR" sz="1350"/>
          </a:p>
        </p:txBody>
      </p:sp>
      <p:sp>
        <p:nvSpPr>
          <p:cNvPr id="15" name="Cadre 14">
            <a:extLst>
              <a:ext uri="{FF2B5EF4-FFF2-40B4-BE49-F238E27FC236}">
                <a16:creationId xmlns:a16="http://schemas.microsoft.com/office/drawing/2014/main" id="{86FC6659-11AC-4A52-9964-F1992A4899DB}"/>
              </a:ext>
            </a:extLst>
          </p:cNvPr>
          <p:cNvSpPr/>
          <p:nvPr/>
        </p:nvSpPr>
        <p:spPr>
          <a:xfrm>
            <a:off x="0" y="0"/>
            <a:ext cx="9144000" cy="5715000"/>
          </a:xfrm>
          <a:prstGeom prst="frame">
            <a:avLst>
              <a:gd name="adj1" fmla="val 1312"/>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solidFill>
                <a:schemeClr val="tx1"/>
              </a:solidFill>
            </a:endParaRPr>
          </a:p>
        </p:txBody>
      </p:sp>
      <p:sp>
        <p:nvSpPr>
          <p:cNvPr id="16" name="Rectangle : coins arrondis 15">
            <a:extLst>
              <a:ext uri="{FF2B5EF4-FFF2-40B4-BE49-F238E27FC236}">
                <a16:creationId xmlns:a16="http://schemas.microsoft.com/office/drawing/2014/main" id="{4DE88D14-F736-4286-BC8C-B8266F388E17}"/>
              </a:ext>
            </a:extLst>
          </p:cNvPr>
          <p:cNvSpPr/>
          <p:nvPr/>
        </p:nvSpPr>
        <p:spPr>
          <a:xfrm>
            <a:off x="293164" y="211941"/>
            <a:ext cx="912800" cy="1014222"/>
          </a:xfrm>
          <a:prstGeom prst="roundRect">
            <a:avLst>
              <a:gd name="adj" fmla="val 8895"/>
            </a:avLst>
          </a:prstGeom>
          <a:solidFill>
            <a:schemeClr val="bg1"/>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23" name="Rectangle 22">
            <a:extLst>
              <a:ext uri="{FF2B5EF4-FFF2-40B4-BE49-F238E27FC236}">
                <a16:creationId xmlns:a16="http://schemas.microsoft.com/office/drawing/2014/main" id="{BD0E829A-EEA3-4EDA-9E15-855D40CBC1BD}"/>
              </a:ext>
            </a:extLst>
          </p:cNvPr>
          <p:cNvSpPr/>
          <p:nvPr/>
        </p:nvSpPr>
        <p:spPr>
          <a:xfrm>
            <a:off x="293165" y="2112309"/>
            <a:ext cx="3318745" cy="3302948"/>
          </a:xfrm>
          <a:prstGeom prst="rect">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buClr>
                <a:srgbClr val="EBA900"/>
              </a:buClr>
              <a:defRPr/>
            </a:pPr>
            <a:endParaRPr lang="fr-FR" sz="675" i="1">
              <a:solidFill>
                <a:schemeClr val="tx1">
                  <a:lumMod val="65000"/>
                  <a:lumOff val="35000"/>
                </a:schemeClr>
              </a:solidFill>
            </a:endParaRPr>
          </a:p>
        </p:txBody>
      </p:sp>
      <p:sp>
        <p:nvSpPr>
          <p:cNvPr id="24" name="ZoneTexte 23">
            <a:extLst>
              <a:ext uri="{FF2B5EF4-FFF2-40B4-BE49-F238E27FC236}">
                <a16:creationId xmlns:a16="http://schemas.microsoft.com/office/drawing/2014/main" id="{46A0E04C-65FF-4A83-96D6-D478092F991A}"/>
              </a:ext>
            </a:extLst>
          </p:cNvPr>
          <p:cNvSpPr txBox="1"/>
          <p:nvPr/>
        </p:nvSpPr>
        <p:spPr>
          <a:xfrm>
            <a:off x="498164" y="2017920"/>
            <a:ext cx="2908745" cy="188779"/>
          </a:xfrm>
          <a:prstGeom prst="rect">
            <a:avLst/>
          </a:prstGeom>
          <a:solidFill>
            <a:schemeClr val="bg1"/>
          </a:solidFill>
        </p:spPr>
        <p:txBody>
          <a:bodyPr anchor="ctr">
            <a:noAutofit/>
          </a:bodyPr>
          <a:lstStyle>
            <a:defPPr>
              <a:defRPr lang="en-US"/>
            </a:defPPr>
            <a:lvl2pPr marL="0" lvl="1">
              <a:spcAft>
                <a:spcPts val="0"/>
              </a:spcAft>
              <a:defRPr sz="1400" spc="400">
                <a:effectLst/>
                <a:latin typeface="Montserrat Light" panose="00000400000000000000" pitchFamily="2" charset="0"/>
                <a:ea typeface="Times New Roman" panose="02020603050405020304" pitchFamily="18" charset="0"/>
                <a:cs typeface="Times New Roman" panose="02020603050405020304" pitchFamily="18" charset="0"/>
              </a:defRPr>
            </a:lvl2pPr>
          </a:lstStyle>
          <a:p>
            <a:pPr algn="ctr"/>
            <a:r>
              <a:rPr lang="fr-FR" sz="750">
                <a:latin typeface="+mj-lt"/>
                <a:cs typeface="Times New Roman" panose="02020603050405020304" pitchFamily="18" charset="0"/>
              </a:rPr>
              <a:t>CONTEXTE</a:t>
            </a:r>
            <a:r>
              <a:rPr lang="fr-FR" sz="750">
                <a:latin typeface="+mj-lt"/>
              </a:rPr>
              <a:t> </a:t>
            </a:r>
            <a:r>
              <a:rPr lang="fr-FR" sz="750" b="1">
                <a:solidFill>
                  <a:schemeClr val="accent1"/>
                </a:solidFill>
                <a:latin typeface="+mj-lt"/>
              </a:rPr>
              <a:t>&amp; </a:t>
            </a:r>
            <a:r>
              <a:rPr lang="fr-FR" sz="750">
                <a:latin typeface="+mj-lt"/>
                <a:cs typeface="Times New Roman" panose="02020603050405020304" pitchFamily="18" charset="0"/>
              </a:rPr>
              <a:t>PROBLÉMATIQUE</a:t>
            </a:r>
          </a:p>
        </p:txBody>
      </p:sp>
      <p:sp>
        <p:nvSpPr>
          <p:cNvPr id="25" name="Rectangle 24">
            <a:extLst>
              <a:ext uri="{FF2B5EF4-FFF2-40B4-BE49-F238E27FC236}">
                <a16:creationId xmlns:a16="http://schemas.microsoft.com/office/drawing/2014/main" id="{AD70B852-3FE2-4B7A-83DF-2F21E2CECF05}"/>
              </a:ext>
            </a:extLst>
          </p:cNvPr>
          <p:cNvSpPr/>
          <p:nvPr/>
        </p:nvSpPr>
        <p:spPr>
          <a:xfrm>
            <a:off x="3796970" y="2112309"/>
            <a:ext cx="4896214" cy="211810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fr-FR" sz="750">
                <a:latin typeface="+mj-lt"/>
              </a:rPr>
              <a:t>MISSIONS CLÉS</a:t>
            </a:r>
          </a:p>
          <a:p>
            <a:endParaRPr lang="fr-FR" sz="1350"/>
          </a:p>
        </p:txBody>
      </p:sp>
      <p:sp>
        <p:nvSpPr>
          <p:cNvPr id="27" name="Forme en L 26">
            <a:extLst>
              <a:ext uri="{FF2B5EF4-FFF2-40B4-BE49-F238E27FC236}">
                <a16:creationId xmlns:a16="http://schemas.microsoft.com/office/drawing/2014/main" id="{1354E7ED-813B-4335-BA75-45463083E2B2}"/>
              </a:ext>
            </a:extLst>
          </p:cNvPr>
          <p:cNvSpPr/>
          <p:nvPr/>
        </p:nvSpPr>
        <p:spPr>
          <a:xfrm>
            <a:off x="3812867" y="5208848"/>
            <a:ext cx="183600" cy="204000"/>
          </a:xfrm>
          <a:prstGeom prst="corner">
            <a:avLst>
              <a:gd name="adj1" fmla="val 13347"/>
              <a:gd name="adj2" fmla="val 14229"/>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28" name="Forme en L 27">
            <a:extLst>
              <a:ext uri="{FF2B5EF4-FFF2-40B4-BE49-F238E27FC236}">
                <a16:creationId xmlns:a16="http://schemas.microsoft.com/office/drawing/2014/main" id="{6355DCAB-C16C-48BF-88CD-04D3B11B3BDE}"/>
              </a:ext>
            </a:extLst>
          </p:cNvPr>
          <p:cNvSpPr/>
          <p:nvPr/>
        </p:nvSpPr>
        <p:spPr>
          <a:xfrm flipH="1">
            <a:off x="8506088" y="5211257"/>
            <a:ext cx="183600" cy="204000"/>
          </a:xfrm>
          <a:prstGeom prst="corner">
            <a:avLst>
              <a:gd name="adj1" fmla="val 13347"/>
              <a:gd name="adj2" fmla="val 14229"/>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29" name="Forme en L 28">
            <a:extLst>
              <a:ext uri="{FF2B5EF4-FFF2-40B4-BE49-F238E27FC236}">
                <a16:creationId xmlns:a16="http://schemas.microsoft.com/office/drawing/2014/main" id="{F951DB5D-2FBA-4615-B9CF-C952EF3946BF}"/>
              </a:ext>
            </a:extLst>
          </p:cNvPr>
          <p:cNvSpPr/>
          <p:nvPr/>
        </p:nvSpPr>
        <p:spPr>
          <a:xfrm rot="5400000">
            <a:off x="3802622" y="4337906"/>
            <a:ext cx="204904" cy="184414"/>
          </a:xfrm>
          <a:prstGeom prst="corner">
            <a:avLst>
              <a:gd name="adj1" fmla="val 13347"/>
              <a:gd name="adj2" fmla="val 14229"/>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30" name="Forme en L 29">
            <a:extLst>
              <a:ext uri="{FF2B5EF4-FFF2-40B4-BE49-F238E27FC236}">
                <a16:creationId xmlns:a16="http://schemas.microsoft.com/office/drawing/2014/main" id="{3CDAD12D-6F58-4C7F-9A44-D0334A9ED3CF}"/>
              </a:ext>
            </a:extLst>
          </p:cNvPr>
          <p:cNvSpPr/>
          <p:nvPr/>
        </p:nvSpPr>
        <p:spPr>
          <a:xfrm rot="16200000" flipH="1">
            <a:off x="8495029" y="4340316"/>
            <a:ext cx="204904" cy="184414"/>
          </a:xfrm>
          <a:prstGeom prst="corner">
            <a:avLst>
              <a:gd name="adj1" fmla="val 13347"/>
              <a:gd name="adj2" fmla="val 14229"/>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34" name="Espace réservé du texte 31">
            <a:extLst>
              <a:ext uri="{FF2B5EF4-FFF2-40B4-BE49-F238E27FC236}">
                <a16:creationId xmlns:a16="http://schemas.microsoft.com/office/drawing/2014/main" id="{74BEEC0C-D37F-4846-A8C7-A3175120F4DA}"/>
              </a:ext>
            </a:extLst>
          </p:cNvPr>
          <p:cNvSpPr>
            <a:spLocks noGrp="1"/>
          </p:cNvSpPr>
          <p:nvPr>
            <p:ph type="body" sz="quarter" idx="11"/>
          </p:nvPr>
        </p:nvSpPr>
        <p:spPr>
          <a:xfrm>
            <a:off x="628650" y="1521354"/>
            <a:ext cx="7886700" cy="3626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t">
            <a:normAutofit/>
          </a:bodyPr>
          <a:lstStyle>
            <a:lvl1pPr marL="0" indent="0" algn="l" defTabSz="685800" rtl="0" eaLnBrk="1" latinLnBrk="0" hangingPunct="1">
              <a:lnSpc>
                <a:spcPct val="90000"/>
              </a:lnSpc>
              <a:spcBef>
                <a:spcPts val="750"/>
              </a:spcBef>
              <a:buFont typeface="Arial" panose="020B0604020202020204" pitchFamily="34" charset="0"/>
              <a:buNone/>
              <a:defRPr sz="1050" kern="1200">
                <a:solidFill>
                  <a:schemeClr val="tx1"/>
                </a:solidFill>
                <a:latin typeface="Montserrat Light" panose="00000400000000000000" pitchFamily="2" charset="0"/>
                <a:ea typeface="+mn-ea"/>
                <a:cs typeface="+mn-cs"/>
              </a:defRPr>
            </a:lvl1pPr>
            <a:lvl2pPr marL="471488" indent="-128588" algn="l" defTabSz="685800" rtl="0" eaLnBrk="1" latinLnBrk="0" hangingPunct="1">
              <a:lnSpc>
                <a:spcPct val="90000"/>
              </a:lnSpc>
              <a:spcBef>
                <a:spcPts val="375"/>
              </a:spcBef>
              <a:buFont typeface="Arial" panose="020B0604020202020204" pitchFamily="34" charset="0"/>
              <a:buChar char="•"/>
              <a:defRPr sz="900" kern="1200">
                <a:solidFill>
                  <a:schemeClr val="tx1"/>
                </a:solidFill>
                <a:latin typeface="Montserrat Light" panose="00000400000000000000" pitchFamily="2"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825" kern="1200">
                <a:solidFill>
                  <a:schemeClr val="tx1"/>
                </a:solidFill>
                <a:latin typeface="Montserrat Light" panose="00000400000000000000" pitchFamily="2"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050" kern="1200">
                <a:solidFill>
                  <a:schemeClr val="tx1"/>
                </a:solidFill>
                <a:latin typeface="Montserrat Light" panose="00000400000000000000" pitchFamily="2"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050" kern="1200">
                <a:solidFill>
                  <a:schemeClr val="tx1"/>
                </a:solidFill>
                <a:latin typeface="Montserrat Light" panose="00000400000000000000" pitchFamily="2"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lvl="0"/>
            <a:r>
              <a:rPr lang="fr-FR"/>
              <a:t>Cliquez pour modifier les styles du texte du masque</a:t>
            </a:r>
          </a:p>
          <a:p>
            <a:pPr lvl="1"/>
            <a:r>
              <a:rPr lang="fr-FR"/>
              <a:t>Deuxième niveau</a:t>
            </a:r>
          </a:p>
          <a:p>
            <a:pPr lvl="2"/>
            <a:r>
              <a:rPr lang="fr-FR"/>
              <a:t>Troisième niveau</a:t>
            </a:r>
          </a:p>
        </p:txBody>
      </p:sp>
      <p:sp>
        <p:nvSpPr>
          <p:cNvPr id="44" name="Espace réservé du texte 31">
            <a:extLst>
              <a:ext uri="{FF2B5EF4-FFF2-40B4-BE49-F238E27FC236}">
                <a16:creationId xmlns:a16="http://schemas.microsoft.com/office/drawing/2014/main" id="{6A78E64D-FA81-4ABC-9EC1-B826F8EDAC74}"/>
              </a:ext>
            </a:extLst>
          </p:cNvPr>
          <p:cNvSpPr>
            <a:spLocks noGrp="1"/>
          </p:cNvSpPr>
          <p:nvPr>
            <p:ph type="body" sz="quarter" idx="13" hasCustomPrompt="1"/>
          </p:nvPr>
        </p:nvSpPr>
        <p:spPr>
          <a:xfrm>
            <a:off x="628650" y="1521354"/>
            <a:ext cx="7886700" cy="3626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t">
            <a:normAutofit/>
          </a:bodyPr>
          <a:lstStyle>
            <a:lvl1pPr marL="0" indent="0" algn="l" defTabSz="685800" rtl="0" eaLnBrk="1" latinLnBrk="0" hangingPunct="1">
              <a:lnSpc>
                <a:spcPct val="90000"/>
              </a:lnSpc>
              <a:spcBef>
                <a:spcPts val="750"/>
              </a:spcBef>
              <a:buFont typeface="Arial" panose="020B0604020202020204" pitchFamily="34" charset="0"/>
              <a:buNone/>
              <a:defRPr sz="1050" kern="1200">
                <a:solidFill>
                  <a:schemeClr val="tx1"/>
                </a:solidFill>
                <a:latin typeface="Montserrat Light" panose="00000400000000000000" pitchFamily="2" charset="0"/>
                <a:ea typeface="+mn-ea"/>
                <a:cs typeface="+mn-cs"/>
              </a:defRPr>
            </a:lvl1pPr>
            <a:lvl2pPr marL="471488" indent="-128588" algn="l" defTabSz="685800" rtl="0" eaLnBrk="1" latinLnBrk="0" hangingPunct="1">
              <a:lnSpc>
                <a:spcPct val="90000"/>
              </a:lnSpc>
              <a:spcBef>
                <a:spcPts val="375"/>
              </a:spcBef>
              <a:buFont typeface="Arial" panose="020B0604020202020204" pitchFamily="34" charset="0"/>
              <a:buChar char="•"/>
              <a:defRPr sz="900" kern="1200">
                <a:solidFill>
                  <a:schemeClr val="tx1"/>
                </a:solidFill>
                <a:latin typeface="Montserrat Light" panose="00000400000000000000" pitchFamily="2"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825" kern="1200">
                <a:solidFill>
                  <a:schemeClr val="tx1"/>
                </a:solidFill>
                <a:latin typeface="Montserrat Light" panose="00000400000000000000" pitchFamily="2"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050" kern="1200">
                <a:solidFill>
                  <a:schemeClr val="tx1"/>
                </a:solidFill>
                <a:latin typeface="Montserrat Light" panose="00000400000000000000" pitchFamily="2"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050" kern="1200">
                <a:solidFill>
                  <a:schemeClr val="tx1"/>
                </a:solidFill>
                <a:latin typeface="Montserrat Light" panose="00000400000000000000" pitchFamily="2"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fr-FR"/>
              <a:t>Cliquez pour modifier les styles du texte du masque</a:t>
            </a:r>
          </a:p>
          <a:p>
            <a:pPr lvl="1"/>
            <a:r>
              <a:rPr lang="fr-FR"/>
              <a:t>Deuxième niveau</a:t>
            </a:r>
          </a:p>
          <a:p>
            <a:pPr lvl="2"/>
            <a:r>
              <a:rPr lang="fr-FR"/>
              <a:t>Troisième niveau</a:t>
            </a:r>
          </a:p>
        </p:txBody>
      </p:sp>
      <p:sp>
        <p:nvSpPr>
          <p:cNvPr id="47" name="Espace réservé du texte 31">
            <a:extLst>
              <a:ext uri="{FF2B5EF4-FFF2-40B4-BE49-F238E27FC236}">
                <a16:creationId xmlns:a16="http://schemas.microsoft.com/office/drawing/2014/main" id="{64597E7D-A4EA-4CCD-9DBB-3379EE739D66}"/>
              </a:ext>
            </a:extLst>
          </p:cNvPr>
          <p:cNvSpPr>
            <a:spLocks noGrp="1"/>
          </p:cNvSpPr>
          <p:nvPr>
            <p:ph type="body" sz="quarter" idx="14"/>
          </p:nvPr>
        </p:nvSpPr>
        <p:spPr>
          <a:xfrm>
            <a:off x="628650" y="1521354"/>
            <a:ext cx="7886700" cy="3626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t">
            <a:normAutofit/>
          </a:bodyPr>
          <a:lstStyle>
            <a:lvl1pPr marL="0" indent="0" algn="l" defTabSz="685800" rtl="0" eaLnBrk="1" latinLnBrk="0" hangingPunct="1">
              <a:lnSpc>
                <a:spcPct val="90000"/>
              </a:lnSpc>
              <a:spcBef>
                <a:spcPts val="750"/>
              </a:spcBef>
              <a:buFont typeface="Arial" panose="020B0604020202020204" pitchFamily="34" charset="0"/>
              <a:buNone/>
              <a:defRPr sz="1050" kern="1200">
                <a:solidFill>
                  <a:schemeClr val="tx1"/>
                </a:solidFill>
                <a:latin typeface="Montserrat Light" panose="00000400000000000000" pitchFamily="2" charset="0"/>
                <a:ea typeface="+mn-ea"/>
                <a:cs typeface="+mn-cs"/>
              </a:defRPr>
            </a:lvl1pPr>
            <a:lvl2pPr marL="471488" indent="-128588" algn="l" defTabSz="685800" rtl="0" eaLnBrk="1" latinLnBrk="0" hangingPunct="1">
              <a:lnSpc>
                <a:spcPct val="90000"/>
              </a:lnSpc>
              <a:spcBef>
                <a:spcPts val="375"/>
              </a:spcBef>
              <a:buFont typeface="Arial" panose="020B0604020202020204" pitchFamily="34" charset="0"/>
              <a:buChar char="•"/>
              <a:defRPr sz="900" kern="1200">
                <a:solidFill>
                  <a:schemeClr val="tx1"/>
                </a:solidFill>
                <a:latin typeface="Montserrat Light" panose="00000400000000000000" pitchFamily="2"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825" kern="1200">
                <a:solidFill>
                  <a:schemeClr val="tx1"/>
                </a:solidFill>
                <a:latin typeface="Montserrat Light" panose="00000400000000000000" pitchFamily="2"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050" kern="1200">
                <a:solidFill>
                  <a:schemeClr val="tx1"/>
                </a:solidFill>
                <a:latin typeface="Montserrat Light" panose="00000400000000000000" pitchFamily="2"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050" kern="1200">
                <a:solidFill>
                  <a:schemeClr val="tx1"/>
                </a:solidFill>
                <a:latin typeface="Montserrat Light" panose="00000400000000000000" pitchFamily="2"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lvl="0"/>
            <a:r>
              <a:rPr lang="fr-FR"/>
              <a:t>Cliquez pour modifier les styles du texte du masque</a:t>
            </a:r>
          </a:p>
          <a:p>
            <a:pPr lvl="1"/>
            <a:r>
              <a:rPr lang="fr-FR"/>
              <a:t>Deuxième niveau</a:t>
            </a:r>
          </a:p>
          <a:p>
            <a:pPr lvl="2"/>
            <a:r>
              <a:rPr lang="fr-FR"/>
              <a:t>Troisième niveau</a:t>
            </a:r>
          </a:p>
        </p:txBody>
      </p:sp>
      <p:sp>
        <p:nvSpPr>
          <p:cNvPr id="50" name="Espace réservé du texte 48">
            <a:extLst>
              <a:ext uri="{FF2B5EF4-FFF2-40B4-BE49-F238E27FC236}">
                <a16:creationId xmlns:a16="http://schemas.microsoft.com/office/drawing/2014/main" id="{644B43D5-C70D-4445-8764-4C80039A71C8}"/>
              </a:ext>
            </a:extLst>
          </p:cNvPr>
          <p:cNvSpPr>
            <a:spLocks noGrp="1"/>
          </p:cNvSpPr>
          <p:nvPr>
            <p:ph type="body" sz="quarter" idx="15"/>
          </p:nvPr>
        </p:nvSpPr>
        <p:spPr>
          <a:xfrm>
            <a:off x="628650" y="1521354"/>
            <a:ext cx="7886700" cy="3626115"/>
          </a:xfrm>
          <a:prstGeom prst="rect">
            <a:avLst/>
          </a:prstGeom>
        </p:spPr>
        <p:txBody>
          <a:bodyPr vert="horz" lIns="91440" tIns="45720" rIns="91440" bIns="45720" rtlCol="0">
            <a:normAutofit/>
          </a:bodyPr>
          <a:lstStyle>
            <a:lvl1pPr marL="0" indent="0" algn="l" defTabSz="685800" rtl="0" eaLnBrk="1" latinLnBrk="0" hangingPunct="1">
              <a:lnSpc>
                <a:spcPct val="90000"/>
              </a:lnSpc>
              <a:spcBef>
                <a:spcPts val="750"/>
              </a:spcBef>
              <a:buFont typeface="Arial" panose="020B0604020202020204" pitchFamily="34" charset="0"/>
              <a:buNone/>
              <a:defRPr sz="1050" kern="1200">
                <a:solidFill>
                  <a:schemeClr val="tx1"/>
                </a:solidFill>
                <a:latin typeface="Montserrat Light" panose="00000400000000000000" pitchFamily="2" charset="0"/>
                <a:ea typeface="+mn-ea"/>
                <a:cs typeface="+mn-cs"/>
              </a:defRPr>
            </a:lvl1pPr>
            <a:lvl2pPr marL="471488" indent="-128588" algn="l" defTabSz="685800" rtl="0" eaLnBrk="1" latinLnBrk="0" hangingPunct="1">
              <a:lnSpc>
                <a:spcPct val="90000"/>
              </a:lnSpc>
              <a:spcBef>
                <a:spcPts val="375"/>
              </a:spcBef>
              <a:buFont typeface="Arial" panose="020B0604020202020204" pitchFamily="34" charset="0"/>
              <a:buChar char="•"/>
              <a:defRPr sz="900" kern="1200">
                <a:solidFill>
                  <a:schemeClr val="tx1"/>
                </a:solidFill>
                <a:latin typeface="Montserrat Light" panose="00000400000000000000" pitchFamily="2"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825" kern="1200">
                <a:solidFill>
                  <a:schemeClr val="tx1"/>
                </a:solidFill>
                <a:latin typeface="Montserrat Light" panose="00000400000000000000" pitchFamily="2"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050" kern="1200">
                <a:solidFill>
                  <a:schemeClr val="tx1"/>
                </a:solidFill>
                <a:latin typeface="Montserrat Light" panose="00000400000000000000" pitchFamily="2"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050" kern="1200">
                <a:solidFill>
                  <a:schemeClr val="tx1"/>
                </a:solidFill>
                <a:latin typeface="Montserrat Light" panose="00000400000000000000" pitchFamily="2"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lvl="0"/>
            <a:r>
              <a:rPr lang="fr-FR"/>
              <a:t>Cliquez pour modifier les styles du texte du masque</a:t>
            </a:r>
          </a:p>
          <a:p>
            <a:pPr lvl="1"/>
            <a:r>
              <a:rPr lang="fr-FR"/>
              <a:t>Deuxième niveau</a:t>
            </a:r>
          </a:p>
          <a:p>
            <a:pPr lvl="2"/>
            <a:r>
              <a:rPr lang="fr-FR"/>
              <a:t>Troisième niveau</a:t>
            </a:r>
          </a:p>
        </p:txBody>
      </p:sp>
      <p:sp>
        <p:nvSpPr>
          <p:cNvPr id="52" name="Espace réservé du texte 51">
            <a:extLst>
              <a:ext uri="{FF2B5EF4-FFF2-40B4-BE49-F238E27FC236}">
                <a16:creationId xmlns:a16="http://schemas.microsoft.com/office/drawing/2014/main" id="{7A9AFB10-329E-4FE4-AD5C-A3842C85A94D}"/>
              </a:ext>
            </a:extLst>
          </p:cNvPr>
          <p:cNvSpPr>
            <a:spLocks noGrp="1"/>
          </p:cNvSpPr>
          <p:nvPr>
            <p:ph type="body" sz="quarter" idx="16"/>
          </p:nvPr>
        </p:nvSpPr>
        <p:spPr>
          <a:xfrm>
            <a:off x="628650" y="1521354"/>
            <a:ext cx="7886700" cy="3626115"/>
          </a:xfrm>
          <a:prstGeom prst="rect">
            <a:avLst/>
          </a:prstGeom>
        </p:spPr>
        <p:txBody>
          <a:bodyPr vert="horz" lIns="91440" tIns="45720" rIns="91440" bIns="45720" rtlCol="0">
            <a:normAutofit/>
          </a:bodyPr>
          <a:lstStyle>
            <a:lvl1pPr marL="0" indent="0" algn="l" defTabSz="685800" rtl="0" eaLnBrk="1" latinLnBrk="0" hangingPunct="1">
              <a:lnSpc>
                <a:spcPct val="90000"/>
              </a:lnSpc>
              <a:spcBef>
                <a:spcPts val="750"/>
              </a:spcBef>
              <a:buFont typeface="Arial" panose="020B0604020202020204" pitchFamily="34" charset="0"/>
              <a:buNone/>
              <a:defRPr sz="1050" kern="1200">
                <a:solidFill>
                  <a:schemeClr val="tx1"/>
                </a:solidFill>
                <a:latin typeface="Montserrat Light" panose="00000400000000000000" pitchFamily="2" charset="0"/>
                <a:ea typeface="+mn-ea"/>
                <a:cs typeface="+mn-cs"/>
              </a:defRPr>
            </a:lvl1pPr>
            <a:lvl2pPr marL="471488" indent="-128588" algn="l" defTabSz="685800" rtl="0" eaLnBrk="1" latinLnBrk="0" hangingPunct="1">
              <a:lnSpc>
                <a:spcPct val="90000"/>
              </a:lnSpc>
              <a:spcBef>
                <a:spcPts val="375"/>
              </a:spcBef>
              <a:buFont typeface="Arial" panose="020B0604020202020204" pitchFamily="34" charset="0"/>
              <a:buChar char="•"/>
              <a:defRPr sz="900" kern="1200">
                <a:solidFill>
                  <a:schemeClr val="tx1"/>
                </a:solidFill>
                <a:latin typeface="Montserrat Light" panose="00000400000000000000" pitchFamily="2"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825" kern="1200">
                <a:solidFill>
                  <a:schemeClr val="tx1"/>
                </a:solidFill>
                <a:latin typeface="Montserrat Light" panose="00000400000000000000" pitchFamily="2"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050" kern="1200">
                <a:solidFill>
                  <a:schemeClr val="tx1"/>
                </a:solidFill>
                <a:latin typeface="Montserrat Light" panose="00000400000000000000" pitchFamily="2"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050" kern="1200">
                <a:solidFill>
                  <a:schemeClr val="tx1"/>
                </a:solidFill>
                <a:latin typeface="Montserrat Light" panose="00000400000000000000" pitchFamily="2"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lvl="0"/>
            <a:r>
              <a:rPr lang="fr-FR"/>
              <a:t>Cliquez pour modifier les styles du texte du masque</a:t>
            </a:r>
          </a:p>
          <a:p>
            <a:pPr lvl="1"/>
            <a:r>
              <a:rPr lang="fr-FR"/>
              <a:t>Deuxième niveau</a:t>
            </a:r>
          </a:p>
          <a:p>
            <a:pPr lvl="2"/>
            <a:r>
              <a:rPr lang="fr-FR"/>
              <a:t>Troisième niveau</a:t>
            </a:r>
          </a:p>
        </p:txBody>
      </p:sp>
    </p:spTree>
    <p:extLst>
      <p:ext uri="{BB962C8B-B14F-4D97-AF65-F5344CB8AC3E}">
        <p14:creationId xmlns:p14="http://schemas.microsoft.com/office/powerpoint/2010/main" val="3979010687"/>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x" preserve="1">
  <p:cSld name="Couverture">
    <p:spTree>
      <p:nvGrpSpPr>
        <p:cNvPr id="1" name=""/>
        <p:cNvGrpSpPr/>
        <p:nvPr/>
      </p:nvGrpSpPr>
      <p:grpSpPr>
        <a:xfrm>
          <a:off x="0" y="0"/>
          <a:ext cx="0" cy="0"/>
          <a:chOff x="0" y="0"/>
          <a:chExt cx="0" cy="0"/>
        </a:xfrm>
      </p:grpSpPr>
      <p:sp>
        <p:nvSpPr>
          <p:cNvPr id="12" name="Numéro de diapositive"/>
          <p:cNvSpPr txBox="1">
            <a:spLocks noGrp="1"/>
          </p:cNvSpPr>
          <p:nvPr>
            <p:ph type="sldNum" sz="quarter" idx="2"/>
          </p:nvPr>
        </p:nvSpPr>
        <p:spPr>
          <a:prstGeom prst="rect">
            <a:avLst/>
          </a:prstGeom>
        </p:spPr>
        <p:txBody>
          <a:bodyPr/>
          <a:lstStyle/>
          <a:p>
            <a:fld id="{86CB4B4D-7CA3-9044-876B-883B54F8677D}" type="slidenum">
              <a:t>‹N°›</a:t>
            </a:fld>
            <a:endParaRPr/>
          </a:p>
        </p:txBody>
      </p:sp>
    </p:spTree>
    <p:extLst>
      <p:ext uri="{BB962C8B-B14F-4D97-AF65-F5344CB8AC3E}">
        <p14:creationId xmlns:p14="http://schemas.microsoft.com/office/powerpoint/2010/main" val="3304779049"/>
      </p:ext>
    </p:extLst>
  </p:cSld>
  <p:clrMapOvr>
    <a:masterClrMapping/>
  </p:clrMapOvr>
  <p:transition spd="med"/>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p:cSld name="1_Slide blac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683EC37-5B94-D7D0-FA26-D3CAD5931806}"/>
              </a:ext>
            </a:extLst>
          </p:cNvPr>
          <p:cNvSpPr/>
          <p:nvPr/>
        </p:nvSpPr>
        <p:spPr>
          <a:xfrm>
            <a:off x="1" y="0"/>
            <a:ext cx="9144000" cy="5715000"/>
          </a:xfrm>
          <a:prstGeom prst="rect">
            <a:avLst/>
          </a:prstGeom>
          <a:solidFill>
            <a:srgbClr val="0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4" name="Espace réservé du texte 3">
            <a:extLst>
              <a:ext uri="{FF2B5EF4-FFF2-40B4-BE49-F238E27FC236}">
                <a16:creationId xmlns:a16="http://schemas.microsoft.com/office/drawing/2014/main" id="{B1F365F5-9D6E-496A-9884-62BF4A0E7C90}"/>
              </a:ext>
            </a:extLst>
          </p:cNvPr>
          <p:cNvSpPr>
            <a:spLocks noGrp="1"/>
          </p:cNvSpPr>
          <p:nvPr>
            <p:ph type="body" sz="half" idx="2"/>
          </p:nvPr>
        </p:nvSpPr>
        <p:spPr>
          <a:xfrm>
            <a:off x="454581" y="2638397"/>
            <a:ext cx="3709886" cy="446276"/>
          </a:xfrm>
          <a:prstGeom prst="rect">
            <a:avLst/>
          </a:prstGeom>
          <a:noFill/>
        </p:spPr>
        <p:txBody>
          <a:bodyPr wrap="square">
            <a:noAutofit/>
          </a:bodyPr>
          <a:lstStyle>
            <a:lvl1pPr marL="0" indent="0">
              <a:buNone/>
              <a:defRPr lang="fr-FR" sz="1200" b="0" i="0">
                <a:solidFill>
                  <a:srgbClr val="FFFFFF"/>
                </a:solidFill>
                <a:effectLst/>
              </a:defRPr>
            </a:lvl1pPr>
          </a:lstStyle>
          <a:p>
            <a:pPr marL="0" lvl="0"/>
            <a:r>
              <a:rPr lang="fr-FR"/>
              <a:t>Cliquez pour modifier les styles du texte du masque</a:t>
            </a:r>
          </a:p>
        </p:txBody>
      </p:sp>
      <p:sp>
        <p:nvSpPr>
          <p:cNvPr id="8" name="Rectangle 7">
            <a:extLst>
              <a:ext uri="{FF2B5EF4-FFF2-40B4-BE49-F238E27FC236}">
                <a16:creationId xmlns:a16="http://schemas.microsoft.com/office/drawing/2014/main" id="{B1295BBD-DBF3-4C98-96BA-F4FA6A833E93}"/>
              </a:ext>
            </a:extLst>
          </p:cNvPr>
          <p:cNvSpPr/>
          <p:nvPr/>
        </p:nvSpPr>
        <p:spPr>
          <a:xfrm>
            <a:off x="8893177" y="5438273"/>
            <a:ext cx="250825" cy="276727"/>
          </a:xfrm>
          <a:prstGeom prst="rect">
            <a:avLst/>
          </a:prstGeom>
          <a:solidFill>
            <a:srgbClr val="EBA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fr-FR" sz="675">
                <a:latin typeface="Montserrat Light" panose="00000400000000000000" pitchFamily="2" charset="0"/>
              </a:rPr>
              <a:t> </a:t>
            </a:r>
          </a:p>
        </p:txBody>
      </p:sp>
      <p:sp>
        <p:nvSpPr>
          <p:cNvPr id="9" name="Espace réservé du numéro de diapositive 5">
            <a:extLst>
              <a:ext uri="{FF2B5EF4-FFF2-40B4-BE49-F238E27FC236}">
                <a16:creationId xmlns:a16="http://schemas.microsoft.com/office/drawing/2014/main" id="{EBC3914A-B011-4DFA-B34B-913DFEFC0D0A}"/>
              </a:ext>
            </a:extLst>
          </p:cNvPr>
          <p:cNvSpPr>
            <a:spLocks noGrp="1"/>
          </p:cNvSpPr>
          <p:nvPr>
            <p:ph type="sldNum" sz="quarter" idx="12"/>
          </p:nvPr>
        </p:nvSpPr>
        <p:spPr>
          <a:xfrm>
            <a:off x="8865394" y="5438273"/>
            <a:ext cx="278606" cy="276727"/>
          </a:xfrm>
          <a:prstGeom prst="rect">
            <a:avLst/>
          </a:prstGeom>
        </p:spPr>
        <p:txBody>
          <a:bodyPr anchor="ctr"/>
          <a:lstStyle>
            <a:lvl1pPr algn="ctr">
              <a:defRPr sz="600">
                <a:solidFill>
                  <a:schemeClr val="bg1"/>
                </a:solidFill>
                <a:latin typeface="Montserrat Light" panose="00000400000000000000" pitchFamily="2" charset="0"/>
              </a:defRPr>
            </a:lvl1pPr>
          </a:lstStyle>
          <a:p>
            <a:fld id="{508E5035-D0A1-4EE5-BC5E-A7AA08A45B83}" type="slidenum">
              <a:rPr lang="fr-FR" smtClean="0"/>
              <a:t>‹N°›</a:t>
            </a:fld>
            <a:endParaRPr lang="fr-FR"/>
          </a:p>
        </p:txBody>
      </p:sp>
      <p:sp>
        <p:nvSpPr>
          <p:cNvPr id="12" name="Espace réservé pour une image  2">
            <a:extLst>
              <a:ext uri="{FF2B5EF4-FFF2-40B4-BE49-F238E27FC236}">
                <a16:creationId xmlns:a16="http://schemas.microsoft.com/office/drawing/2014/main" id="{D30C1CBD-891E-48D8-8D8E-EDA4383A8106}"/>
              </a:ext>
            </a:extLst>
          </p:cNvPr>
          <p:cNvSpPr>
            <a:spLocks noGrp="1"/>
          </p:cNvSpPr>
          <p:nvPr>
            <p:ph type="pic" idx="1"/>
          </p:nvPr>
        </p:nvSpPr>
        <p:spPr>
          <a:xfrm>
            <a:off x="5171378" y="2"/>
            <a:ext cx="3972623" cy="5714999"/>
          </a:xfrm>
          <a:prstGeom prst="rect">
            <a:avLst/>
          </a:prstGeom>
        </p:spPr>
        <p:txBody>
          <a:bodyPr/>
          <a:lstStyle>
            <a:lvl1pPr marL="0" indent="0">
              <a:buNone/>
              <a:defRPr sz="2400"/>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r>
              <a:rPr lang="fr-FR"/>
              <a:t>Cliquez sur l'icône pour ajouter une image</a:t>
            </a:r>
          </a:p>
        </p:txBody>
      </p:sp>
      <p:sp>
        <p:nvSpPr>
          <p:cNvPr id="14" name="Titre 1">
            <a:extLst>
              <a:ext uri="{FF2B5EF4-FFF2-40B4-BE49-F238E27FC236}">
                <a16:creationId xmlns:a16="http://schemas.microsoft.com/office/drawing/2014/main" id="{503EC4DC-36E4-4867-9629-668B7A59FF01}"/>
              </a:ext>
            </a:extLst>
          </p:cNvPr>
          <p:cNvSpPr>
            <a:spLocks noGrp="1"/>
          </p:cNvSpPr>
          <p:nvPr>
            <p:ph type="title"/>
          </p:nvPr>
        </p:nvSpPr>
        <p:spPr>
          <a:xfrm>
            <a:off x="454581" y="1778463"/>
            <a:ext cx="2949178" cy="307777"/>
          </a:xfrm>
          <a:prstGeom prst="rect">
            <a:avLst/>
          </a:prstGeom>
          <a:noFill/>
        </p:spPr>
        <p:txBody>
          <a:bodyPr wrap="square" rtlCol="0" anchor="ctr">
            <a:noAutofit/>
          </a:bodyPr>
          <a:lstStyle>
            <a:lvl1pPr>
              <a:defRPr lang="fr-FR" sz="1500" b="1" dirty="0">
                <a:solidFill>
                  <a:schemeClr val="bg1"/>
                </a:solidFill>
                <a:latin typeface="Montserrat ExtraBold" panose="00000900000000000000" pitchFamily="2" charset="0"/>
              </a:defRPr>
            </a:lvl1pPr>
          </a:lstStyle>
          <a:p>
            <a:pPr marL="0" lvl="0"/>
            <a:r>
              <a:rPr lang="fr-FR"/>
              <a:t>Modifiez le style du titre</a:t>
            </a:r>
          </a:p>
        </p:txBody>
      </p:sp>
    </p:spTree>
    <p:extLst>
      <p:ext uri="{BB962C8B-B14F-4D97-AF65-F5344CB8AC3E}">
        <p14:creationId xmlns:p14="http://schemas.microsoft.com/office/powerpoint/2010/main" val="21416180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3_Disposition personnalisé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005B405C-B69E-A1D2-B7F1-2182ED7B9573}"/>
              </a:ext>
            </a:extLst>
          </p:cNvPr>
          <p:cNvSpPr/>
          <p:nvPr/>
        </p:nvSpPr>
        <p:spPr>
          <a:xfrm>
            <a:off x="3614058" y="144264"/>
            <a:ext cx="5353808" cy="5413854"/>
          </a:xfrm>
          <a:prstGeom prst="rect">
            <a:avLst/>
          </a:prstGeom>
          <a:solidFill>
            <a:srgbClr val="FAF1D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14" name="Rectangle 13">
            <a:extLst>
              <a:ext uri="{FF2B5EF4-FFF2-40B4-BE49-F238E27FC236}">
                <a16:creationId xmlns:a16="http://schemas.microsoft.com/office/drawing/2014/main" id="{C6A9F893-64C0-35F8-5D0F-54A01840BA5E}"/>
              </a:ext>
            </a:extLst>
          </p:cNvPr>
          <p:cNvSpPr/>
          <p:nvPr/>
        </p:nvSpPr>
        <p:spPr>
          <a:xfrm>
            <a:off x="127747" y="144264"/>
            <a:ext cx="3486311" cy="5413854"/>
          </a:xfrm>
          <a:prstGeom prst="rect">
            <a:avLst/>
          </a:prstGeom>
          <a:solidFill>
            <a:srgbClr val="ECA9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15" name="Freeform 779">
            <a:extLst>
              <a:ext uri="{FF2B5EF4-FFF2-40B4-BE49-F238E27FC236}">
                <a16:creationId xmlns:a16="http://schemas.microsoft.com/office/drawing/2014/main" id="{8AEFE365-13C9-2A49-F0AF-EFA4B619281D}"/>
              </a:ext>
            </a:extLst>
          </p:cNvPr>
          <p:cNvSpPr>
            <a:spLocks noEditPoints="1"/>
          </p:cNvSpPr>
          <p:nvPr/>
        </p:nvSpPr>
        <p:spPr bwMode="auto">
          <a:xfrm>
            <a:off x="1192873" y="2164286"/>
            <a:ext cx="1232882" cy="1373807"/>
          </a:xfrm>
          <a:custGeom>
            <a:avLst/>
            <a:gdLst>
              <a:gd name="T0" fmla="*/ 76 w 162"/>
              <a:gd name="T1" fmla="*/ 31 h 161"/>
              <a:gd name="T2" fmla="*/ 77 w 162"/>
              <a:gd name="T3" fmla="*/ 132 h 161"/>
              <a:gd name="T4" fmla="*/ 29 w 162"/>
              <a:gd name="T5" fmla="*/ 84 h 161"/>
              <a:gd name="T6" fmla="*/ 66 w 162"/>
              <a:gd name="T7" fmla="*/ 33 h 161"/>
              <a:gd name="T8" fmla="*/ 66 w 162"/>
              <a:gd name="T9" fmla="*/ 33 h 161"/>
              <a:gd name="T10" fmla="*/ 29 w 162"/>
              <a:gd name="T11" fmla="*/ 74 h 161"/>
              <a:gd name="T12" fmla="*/ 84 w 162"/>
              <a:gd name="T13" fmla="*/ 28 h 161"/>
              <a:gd name="T14" fmla="*/ 98 w 162"/>
              <a:gd name="T15" fmla="*/ 28 h 161"/>
              <a:gd name="T16" fmla="*/ 41 w 162"/>
              <a:gd name="T17" fmla="*/ 117 h 161"/>
              <a:gd name="T18" fmla="*/ 46 w 162"/>
              <a:gd name="T19" fmla="*/ 38 h 161"/>
              <a:gd name="T20" fmla="*/ 46 w 162"/>
              <a:gd name="T21" fmla="*/ 38 h 161"/>
              <a:gd name="T22" fmla="*/ 104 w 162"/>
              <a:gd name="T23" fmla="*/ 33 h 161"/>
              <a:gd name="T24" fmla="*/ 31 w 162"/>
              <a:gd name="T25" fmla="*/ 95 h 161"/>
              <a:gd name="T26" fmla="*/ 56 w 162"/>
              <a:gd name="T27" fmla="*/ 37 h 161"/>
              <a:gd name="T28" fmla="*/ 59 w 162"/>
              <a:gd name="T29" fmla="*/ 130 h 161"/>
              <a:gd name="T30" fmla="*/ 53 w 162"/>
              <a:gd name="T31" fmla="*/ 120 h 161"/>
              <a:gd name="T32" fmla="*/ 53 w 162"/>
              <a:gd name="T33" fmla="*/ 120 h 161"/>
              <a:gd name="T34" fmla="*/ 67 w 162"/>
              <a:gd name="T35" fmla="*/ 130 h 161"/>
              <a:gd name="T36" fmla="*/ 38 w 162"/>
              <a:gd name="T37" fmla="*/ 46 h 161"/>
              <a:gd name="T38" fmla="*/ 116 w 162"/>
              <a:gd name="T39" fmla="*/ 114 h 161"/>
              <a:gd name="T40" fmla="*/ 116 w 162"/>
              <a:gd name="T41" fmla="*/ 114 h 161"/>
              <a:gd name="T42" fmla="*/ 125 w 162"/>
              <a:gd name="T43" fmla="*/ 47 h 161"/>
              <a:gd name="T44" fmla="*/ 129 w 162"/>
              <a:gd name="T45" fmla="*/ 60 h 161"/>
              <a:gd name="T46" fmla="*/ 33 w 162"/>
              <a:gd name="T47" fmla="*/ 59 h 161"/>
              <a:gd name="T48" fmla="*/ 113 w 162"/>
              <a:gd name="T49" fmla="*/ 43 h 161"/>
              <a:gd name="T50" fmla="*/ 28 w 162"/>
              <a:gd name="T51" fmla="*/ 66 h 161"/>
              <a:gd name="T52" fmla="*/ 28 w 162"/>
              <a:gd name="T53" fmla="*/ 66 h 161"/>
              <a:gd name="T54" fmla="*/ 113 w 162"/>
              <a:gd name="T55" fmla="*/ 121 h 161"/>
              <a:gd name="T56" fmla="*/ 127 w 162"/>
              <a:gd name="T57" fmla="*/ 97 h 161"/>
              <a:gd name="T58" fmla="*/ 129 w 162"/>
              <a:gd name="T59" fmla="*/ 88 h 161"/>
              <a:gd name="T60" fmla="*/ 38 w 162"/>
              <a:gd name="T61" fmla="*/ 109 h 161"/>
              <a:gd name="T62" fmla="*/ 126 w 162"/>
              <a:gd name="T63" fmla="*/ 105 h 161"/>
              <a:gd name="T64" fmla="*/ 126 w 162"/>
              <a:gd name="T65" fmla="*/ 105 h 161"/>
              <a:gd name="T66" fmla="*/ 94 w 162"/>
              <a:gd name="T67" fmla="*/ 130 h 161"/>
              <a:gd name="T68" fmla="*/ 98 w 162"/>
              <a:gd name="T69" fmla="*/ 129 h 161"/>
              <a:gd name="T70" fmla="*/ 104 w 162"/>
              <a:gd name="T71" fmla="*/ 127 h 161"/>
              <a:gd name="T72" fmla="*/ 132 w 162"/>
              <a:gd name="T73" fmla="*/ 70 h 161"/>
              <a:gd name="T74" fmla="*/ 133 w 162"/>
              <a:gd name="T75" fmla="*/ 81 h 161"/>
              <a:gd name="T76" fmla="*/ 24 w 162"/>
              <a:gd name="T77" fmla="*/ 24 h 161"/>
              <a:gd name="T78" fmla="*/ 11 w 162"/>
              <a:gd name="T79" fmla="*/ 105 h 161"/>
              <a:gd name="T80" fmla="*/ 124 w 162"/>
              <a:gd name="T81" fmla="*/ 28 h 161"/>
              <a:gd name="T82" fmla="*/ 143 w 162"/>
              <a:gd name="T83" fmla="*/ 30 h 161"/>
              <a:gd name="T84" fmla="*/ 137 w 162"/>
              <a:gd name="T85" fmla="*/ 23 h 161"/>
              <a:gd name="T86" fmla="*/ 41 w 162"/>
              <a:gd name="T87" fmla="*/ 129 h 161"/>
              <a:gd name="T88" fmla="*/ 22 w 162"/>
              <a:gd name="T89" fmla="*/ 149 h 161"/>
              <a:gd name="T90" fmla="*/ 81 w 162"/>
              <a:gd name="T91" fmla="*/ 160 h 161"/>
              <a:gd name="T92" fmla="*/ 151 w 162"/>
              <a:gd name="T93" fmla="*/ 55 h 161"/>
              <a:gd name="T94" fmla="*/ 58 w 162"/>
              <a:gd name="T95" fmla="*/ 62 h 161"/>
              <a:gd name="T96" fmla="*/ 88 w 162"/>
              <a:gd name="T97" fmla="*/ 103 h 161"/>
              <a:gd name="T98" fmla="*/ 110 w 162"/>
              <a:gd name="T99" fmla="*/ 79 h 161"/>
              <a:gd name="T100" fmla="*/ 74 w 162"/>
              <a:gd name="T101" fmla="*/ 69 h 161"/>
              <a:gd name="T102" fmla="*/ 83 w 162"/>
              <a:gd name="T103" fmla="*/ 101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2" h="161">
                <a:moveTo>
                  <a:pt x="77" y="31"/>
                </a:moveTo>
                <a:cubicBezTo>
                  <a:pt x="78" y="31"/>
                  <a:pt x="79" y="30"/>
                  <a:pt x="79" y="28"/>
                </a:cubicBezTo>
                <a:cubicBezTo>
                  <a:pt x="79" y="26"/>
                  <a:pt x="78" y="25"/>
                  <a:pt x="76" y="25"/>
                </a:cubicBezTo>
                <a:cubicBezTo>
                  <a:pt x="74" y="26"/>
                  <a:pt x="73" y="27"/>
                  <a:pt x="73" y="29"/>
                </a:cubicBezTo>
                <a:cubicBezTo>
                  <a:pt x="74" y="30"/>
                  <a:pt x="75" y="31"/>
                  <a:pt x="76" y="31"/>
                </a:cubicBezTo>
                <a:cubicBezTo>
                  <a:pt x="76" y="31"/>
                  <a:pt x="77" y="31"/>
                  <a:pt x="77" y="31"/>
                </a:cubicBezTo>
                <a:close/>
                <a:moveTo>
                  <a:pt x="80" y="135"/>
                </a:moveTo>
                <a:cubicBezTo>
                  <a:pt x="82" y="135"/>
                  <a:pt x="83" y="133"/>
                  <a:pt x="83" y="132"/>
                </a:cubicBezTo>
                <a:cubicBezTo>
                  <a:pt x="83" y="130"/>
                  <a:pt x="82" y="129"/>
                  <a:pt x="80" y="129"/>
                </a:cubicBezTo>
                <a:cubicBezTo>
                  <a:pt x="79" y="129"/>
                  <a:pt x="77" y="130"/>
                  <a:pt x="77" y="132"/>
                </a:cubicBezTo>
                <a:cubicBezTo>
                  <a:pt x="77" y="133"/>
                  <a:pt x="79" y="135"/>
                  <a:pt x="80" y="135"/>
                </a:cubicBezTo>
                <a:cubicBezTo>
                  <a:pt x="80" y="135"/>
                  <a:pt x="80" y="135"/>
                  <a:pt x="80" y="135"/>
                </a:cubicBezTo>
                <a:cubicBezTo>
                  <a:pt x="80" y="135"/>
                  <a:pt x="80" y="135"/>
                  <a:pt x="80" y="135"/>
                </a:cubicBezTo>
                <a:close/>
                <a:moveTo>
                  <a:pt x="33" y="87"/>
                </a:moveTo>
                <a:cubicBezTo>
                  <a:pt x="32" y="85"/>
                  <a:pt x="31" y="84"/>
                  <a:pt x="29" y="84"/>
                </a:cubicBezTo>
                <a:cubicBezTo>
                  <a:pt x="28" y="84"/>
                  <a:pt x="26" y="86"/>
                  <a:pt x="27" y="88"/>
                </a:cubicBezTo>
                <a:cubicBezTo>
                  <a:pt x="27" y="89"/>
                  <a:pt x="28" y="90"/>
                  <a:pt x="30" y="90"/>
                </a:cubicBezTo>
                <a:cubicBezTo>
                  <a:pt x="30" y="90"/>
                  <a:pt x="30" y="90"/>
                  <a:pt x="30" y="90"/>
                </a:cubicBezTo>
                <a:cubicBezTo>
                  <a:pt x="32" y="90"/>
                  <a:pt x="33" y="88"/>
                  <a:pt x="33" y="87"/>
                </a:cubicBezTo>
                <a:close/>
                <a:moveTo>
                  <a:pt x="66" y="33"/>
                </a:moveTo>
                <a:cubicBezTo>
                  <a:pt x="66" y="33"/>
                  <a:pt x="67" y="33"/>
                  <a:pt x="67" y="33"/>
                </a:cubicBezTo>
                <a:cubicBezTo>
                  <a:pt x="68" y="33"/>
                  <a:pt x="69" y="31"/>
                  <a:pt x="69" y="29"/>
                </a:cubicBezTo>
                <a:cubicBezTo>
                  <a:pt x="68" y="28"/>
                  <a:pt x="67" y="27"/>
                  <a:pt x="65" y="27"/>
                </a:cubicBezTo>
                <a:cubicBezTo>
                  <a:pt x="64" y="28"/>
                  <a:pt x="63" y="30"/>
                  <a:pt x="63" y="31"/>
                </a:cubicBezTo>
                <a:cubicBezTo>
                  <a:pt x="64" y="32"/>
                  <a:pt x="65" y="33"/>
                  <a:pt x="66" y="33"/>
                </a:cubicBezTo>
                <a:close/>
                <a:moveTo>
                  <a:pt x="26" y="77"/>
                </a:moveTo>
                <a:cubicBezTo>
                  <a:pt x="26" y="78"/>
                  <a:pt x="27" y="80"/>
                  <a:pt x="29" y="80"/>
                </a:cubicBezTo>
                <a:cubicBezTo>
                  <a:pt x="29" y="80"/>
                  <a:pt x="29" y="80"/>
                  <a:pt x="29" y="80"/>
                </a:cubicBezTo>
                <a:cubicBezTo>
                  <a:pt x="31" y="80"/>
                  <a:pt x="32" y="78"/>
                  <a:pt x="32" y="77"/>
                </a:cubicBezTo>
                <a:cubicBezTo>
                  <a:pt x="32" y="75"/>
                  <a:pt x="31" y="74"/>
                  <a:pt x="29" y="74"/>
                </a:cubicBezTo>
                <a:cubicBezTo>
                  <a:pt x="28" y="74"/>
                  <a:pt x="26" y="75"/>
                  <a:pt x="26" y="77"/>
                </a:cubicBezTo>
                <a:close/>
                <a:moveTo>
                  <a:pt x="87" y="31"/>
                </a:moveTo>
                <a:cubicBezTo>
                  <a:pt x="88" y="31"/>
                  <a:pt x="90" y="30"/>
                  <a:pt x="90" y="29"/>
                </a:cubicBezTo>
                <a:cubicBezTo>
                  <a:pt x="90" y="27"/>
                  <a:pt x="89" y="26"/>
                  <a:pt x="87" y="26"/>
                </a:cubicBezTo>
                <a:cubicBezTo>
                  <a:pt x="86" y="25"/>
                  <a:pt x="84" y="27"/>
                  <a:pt x="84" y="28"/>
                </a:cubicBezTo>
                <a:cubicBezTo>
                  <a:pt x="84" y="30"/>
                  <a:pt x="85" y="31"/>
                  <a:pt x="87" y="31"/>
                </a:cubicBezTo>
                <a:cubicBezTo>
                  <a:pt x="87" y="31"/>
                  <a:pt x="87" y="31"/>
                  <a:pt x="87" y="31"/>
                </a:cubicBezTo>
                <a:close/>
                <a:moveTo>
                  <a:pt x="97" y="34"/>
                </a:moveTo>
                <a:cubicBezTo>
                  <a:pt x="98" y="34"/>
                  <a:pt x="100" y="33"/>
                  <a:pt x="100" y="32"/>
                </a:cubicBezTo>
                <a:cubicBezTo>
                  <a:pt x="100" y="30"/>
                  <a:pt x="100" y="28"/>
                  <a:pt x="98" y="28"/>
                </a:cubicBezTo>
                <a:cubicBezTo>
                  <a:pt x="96" y="27"/>
                  <a:pt x="95" y="28"/>
                  <a:pt x="94" y="30"/>
                </a:cubicBezTo>
                <a:cubicBezTo>
                  <a:pt x="94" y="31"/>
                  <a:pt x="95" y="33"/>
                  <a:pt x="96" y="34"/>
                </a:cubicBezTo>
                <a:cubicBezTo>
                  <a:pt x="96" y="34"/>
                  <a:pt x="97" y="34"/>
                  <a:pt x="97" y="34"/>
                </a:cubicBezTo>
                <a:close/>
                <a:moveTo>
                  <a:pt x="41" y="113"/>
                </a:moveTo>
                <a:cubicBezTo>
                  <a:pt x="40" y="114"/>
                  <a:pt x="40" y="116"/>
                  <a:pt x="41" y="117"/>
                </a:cubicBezTo>
                <a:cubicBezTo>
                  <a:pt x="41" y="118"/>
                  <a:pt x="42" y="118"/>
                  <a:pt x="43" y="118"/>
                </a:cubicBezTo>
                <a:cubicBezTo>
                  <a:pt x="44" y="118"/>
                  <a:pt x="44" y="118"/>
                  <a:pt x="45" y="117"/>
                </a:cubicBezTo>
                <a:cubicBezTo>
                  <a:pt x="46" y="116"/>
                  <a:pt x="46" y="114"/>
                  <a:pt x="45" y="113"/>
                </a:cubicBezTo>
                <a:cubicBezTo>
                  <a:pt x="44" y="112"/>
                  <a:pt x="42" y="112"/>
                  <a:pt x="41" y="113"/>
                </a:cubicBezTo>
                <a:close/>
                <a:moveTo>
                  <a:pt x="46" y="38"/>
                </a:moveTo>
                <a:cubicBezTo>
                  <a:pt x="45" y="39"/>
                  <a:pt x="44" y="41"/>
                  <a:pt x="45" y="42"/>
                </a:cubicBezTo>
                <a:cubicBezTo>
                  <a:pt x="46" y="43"/>
                  <a:pt x="47" y="43"/>
                  <a:pt x="48" y="43"/>
                </a:cubicBezTo>
                <a:cubicBezTo>
                  <a:pt x="48" y="43"/>
                  <a:pt x="49" y="43"/>
                  <a:pt x="50" y="43"/>
                </a:cubicBezTo>
                <a:cubicBezTo>
                  <a:pt x="51" y="41"/>
                  <a:pt x="51" y="40"/>
                  <a:pt x="50" y="38"/>
                </a:cubicBezTo>
                <a:cubicBezTo>
                  <a:pt x="49" y="37"/>
                  <a:pt x="47" y="37"/>
                  <a:pt x="46" y="38"/>
                </a:cubicBezTo>
                <a:close/>
                <a:moveTo>
                  <a:pt x="105" y="38"/>
                </a:moveTo>
                <a:cubicBezTo>
                  <a:pt x="106" y="38"/>
                  <a:pt x="106" y="38"/>
                  <a:pt x="107" y="38"/>
                </a:cubicBezTo>
                <a:cubicBezTo>
                  <a:pt x="108" y="38"/>
                  <a:pt x="109" y="37"/>
                  <a:pt x="109" y="36"/>
                </a:cubicBezTo>
                <a:cubicBezTo>
                  <a:pt x="110" y="35"/>
                  <a:pt x="110" y="33"/>
                  <a:pt x="108" y="32"/>
                </a:cubicBezTo>
                <a:cubicBezTo>
                  <a:pt x="107" y="32"/>
                  <a:pt x="105" y="32"/>
                  <a:pt x="104" y="33"/>
                </a:cubicBezTo>
                <a:cubicBezTo>
                  <a:pt x="103" y="35"/>
                  <a:pt x="104" y="37"/>
                  <a:pt x="105" y="38"/>
                </a:cubicBezTo>
                <a:close/>
                <a:moveTo>
                  <a:pt x="32" y="100"/>
                </a:moveTo>
                <a:cubicBezTo>
                  <a:pt x="33" y="100"/>
                  <a:pt x="33" y="100"/>
                  <a:pt x="33" y="100"/>
                </a:cubicBezTo>
                <a:cubicBezTo>
                  <a:pt x="35" y="100"/>
                  <a:pt x="36" y="98"/>
                  <a:pt x="35" y="96"/>
                </a:cubicBezTo>
                <a:cubicBezTo>
                  <a:pt x="34" y="95"/>
                  <a:pt x="33" y="94"/>
                  <a:pt x="31" y="95"/>
                </a:cubicBezTo>
                <a:cubicBezTo>
                  <a:pt x="30" y="95"/>
                  <a:pt x="29" y="97"/>
                  <a:pt x="29" y="98"/>
                </a:cubicBezTo>
                <a:cubicBezTo>
                  <a:pt x="30" y="100"/>
                  <a:pt x="31" y="100"/>
                  <a:pt x="32" y="100"/>
                </a:cubicBezTo>
                <a:close/>
                <a:moveTo>
                  <a:pt x="55" y="32"/>
                </a:moveTo>
                <a:cubicBezTo>
                  <a:pt x="54" y="33"/>
                  <a:pt x="53" y="34"/>
                  <a:pt x="54" y="36"/>
                </a:cubicBezTo>
                <a:cubicBezTo>
                  <a:pt x="54" y="37"/>
                  <a:pt x="55" y="37"/>
                  <a:pt x="56" y="37"/>
                </a:cubicBezTo>
                <a:cubicBezTo>
                  <a:pt x="57" y="37"/>
                  <a:pt x="57" y="37"/>
                  <a:pt x="58" y="37"/>
                </a:cubicBezTo>
                <a:cubicBezTo>
                  <a:pt x="59" y="36"/>
                  <a:pt x="60" y="34"/>
                  <a:pt x="59" y="33"/>
                </a:cubicBezTo>
                <a:cubicBezTo>
                  <a:pt x="58" y="32"/>
                  <a:pt x="56" y="31"/>
                  <a:pt x="55" y="32"/>
                </a:cubicBezTo>
                <a:close/>
                <a:moveTo>
                  <a:pt x="57" y="126"/>
                </a:moveTo>
                <a:cubicBezTo>
                  <a:pt x="57" y="128"/>
                  <a:pt x="57" y="129"/>
                  <a:pt x="59" y="130"/>
                </a:cubicBezTo>
                <a:cubicBezTo>
                  <a:pt x="59" y="130"/>
                  <a:pt x="60" y="130"/>
                  <a:pt x="60" y="130"/>
                </a:cubicBezTo>
                <a:cubicBezTo>
                  <a:pt x="61" y="130"/>
                  <a:pt x="62" y="130"/>
                  <a:pt x="63" y="129"/>
                </a:cubicBezTo>
                <a:cubicBezTo>
                  <a:pt x="63" y="127"/>
                  <a:pt x="63" y="125"/>
                  <a:pt x="61" y="125"/>
                </a:cubicBezTo>
                <a:cubicBezTo>
                  <a:pt x="60" y="124"/>
                  <a:pt x="58" y="125"/>
                  <a:pt x="57" y="126"/>
                </a:cubicBezTo>
                <a:close/>
                <a:moveTo>
                  <a:pt x="53" y="120"/>
                </a:moveTo>
                <a:cubicBezTo>
                  <a:pt x="51" y="119"/>
                  <a:pt x="49" y="119"/>
                  <a:pt x="48" y="120"/>
                </a:cubicBezTo>
                <a:cubicBezTo>
                  <a:pt x="48" y="122"/>
                  <a:pt x="48" y="124"/>
                  <a:pt x="49" y="124"/>
                </a:cubicBezTo>
                <a:cubicBezTo>
                  <a:pt x="50" y="125"/>
                  <a:pt x="50" y="125"/>
                  <a:pt x="51" y="125"/>
                </a:cubicBezTo>
                <a:cubicBezTo>
                  <a:pt x="52" y="125"/>
                  <a:pt x="53" y="125"/>
                  <a:pt x="53" y="124"/>
                </a:cubicBezTo>
                <a:cubicBezTo>
                  <a:pt x="54" y="122"/>
                  <a:pt x="54" y="121"/>
                  <a:pt x="53" y="120"/>
                </a:cubicBezTo>
                <a:close/>
                <a:moveTo>
                  <a:pt x="70" y="134"/>
                </a:moveTo>
                <a:cubicBezTo>
                  <a:pt x="71" y="134"/>
                  <a:pt x="72" y="133"/>
                  <a:pt x="73" y="131"/>
                </a:cubicBezTo>
                <a:cubicBezTo>
                  <a:pt x="73" y="130"/>
                  <a:pt x="72" y="128"/>
                  <a:pt x="71" y="128"/>
                </a:cubicBezTo>
                <a:cubicBezTo>
                  <a:pt x="71" y="128"/>
                  <a:pt x="71" y="128"/>
                  <a:pt x="71" y="128"/>
                </a:cubicBezTo>
                <a:cubicBezTo>
                  <a:pt x="69" y="127"/>
                  <a:pt x="67" y="128"/>
                  <a:pt x="67" y="130"/>
                </a:cubicBezTo>
                <a:cubicBezTo>
                  <a:pt x="67" y="132"/>
                  <a:pt x="68" y="133"/>
                  <a:pt x="69" y="133"/>
                </a:cubicBezTo>
                <a:cubicBezTo>
                  <a:pt x="69" y="133"/>
                  <a:pt x="69" y="133"/>
                  <a:pt x="69" y="133"/>
                </a:cubicBezTo>
                <a:cubicBezTo>
                  <a:pt x="69" y="133"/>
                  <a:pt x="70" y="134"/>
                  <a:pt x="70" y="134"/>
                </a:cubicBezTo>
                <a:close/>
                <a:moveTo>
                  <a:pt x="42" y="45"/>
                </a:moveTo>
                <a:cubicBezTo>
                  <a:pt x="41" y="44"/>
                  <a:pt x="39" y="45"/>
                  <a:pt x="38" y="46"/>
                </a:cubicBezTo>
                <a:cubicBezTo>
                  <a:pt x="37" y="47"/>
                  <a:pt x="37" y="49"/>
                  <a:pt x="39" y="50"/>
                </a:cubicBezTo>
                <a:cubicBezTo>
                  <a:pt x="39" y="50"/>
                  <a:pt x="40" y="51"/>
                  <a:pt x="40" y="51"/>
                </a:cubicBezTo>
                <a:cubicBezTo>
                  <a:pt x="41" y="51"/>
                  <a:pt x="42" y="50"/>
                  <a:pt x="43" y="50"/>
                </a:cubicBezTo>
                <a:cubicBezTo>
                  <a:pt x="44" y="48"/>
                  <a:pt x="44" y="46"/>
                  <a:pt x="42" y="45"/>
                </a:cubicBezTo>
                <a:close/>
                <a:moveTo>
                  <a:pt x="116" y="114"/>
                </a:moveTo>
                <a:cubicBezTo>
                  <a:pt x="115" y="115"/>
                  <a:pt x="115" y="117"/>
                  <a:pt x="116" y="118"/>
                </a:cubicBezTo>
                <a:cubicBezTo>
                  <a:pt x="117" y="119"/>
                  <a:pt x="117" y="119"/>
                  <a:pt x="118" y="119"/>
                </a:cubicBezTo>
                <a:cubicBezTo>
                  <a:pt x="119" y="119"/>
                  <a:pt x="120" y="119"/>
                  <a:pt x="120" y="118"/>
                </a:cubicBezTo>
                <a:cubicBezTo>
                  <a:pt x="121" y="117"/>
                  <a:pt x="121" y="115"/>
                  <a:pt x="120" y="114"/>
                </a:cubicBezTo>
                <a:cubicBezTo>
                  <a:pt x="119" y="113"/>
                  <a:pt x="117" y="113"/>
                  <a:pt x="116" y="114"/>
                </a:cubicBezTo>
                <a:close/>
                <a:moveTo>
                  <a:pt x="121" y="46"/>
                </a:moveTo>
                <a:cubicBezTo>
                  <a:pt x="119" y="47"/>
                  <a:pt x="119" y="49"/>
                  <a:pt x="120" y="51"/>
                </a:cubicBezTo>
                <a:cubicBezTo>
                  <a:pt x="121" y="51"/>
                  <a:pt x="121" y="52"/>
                  <a:pt x="122" y="52"/>
                </a:cubicBezTo>
                <a:cubicBezTo>
                  <a:pt x="123" y="52"/>
                  <a:pt x="124" y="52"/>
                  <a:pt x="124" y="51"/>
                </a:cubicBezTo>
                <a:cubicBezTo>
                  <a:pt x="125" y="50"/>
                  <a:pt x="126" y="48"/>
                  <a:pt x="125" y="47"/>
                </a:cubicBezTo>
                <a:cubicBezTo>
                  <a:pt x="124" y="46"/>
                  <a:pt x="122" y="45"/>
                  <a:pt x="121" y="46"/>
                </a:cubicBezTo>
                <a:close/>
                <a:moveTo>
                  <a:pt x="126" y="55"/>
                </a:moveTo>
                <a:cubicBezTo>
                  <a:pt x="125" y="56"/>
                  <a:pt x="124" y="57"/>
                  <a:pt x="125" y="59"/>
                </a:cubicBezTo>
                <a:cubicBezTo>
                  <a:pt x="126" y="60"/>
                  <a:pt x="127" y="61"/>
                  <a:pt x="128" y="61"/>
                </a:cubicBezTo>
                <a:cubicBezTo>
                  <a:pt x="128" y="61"/>
                  <a:pt x="129" y="61"/>
                  <a:pt x="129" y="60"/>
                </a:cubicBezTo>
                <a:cubicBezTo>
                  <a:pt x="131" y="60"/>
                  <a:pt x="131" y="58"/>
                  <a:pt x="130" y="56"/>
                </a:cubicBezTo>
                <a:cubicBezTo>
                  <a:pt x="130" y="55"/>
                  <a:pt x="128" y="54"/>
                  <a:pt x="126" y="55"/>
                </a:cubicBezTo>
                <a:close/>
                <a:moveTo>
                  <a:pt x="36" y="54"/>
                </a:moveTo>
                <a:cubicBezTo>
                  <a:pt x="35" y="53"/>
                  <a:pt x="33" y="54"/>
                  <a:pt x="32" y="55"/>
                </a:cubicBezTo>
                <a:cubicBezTo>
                  <a:pt x="31" y="57"/>
                  <a:pt x="32" y="58"/>
                  <a:pt x="33" y="59"/>
                </a:cubicBezTo>
                <a:cubicBezTo>
                  <a:pt x="34" y="59"/>
                  <a:pt x="34" y="60"/>
                  <a:pt x="35" y="60"/>
                </a:cubicBezTo>
                <a:cubicBezTo>
                  <a:pt x="36" y="60"/>
                  <a:pt x="37" y="59"/>
                  <a:pt x="37" y="58"/>
                </a:cubicBezTo>
                <a:cubicBezTo>
                  <a:pt x="38" y="56"/>
                  <a:pt x="38" y="55"/>
                  <a:pt x="36" y="54"/>
                </a:cubicBezTo>
                <a:close/>
                <a:moveTo>
                  <a:pt x="113" y="39"/>
                </a:moveTo>
                <a:cubicBezTo>
                  <a:pt x="112" y="40"/>
                  <a:pt x="112" y="42"/>
                  <a:pt x="113" y="43"/>
                </a:cubicBezTo>
                <a:cubicBezTo>
                  <a:pt x="114" y="44"/>
                  <a:pt x="115" y="44"/>
                  <a:pt x="115" y="44"/>
                </a:cubicBezTo>
                <a:cubicBezTo>
                  <a:pt x="116" y="44"/>
                  <a:pt x="117" y="44"/>
                  <a:pt x="117" y="43"/>
                </a:cubicBezTo>
                <a:cubicBezTo>
                  <a:pt x="119" y="42"/>
                  <a:pt x="118" y="40"/>
                  <a:pt x="117" y="39"/>
                </a:cubicBezTo>
                <a:cubicBezTo>
                  <a:pt x="116" y="38"/>
                  <a:pt x="114" y="38"/>
                  <a:pt x="113" y="39"/>
                </a:cubicBezTo>
                <a:close/>
                <a:moveTo>
                  <a:pt x="28" y="66"/>
                </a:moveTo>
                <a:cubicBezTo>
                  <a:pt x="28" y="67"/>
                  <a:pt x="29" y="69"/>
                  <a:pt x="30" y="69"/>
                </a:cubicBezTo>
                <a:cubicBezTo>
                  <a:pt x="31" y="69"/>
                  <a:pt x="31" y="69"/>
                  <a:pt x="31" y="69"/>
                </a:cubicBezTo>
                <a:cubicBezTo>
                  <a:pt x="32" y="69"/>
                  <a:pt x="34" y="68"/>
                  <a:pt x="34" y="67"/>
                </a:cubicBezTo>
                <a:cubicBezTo>
                  <a:pt x="34" y="66"/>
                  <a:pt x="33" y="64"/>
                  <a:pt x="32" y="63"/>
                </a:cubicBezTo>
                <a:cubicBezTo>
                  <a:pt x="30" y="63"/>
                  <a:pt x="29" y="64"/>
                  <a:pt x="28" y="66"/>
                </a:cubicBezTo>
                <a:close/>
                <a:moveTo>
                  <a:pt x="108" y="120"/>
                </a:moveTo>
                <a:cubicBezTo>
                  <a:pt x="107" y="121"/>
                  <a:pt x="107" y="123"/>
                  <a:pt x="108" y="124"/>
                </a:cubicBezTo>
                <a:cubicBezTo>
                  <a:pt x="108" y="125"/>
                  <a:pt x="109" y="126"/>
                  <a:pt x="110" y="126"/>
                </a:cubicBezTo>
                <a:cubicBezTo>
                  <a:pt x="111" y="126"/>
                  <a:pt x="111" y="126"/>
                  <a:pt x="112" y="125"/>
                </a:cubicBezTo>
                <a:cubicBezTo>
                  <a:pt x="113" y="124"/>
                  <a:pt x="113" y="123"/>
                  <a:pt x="113" y="121"/>
                </a:cubicBezTo>
                <a:cubicBezTo>
                  <a:pt x="112" y="120"/>
                  <a:pt x="110" y="119"/>
                  <a:pt x="108" y="120"/>
                </a:cubicBezTo>
                <a:close/>
                <a:moveTo>
                  <a:pt x="129" y="101"/>
                </a:moveTo>
                <a:cubicBezTo>
                  <a:pt x="131" y="101"/>
                  <a:pt x="132" y="101"/>
                  <a:pt x="132" y="100"/>
                </a:cubicBezTo>
                <a:cubicBezTo>
                  <a:pt x="133" y="98"/>
                  <a:pt x="132" y="96"/>
                  <a:pt x="130" y="96"/>
                </a:cubicBezTo>
                <a:cubicBezTo>
                  <a:pt x="129" y="95"/>
                  <a:pt x="127" y="96"/>
                  <a:pt x="127" y="97"/>
                </a:cubicBezTo>
                <a:cubicBezTo>
                  <a:pt x="126" y="99"/>
                  <a:pt x="127" y="101"/>
                  <a:pt x="128" y="101"/>
                </a:cubicBezTo>
                <a:cubicBezTo>
                  <a:pt x="129" y="101"/>
                  <a:pt x="129" y="101"/>
                  <a:pt x="129" y="101"/>
                </a:cubicBezTo>
                <a:close/>
                <a:moveTo>
                  <a:pt x="135" y="89"/>
                </a:moveTo>
                <a:cubicBezTo>
                  <a:pt x="135" y="87"/>
                  <a:pt x="134" y="86"/>
                  <a:pt x="133" y="85"/>
                </a:cubicBezTo>
                <a:cubicBezTo>
                  <a:pt x="131" y="85"/>
                  <a:pt x="129" y="86"/>
                  <a:pt x="129" y="88"/>
                </a:cubicBezTo>
                <a:cubicBezTo>
                  <a:pt x="129" y="90"/>
                  <a:pt x="130" y="91"/>
                  <a:pt x="132" y="91"/>
                </a:cubicBezTo>
                <a:cubicBezTo>
                  <a:pt x="132" y="91"/>
                  <a:pt x="132" y="91"/>
                  <a:pt x="132" y="91"/>
                </a:cubicBezTo>
                <a:cubicBezTo>
                  <a:pt x="134" y="91"/>
                  <a:pt x="135" y="90"/>
                  <a:pt x="135" y="89"/>
                </a:cubicBezTo>
                <a:close/>
                <a:moveTo>
                  <a:pt x="37" y="110"/>
                </a:moveTo>
                <a:cubicBezTo>
                  <a:pt x="37" y="110"/>
                  <a:pt x="38" y="110"/>
                  <a:pt x="38" y="109"/>
                </a:cubicBezTo>
                <a:cubicBezTo>
                  <a:pt x="40" y="109"/>
                  <a:pt x="40" y="107"/>
                  <a:pt x="39" y="105"/>
                </a:cubicBezTo>
                <a:cubicBezTo>
                  <a:pt x="38" y="104"/>
                  <a:pt x="37" y="103"/>
                  <a:pt x="35" y="104"/>
                </a:cubicBezTo>
                <a:cubicBezTo>
                  <a:pt x="34" y="105"/>
                  <a:pt x="33" y="107"/>
                  <a:pt x="34" y="108"/>
                </a:cubicBezTo>
                <a:cubicBezTo>
                  <a:pt x="35" y="109"/>
                  <a:pt x="36" y="110"/>
                  <a:pt x="37" y="110"/>
                </a:cubicBezTo>
                <a:close/>
                <a:moveTo>
                  <a:pt x="126" y="105"/>
                </a:moveTo>
                <a:cubicBezTo>
                  <a:pt x="125" y="104"/>
                  <a:pt x="123" y="105"/>
                  <a:pt x="122" y="106"/>
                </a:cubicBezTo>
                <a:cubicBezTo>
                  <a:pt x="121" y="108"/>
                  <a:pt x="122" y="109"/>
                  <a:pt x="123" y="110"/>
                </a:cubicBezTo>
                <a:cubicBezTo>
                  <a:pt x="124" y="111"/>
                  <a:pt x="124" y="111"/>
                  <a:pt x="125" y="111"/>
                </a:cubicBezTo>
                <a:cubicBezTo>
                  <a:pt x="126" y="111"/>
                  <a:pt x="127" y="110"/>
                  <a:pt x="127" y="109"/>
                </a:cubicBezTo>
                <a:cubicBezTo>
                  <a:pt x="128" y="108"/>
                  <a:pt x="128" y="106"/>
                  <a:pt x="126" y="105"/>
                </a:cubicBezTo>
                <a:close/>
                <a:moveTo>
                  <a:pt x="90" y="128"/>
                </a:moveTo>
                <a:cubicBezTo>
                  <a:pt x="89" y="128"/>
                  <a:pt x="88" y="130"/>
                  <a:pt x="88" y="131"/>
                </a:cubicBezTo>
                <a:cubicBezTo>
                  <a:pt x="88" y="133"/>
                  <a:pt x="89" y="134"/>
                  <a:pt x="91" y="134"/>
                </a:cubicBezTo>
                <a:cubicBezTo>
                  <a:pt x="91" y="134"/>
                  <a:pt x="91" y="134"/>
                  <a:pt x="91" y="134"/>
                </a:cubicBezTo>
                <a:cubicBezTo>
                  <a:pt x="93" y="133"/>
                  <a:pt x="94" y="132"/>
                  <a:pt x="94" y="130"/>
                </a:cubicBezTo>
                <a:cubicBezTo>
                  <a:pt x="93" y="129"/>
                  <a:pt x="92" y="128"/>
                  <a:pt x="90" y="128"/>
                </a:cubicBezTo>
                <a:close/>
                <a:moveTo>
                  <a:pt x="100" y="125"/>
                </a:moveTo>
                <a:cubicBezTo>
                  <a:pt x="100" y="125"/>
                  <a:pt x="100" y="125"/>
                  <a:pt x="100" y="125"/>
                </a:cubicBezTo>
                <a:cubicBezTo>
                  <a:pt x="100" y="125"/>
                  <a:pt x="100" y="125"/>
                  <a:pt x="100" y="125"/>
                </a:cubicBezTo>
                <a:cubicBezTo>
                  <a:pt x="98" y="126"/>
                  <a:pt x="97" y="127"/>
                  <a:pt x="98" y="129"/>
                </a:cubicBezTo>
                <a:cubicBezTo>
                  <a:pt x="99" y="130"/>
                  <a:pt x="100" y="131"/>
                  <a:pt x="101" y="131"/>
                </a:cubicBezTo>
                <a:cubicBezTo>
                  <a:pt x="101" y="131"/>
                  <a:pt x="102" y="131"/>
                  <a:pt x="102" y="131"/>
                </a:cubicBezTo>
                <a:cubicBezTo>
                  <a:pt x="102" y="131"/>
                  <a:pt x="102" y="131"/>
                  <a:pt x="102" y="131"/>
                </a:cubicBezTo>
                <a:cubicBezTo>
                  <a:pt x="102" y="131"/>
                  <a:pt x="102" y="131"/>
                  <a:pt x="102" y="131"/>
                </a:cubicBezTo>
                <a:cubicBezTo>
                  <a:pt x="103" y="130"/>
                  <a:pt x="104" y="128"/>
                  <a:pt x="104" y="127"/>
                </a:cubicBezTo>
                <a:cubicBezTo>
                  <a:pt x="103" y="125"/>
                  <a:pt x="101" y="124"/>
                  <a:pt x="100" y="125"/>
                </a:cubicBezTo>
                <a:close/>
                <a:moveTo>
                  <a:pt x="131" y="65"/>
                </a:moveTo>
                <a:cubicBezTo>
                  <a:pt x="129" y="65"/>
                  <a:pt x="128" y="67"/>
                  <a:pt x="128" y="68"/>
                </a:cubicBezTo>
                <a:cubicBezTo>
                  <a:pt x="129" y="70"/>
                  <a:pt x="130" y="71"/>
                  <a:pt x="131" y="71"/>
                </a:cubicBezTo>
                <a:cubicBezTo>
                  <a:pt x="132" y="71"/>
                  <a:pt x="132" y="71"/>
                  <a:pt x="132" y="70"/>
                </a:cubicBezTo>
                <a:cubicBezTo>
                  <a:pt x="134" y="70"/>
                  <a:pt x="135" y="68"/>
                  <a:pt x="134" y="67"/>
                </a:cubicBezTo>
                <a:cubicBezTo>
                  <a:pt x="134" y="65"/>
                  <a:pt x="132" y="64"/>
                  <a:pt x="131" y="65"/>
                </a:cubicBezTo>
                <a:close/>
                <a:moveTo>
                  <a:pt x="133" y="75"/>
                </a:moveTo>
                <a:cubicBezTo>
                  <a:pt x="131" y="75"/>
                  <a:pt x="130" y="76"/>
                  <a:pt x="130" y="78"/>
                </a:cubicBezTo>
                <a:cubicBezTo>
                  <a:pt x="130" y="80"/>
                  <a:pt x="131" y="81"/>
                  <a:pt x="133" y="81"/>
                </a:cubicBezTo>
                <a:cubicBezTo>
                  <a:pt x="133" y="81"/>
                  <a:pt x="133" y="81"/>
                  <a:pt x="133" y="81"/>
                </a:cubicBezTo>
                <a:cubicBezTo>
                  <a:pt x="135" y="81"/>
                  <a:pt x="136" y="79"/>
                  <a:pt x="136" y="78"/>
                </a:cubicBezTo>
                <a:cubicBezTo>
                  <a:pt x="136" y="76"/>
                  <a:pt x="134" y="75"/>
                  <a:pt x="133" y="75"/>
                </a:cubicBezTo>
                <a:close/>
                <a:moveTo>
                  <a:pt x="80" y="0"/>
                </a:moveTo>
                <a:cubicBezTo>
                  <a:pt x="59" y="0"/>
                  <a:pt x="39" y="9"/>
                  <a:pt x="24" y="24"/>
                </a:cubicBezTo>
                <a:cubicBezTo>
                  <a:pt x="13" y="35"/>
                  <a:pt x="6" y="49"/>
                  <a:pt x="3" y="64"/>
                </a:cubicBezTo>
                <a:cubicBezTo>
                  <a:pt x="0" y="78"/>
                  <a:pt x="1" y="93"/>
                  <a:pt x="6" y="107"/>
                </a:cubicBezTo>
                <a:cubicBezTo>
                  <a:pt x="6" y="108"/>
                  <a:pt x="7" y="109"/>
                  <a:pt x="8" y="109"/>
                </a:cubicBezTo>
                <a:cubicBezTo>
                  <a:pt x="9" y="109"/>
                  <a:pt x="9" y="109"/>
                  <a:pt x="9" y="109"/>
                </a:cubicBezTo>
                <a:cubicBezTo>
                  <a:pt x="11" y="108"/>
                  <a:pt x="12" y="107"/>
                  <a:pt x="11" y="105"/>
                </a:cubicBezTo>
                <a:cubicBezTo>
                  <a:pt x="2" y="78"/>
                  <a:pt x="8" y="49"/>
                  <a:pt x="28" y="28"/>
                </a:cubicBezTo>
                <a:cubicBezTo>
                  <a:pt x="42" y="14"/>
                  <a:pt x="60" y="6"/>
                  <a:pt x="80" y="6"/>
                </a:cubicBezTo>
                <a:cubicBezTo>
                  <a:pt x="100" y="6"/>
                  <a:pt x="119" y="13"/>
                  <a:pt x="133" y="27"/>
                </a:cubicBezTo>
                <a:cubicBezTo>
                  <a:pt x="133" y="27"/>
                  <a:pt x="133" y="27"/>
                  <a:pt x="133" y="27"/>
                </a:cubicBezTo>
                <a:cubicBezTo>
                  <a:pt x="124" y="28"/>
                  <a:pt x="124" y="28"/>
                  <a:pt x="124" y="28"/>
                </a:cubicBezTo>
                <a:cubicBezTo>
                  <a:pt x="123" y="28"/>
                  <a:pt x="121" y="29"/>
                  <a:pt x="121" y="31"/>
                </a:cubicBezTo>
                <a:cubicBezTo>
                  <a:pt x="121" y="32"/>
                  <a:pt x="123" y="33"/>
                  <a:pt x="124" y="33"/>
                </a:cubicBezTo>
                <a:cubicBezTo>
                  <a:pt x="124" y="33"/>
                  <a:pt x="124" y="33"/>
                  <a:pt x="124" y="33"/>
                </a:cubicBezTo>
                <a:cubicBezTo>
                  <a:pt x="140" y="33"/>
                  <a:pt x="140" y="33"/>
                  <a:pt x="140" y="33"/>
                </a:cubicBezTo>
                <a:cubicBezTo>
                  <a:pt x="142" y="33"/>
                  <a:pt x="143" y="32"/>
                  <a:pt x="143" y="30"/>
                </a:cubicBezTo>
                <a:cubicBezTo>
                  <a:pt x="143" y="14"/>
                  <a:pt x="143" y="14"/>
                  <a:pt x="143" y="14"/>
                </a:cubicBezTo>
                <a:cubicBezTo>
                  <a:pt x="143" y="13"/>
                  <a:pt x="142" y="11"/>
                  <a:pt x="140" y="11"/>
                </a:cubicBezTo>
                <a:cubicBezTo>
                  <a:pt x="139" y="11"/>
                  <a:pt x="137" y="13"/>
                  <a:pt x="137" y="14"/>
                </a:cubicBezTo>
                <a:cubicBezTo>
                  <a:pt x="137" y="23"/>
                  <a:pt x="137" y="23"/>
                  <a:pt x="137" y="23"/>
                </a:cubicBezTo>
                <a:cubicBezTo>
                  <a:pt x="137" y="23"/>
                  <a:pt x="137" y="23"/>
                  <a:pt x="137" y="23"/>
                </a:cubicBezTo>
                <a:cubicBezTo>
                  <a:pt x="122" y="8"/>
                  <a:pt x="101" y="0"/>
                  <a:pt x="80" y="0"/>
                </a:cubicBezTo>
                <a:close/>
                <a:moveTo>
                  <a:pt x="29" y="133"/>
                </a:moveTo>
                <a:cubicBezTo>
                  <a:pt x="29" y="132"/>
                  <a:pt x="29" y="132"/>
                  <a:pt x="29" y="132"/>
                </a:cubicBezTo>
                <a:cubicBezTo>
                  <a:pt x="38" y="132"/>
                  <a:pt x="38" y="132"/>
                  <a:pt x="38" y="132"/>
                </a:cubicBezTo>
                <a:cubicBezTo>
                  <a:pt x="39" y="132"/>
                  <a:pt x="41" y="131"/>
                  <a:pt x="41" y="129"/>
                </a:cubicBezTo>
                <a:cubicBezTo>
                  <a:pt x="41" y="128"/>
                  <a:pt x="39" y="126"/>
                  <a:pt x="38" y="126"/>
                </a:cubicBezTo>
                <a:cubicBezTo>
                  <a:pt x="22" y="127"/>
                  <a:pt x="22" y="127"/>
                  <a:pt x="22" y="127"/>
                </a:cubicBezTo>
                <a:cubicBezTo>
                  <a:pt x="20" y="127"/>
                  <a:pt x="19" y="128"/>
                  <a:pt x="19" y="130"/>
                </a:cubicBezTo>
                <a:cubicBezTo>
                  <a:pt x="19" y="146"/>
                  <a:pt x="19" y="146"/>
                  <a:pt x="19" y="146"/>
                </a:cubicBezTo>
                <a:cubicBezTo>
                  <a:pt x="19" y="147"/>
                  <a:pt x="20" y="149"/>
                  <a:pt x="22" y="149"/>
                </a:cubicBezTo>
                <a:cubicBezTo>
                  <a:pt x="22" y="149"/>
                  <a:pt x="22" y="149"/>
                  <a:pt x="22" y="149"/>
                </a:cubicBezTo>
                <a:cubicBezTo>
                  <a:pt x="23" y="149"/>
                  <a:pt x="25" y="147"/>
                  <a:pt x="25" y="146"/>
                </a:cubicBezTo>
                <a:cubicBezTo>
                  <a:pt x="25" y="137"/>
                  <a:pt x="25" y="137"/>
                  <a:pt x="25" y="137"/>
                </a:cubicBezTo>
                <a:cubicBezTo>
                  <a:pt x="25" y="137"/>
                  <a:pt x="25" y="137"/>
                  <a:pt x="25" y="137"/>
                </a:cubicBezTo>
                <a:cubicBezTo>
                  <a:pt x="41" y="152"/>
                  <a:pt x="61" y="160"/>
                  <a:pt x="81" y="160"/>
                </a:cubicBezTo>
                <a:cubicBezTo>
                  <a:pt x="102" y="160"/>
                  <a:pt x="123" y="152"/>
                  <a:pt x="138" y="136"/>
                </a:cubicBezTo>
                <a:cubicBezTo>
                  <a:pt x="149" y="125"/>
                  <a:pt x="156" y="111"/>
                  <a:pt x="159" y="96"/>
                </a:cubicBezTo>
                <a:cubicBezTo>
                  <a:pt x="162" y="82"/>
                  <a:pt x="161" y="67"/>
                  <a:pt x="156" y="53"/>
                </a:cubicBezTo>
                <a:cubicBezTo>
                  <a:pt x="156" y="51"/>
                  <a:pt x="154" y="51"/>
                  <a:pt x="153" y="51"/>
                </a:cubicBezTo>
                <a:cubicBezTo>
                  <a:pt x="151" y="52"/>
                  <a:pt x="150" y="53"/>
                  <a:pt x="151" y="55"/>
                </a:cubicBezTo>
                <a:cubicBezTo>
                  <a:pt x="160" y="82"/>
                  <a:pt x="154" y="111"/>
                  <a:pt x="134" y="132"/>
                </a:cubicBezTo>
                <a:cubicBezTo>
                  <a:pt x="105" y="161"/>
                  <a:pt x="58" y="161"/>
                  <a:pt x="29" y="133"/>
                </a:cubicBezTo>
                <a:close/>
                <a:moveTo>
                  <a:pt x="58" y="58"/>
                </a:moveTo>
                <a:cubicBezTo>
                  <a:pt x="58" y="58"/>
                  <a:pt x="57" y="59"/>
                  <a:pt x="57" y="60"/>
                </a:cubicBezTo>
                <a:cubicBezTo>
                  <a:pt x="57" y="61"/>
                  <a:pt x="57" y="62"/>
                  <a:pt x="58" y="62"/>
                </a:cubicBezTo>
                <a:cubicBezTo>
                  <a:pt x="79" y="109"/>
                  <a:pt x="79" y="109"/>
                  <a:pt x="79" y="109"/>
                </a:cubicBezTo>
                <a:cubicBezTo>
                  <a:pt x="80" y="111"/>
                  <a:pt x="81" y="112"/>
                  <a:pt x="82" y="112"/>
                </a:cubicBezTo>
                <a:cubicBezTo>
                  <a:pt x="82" y="112"/>
                  <a:pt x="83" y="112"/>
                  <a:pt x="83" y="112"/>
                </a:cubicBezTo>
                <a:cubicBezTo>
                  <a:pt x="84" y="112"/>
                  <a:pt x="85" y="111"/>
                  <a:pt x="86" y="109"/>
                </a:cubicBezTo>
                <a:cubicBezTo>
                  <a:pt x="88" y="103"/>
                  <a:pt x="88" y="103"/>
                  <a:pt x="88" y="103"/>
                </a:cubicBezTo>
                <a:cubicBezTo>
                  <a:pt x="90" y="100"/>
                  <a:pt x="91" y="96"/>
                  <a:pt x="93" y="92"/>
                </a:cubicBezTo>
                <a:cubicBezTo>
                  <a:pt x="97" y="91"/>
                  <a:pt x="101" y="89"/>
                  <a:pt x="105" y="88"/>
                </a:cubicBezTo>
                <a:cubicBezTo>
                  <a:pt x="110" y="86"/>
                  <a:pt x="110" y="86"/>
                  <a:pt x="110" y="86"/>
                </a:cubicBezTo>
                <a:cubicBezTo>
                  <a:pt x="112" y="85"/>
                  <a:pt x="112" y="83"/>
                  <a:pt x="112" y="82"/>
                </a:cubicBezTo>
                <a:cubicBezTo>
                  <a:pt x="112" y="81"/>
                  <a:pt x="112" y="80"/>
                  <a:pt x="110" y="79"/>
                </a:cubicBezTo>
                <a:cubicBezTo>
                  <a:pt x="99" y="74"/>
                  <a:pt x="88" y="68"/>
                  <a:pt x="76" y="63"/>
                </a:cubicBezTo>
                <a:cubicBezTo>
                  <a:pt x="66" y="59"/>
                  <a:pt x="66" y="59"/>
                  <a:pt x="66" y="59"/>
                </a:cubicBezTo>
                <a:cubicBezTo>
                  <a:pt x="65" y="58"/>
                  <a:pt x="64" y="58"/>
                  <a:pt x="62" y="57"/>
                </a:cubicBezTo>
                <a:cubicBezTo>
                  <a:pt x="61" y="56"/>
                  <a:pt x="59" y="57"/>
                  <a:pt x="58" y="58"/>
                </a:cubicBezTo>
                <a:close/>
                <a:moveTo>
                  <a:pt x="74" y="69"/>
                </a:moveTo>
                <a:cubicBezTo>
                  <a:pt x="84" y="73"/>
                  <a:pt x="93" y="78"/>
                  <a:pt x="103" y="82"/>
                </a:cubicBezTo>
                <a:cubicBezTo>
                  <a:pt x="103" y="82"/>
                  <a:pt x="103" y="82"/>
                  <a:pt x="103" y="82"/>
                </a:cubicBezTo>
                <a:cubicBezTo>
                  <a:pt x="98" y="84"/>
                  <a:pt x="94" y="86"/>
                  <a:pt x="89" y="87"/>
                </a:cubicBezTo>
                <a:cubicBezTo>
                  <a:pt x="89" y="88"/>
                  <a:pt x="88" y="88"/>
                  <a:pt x="88" y="89"/>
                </a:cubicBezTo>
                <a:cubicBezTo>
                  <a:pt x="86" y="93"/>
                  <a:pt x="85" y="97"/>
                  <a:pt x="83" y="101"/>
                </a:cubicBezTo>
                <a:cubicBezTo>
                  <a:pt x="82" y="102"/>
                  <a:pt x="82" y="102"/>
                  <a:pt x="82" y="102"/>
                </a:cubicBezTo>
                <a:cubicBezTo>
                  <a:pt x="65" y="65"/>
                  <a:pt x="65" y="65"/>
                  <a:pt x="65" y="65"/>
                </a:cubicBezTo>
                <a:lnTo>
                  <a:pt x="74" y="6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6" name="Rectangle 15">
            <a:extLst>
              <a:ext uri="{FF2B5EF4-FFF2-40B4-BE49-F238E27FC236}">
                <a16:creationId xmlns:a16="http://schemas.microsoft.com/office/drawing/2014/main" id="{D55435EF-FB37-359D-9EBE-3178D3519FE9}"/>
              </a:ext>
            </a:extLst>
          </p:cNvPr>
          <p:cNvSpPr/>
          <p:nvPr/>
        </p:nvSpPr>
        <p:spPr>
          <a:xfrm>
            <a:off x="5047668" y="2257870"/>
            <a:ext cx="501723" cy="104411"/>
          </a:xfrm>
          <a:prstGeom prst="rect">
            <a:avLst/>
          </a:prstGeom>
          <a:solidFill>
            <a:srgbClr val="EBA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17" name="Espace réservé du texte 17">
            <a:extLst>
              <a:ext uri="{FF2B5EF4-FFF2-40B4-BE49-F238E27FC236}">
                <a16:creationId xmlns:a16="http://schemas.microsoft.com/office/drawing/2014/main" id="{28F4AA48-6F0D-8BF3-7F7F-DB96B35E4412}"/>
              </a:ext>
            </a:extLst>
          </p:cNvPr>
          <p:cNvSpPr>
            <a:spLocks noGrp="1"/>
          </p:cNvSpPr>
          <p:nvPr>
            <p:ph type="body" sz="quarter" idx="10" hasCustomPrompt="1"/>
          </p:nvPr>
        </p:nvSpPr>
        <p:spPr>
          <a:xfrm>
            <a:off x="628650" y="1521354"/>
            <a:ext cx="7886700" cy="3626115"/>
          </a:xfrm>
          <a:prstGeom prst="rect">
            <a:avLst/>
          </a:prstGeom>
          <a:noFill/>
        </p:spPr>
        <p:txBody>
          <a:bodyPr vert="horz" wrap="square" lIns="91440" tIns="45720" rIns="91440" bIns="45720" rtlCol="0">
            <a:normAutofit/>
          </a:bodyPr>
          <a:lstStyle>
            <a:lvl1pPr marL="0" indent="0" algn="l" defTabSz="685800" rtl="0" eaLnBrk="1" latinLnBrk="0" hangingPunct="1">
              <a:lnSpc>
                <a:spcPct val="90000"/>
              </a:lnSpc>
              <a:spcBef>
                <a:spcPts val="750"/>
              </a:spcBef>
              <a:buFont typeface="Arial" panose="020B0604020202020204" pitchFamily="34" charset="0"/>
              <a:buNone/>
              <a:defRPr sz="1050" kern="1200">
                <a:solidFill>
                  <a:schemeClr val="tx1"/>
                </a:solidFill>
                <a:latin typeface="Montserrat Light" panose="00000400000000000000" pitchFamily="2" charset="0"/>
                <a:ea typeface="+mn-ea"/>
                <a:cs typeface="+mn-cs"/>
              </a:defRPr>
            </a:lvl1pPr>
            <a:lvl2pPr marL="471488" indent="-128588" algn="l" defTabSz="685800" rtl="0" eaLnBrk="1" latinLnBrk="0" hangingPunct="1">
              <a:lnSpc>
                <a:spcPct val="90000"/>
              </a:lnSpc>
              <a:spcBef>
                <a:spcPts val="375"/>
              </a:spcBef>
              <a:buFont typeface="Arial" panose="020B0604020202020204" pitchFamily="34" charset="0"/>
              <a:buChar char="•"/>
              <a:defRPr sz="900" kern="1200">
                <a:solidFill>
                  <a:schemeClr val="tx1"/>
                </a:solidFill>
                <a:latin typeface="Montserrat Light" panose="00000400000000000000" pitchFamily="2"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825" kern="1200">
                <a:solidFill>
                  <a:schemeClr val="tx1"/>
                </a:solidFill>
                <a:latin typeface="Montserrat Light" panose="00000400000000000000" pitchFamily="2"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050" kern="1200">
                <a:solidFill>
                  <a:schemeClr val="tx1"/>
                </a:solidFill>
                <a:latin typeface="Montserrat Light" panose="00000400000000000000" pitchFamily="2"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050" kern="1200">
                <a:solidFill>
                  <a:schemeClr val="tx1"/>
                </a:solidFill>
                <a:latin typeface="Montserrat Light" panose="00000400000000000000" pitchFamily="2"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fr-FR"/>
              <a:t>Cliquez pour modifier les styles du texte du masque</a:t>
            </a:r>
          </a:p>
          <a:p>
            <a:pPr lvl="1"/>
            <a:r>
              <a:rPr lang="fr-FR"/>
              <a:t>Deuxième niveau</a:t>
            </a:r>
          </a:p>
          <a:p>
            <a:pPr lvl="2"/>
            <a:r>
              <a:rPr lang="fr-FR"/>
              <a:t>Troisième niveau</a:t>
            </a:r>
          </a:p>
        </p:txBody>
      </p:sp>
      <p:sp>
        <p:nvSpPr>
          <p:cNvPr id="2" name="Rectangle 1">
            <a:extLst>
              <a:ext uri="{FF2B5EF4-FFF2-40B4-BE49-F238E27FC236}">
                <a16:creationId xmlns:a16="http://schemas.microsoft.com/office/drawing/2014/main" id="{DA887C06-9EEB-8C1F-7F18-A61B6B550337}"/>
              </a:ext>
            </a:extLst>
          </p:cNvPr>
          <p:cNvSpPr/>
          <p:nvPr/>
        </p:nvSpPr>
        <p:spPr>
          <a:xfrm>
            <a:off x="8893176" y="5438273"/>
            <a:ext cx="250825" cy="276727"/>
          </a:xfrm>
          <a:prstGeom prst="rect">
            <a:avLst/>
          </a:prstGeom>
          <a:solidFill>
            <a:srgbClr val="EBA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fr-FR" sz="675">
                <a:latin typeface="Montserrat Light" panose="00000400000000000000" pitchFamily="2" charset="0"/>
              </a:rPr>
              <a:t> </a:t>
            </a:r>
          </a:p>
        </p:txBody>
      </p:sp>
      <p:sp>
        <p:nvSpPr>
          <p:cNvPr id="3" name="Espace réservé du numéro de diapositive 5">
            <a:extLst>
              <a:ext uri="{FF2B5EF4-FFF2-40B4-BE49-F238E27FC236}">
                <a16:creationId xmlns:a16="http://schemas.microsoft.com/office/drawing/2014/main" id="{F6144210-2C07-BE36-71B0-958956D01507}"/>
              </a:ext>
            </a:extLst>
          </p:cNvPr>
          <p:cNvSpPr>
            <a:spLocks noGrp="1"/>
          </p:cNvSpPr>
          <p:nvPr>
            <p:ph type="sldNum" sz="quarter" idx="12"/>
          </p:nvPr>
        </p:nvSpPr>
        <p:spPr>
          <a:xfrm>
            <a:off x="8865394" y="5438273"/>
            <a:ext cx="278606" cy="276727"/>
          </a:xfrm>
          <a:prstGeom prst="rect">
            <a:avLst/>
          </a:prstGeom>
        </p:spPr>
        <p:txBody>
          <a:bodyPr anchor="ctr"/>
          <a:lstStyle>
            <a:lvl1pPr algn="ctr">
              <a:defRPr sz="600">
                <a:solidFill>
                  <a:schemeClr val="bg1"/>
                </a:solidFill>
                <a:latin typeface="Montserrat Light" panose="00000400000000000000" pitchFamily="2" charset="0"/>
              </a:defRPr>
            </a:lvl1pPr>
          </a:lstStyle>
          <a:p>
            <a:fld id="{493CB6BD-B1C6-44BA-A464-57AF382C63A0}" type="slidenum">
              <a:rPr lang="en-GB" smtClean="0"/>
              <a:t>‹N°›</a:t>
            </a:fld>
            <a:endParaRPr lang="en-GB"/>
          </a:p>
        </p:txBody>
      </p:sp>
    </p:spTree>
    <p:extLst>
      <p:ext uri="{BB962C8B-B14F-4D97-AF65-F5344CB8AC3E}">
        <p14:creationId xmlns:p14="http://schemas.microsoft.com/office/powerpoint/2010/main" val="3022373909"/>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p:cSld name="Blank w/ Subheader">
    <p:bg>
      <p:bgPr>
        <a:solidFill>
          <a:schemeClr val="bg1"/>
        </a:solidFill>
        <a:effectLst/>
      </p:bgPr>
    </p:bg>
    <p:spTree>
      <p:nvGrpSpPr>
        <p:cNvPr id="1" name=""/>
        <p:cNvGrpSpPr/>
        <p:nvPr/>
      </p:nvGrpSpPr>
      <p:grpSpPr>
        <a:xfrm>
          <a:off x="0" y="0"/>
          <a:ext cx="0" cy="0"/>
          <a:chOff x="0" y="0"/>
          <a:chExt cx="0" cy="0"/>
        </a:xfrm>
      </p:grpSpPr>
      <p:sp>
        <p:nvSpPr>
          <p:cNvPr id="2" name="Slide Number Placeholder 7">
            <a:extLst>
              <a:ext uri="{FF2B5EF4-FFF2-40B4-BE49-F238E27FC236}">
                <a16:creationId xmlns:a16="http://schemas.microsoft.com/office/drawing/2014/main" id="{419A4D59-9F46-7C6A-3865-A640D834FD0B}"/>
              </a:ext>
            </a:extLst>
          </p:cNvPr>
          <p:cNvSpPr>
            <a:spLocks noGrp="1"/>
          </p:cNvSpPr>
          <p:nvPr>
            <p:ph type="sldNum" sz="quarter" idx="4"/>
          </p:nvPr>
        </p:nvSpPr>
        <p:spPr>
          <a:xfrm>
            <a:off x="8759274" y="5381533"/>
            <a:ext cx="302594" cy="248771"/>
          </a:xfrm>
          <a:prstGeom prst="rect">
            <a:avLst/>
          </a:prstGeom>
        </p:spPr>
        <p:txBody>
          <a:bodyPr vert="horz" lIns="0" tIns="0" rIns="0" bIns="0" rtlCol="0" anchor="b" anchorCtr="0">
            <a:noAutofit/>
          </a:bodyPr>
          <a:lstStyle>
            <a:lvl1pPr algn="r">
              <a:defRPr sz="728" b="1">
                <a:solidFill>
                  <a:schemeClr val="tx1"/>
                </a:solidFill>
                <a:latin typeface="Source Sans Pro" panose="020B0503030403020204" pitchFamily="34" charset="0"/>
                <a:ea typeface="Source Sans Pro" panose="020B0503030403020204" pitchFamily="34" charset="0"/>
                <a:cs typeface="Calibri" panose="020F0502020204030204" pitchFamily="34" charset="0"/>
              </a:defRPr>
            </a:lvl1pPr>
          </a:lstStyle>
          <a:p>
            <a:fld id="{495CDFE8-06BB-8C4A-81DE-67EF32F50FC9}" type="slidenum">
              <a:rPr lang="en-US" smtClean="0"/>
              <a:pPr/>
              <a:t>‹N°›</a:t>
            </a:fld>
            <a:endParaRPr lang="en-US"/>
          </a:p>
        </p:txBody>
      </p:sp>
    </p:spTree>
    <p:extLst>
      <p:ext uri="{BB962C8B-B14F-4D97-AF65-F5344CB8AC3E}">
        <p14:creationId xmlns:p14="http://schemas.microsoft.com/office/powerpoint/2010/main" val="362929567"/>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p:cSld name="1_Disposition personnalisée">
    <p:spTree>
      <p:nvGrpSpPr>
        <p:cNvPr id="1" name=""/>
        <p:cNvGrpSpPr/>
        <p:nvPr/>
      </p:nvGrpSpPr>
      <p:grpSpPr>
        <a:xfrm>
          <a:off x="0" y="0"/>
          <a:ext cx="0" cy="0"/>
          <a:chOff x="0" y="0"/>
          <a:chExt cx="0" cy="0"/>
        </a:xfrm>
      </p:grpSpPr>
      <p:pic>
        <p:nvPicPr>
          <p:cNvPr id="3" name="Image 2" descr="Une image contenant eau, extérieur, nature, lac&#10;&#10;Description générée automatiquement">
            <a:extLst>
              <a:ext uri="{FF2B5EF4-FFF2-40B4-BE49-F238E27FC236}">
                <a16:creationId xmlns:a16="http://schemas.microsoft.com/office/drawing/2014/main" id="{49B25EA7-3A47-68BF-34EC-ECB99C04C11A}"/>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26134" r="17423"/>
          <a:stretch/>
        </p:blipFill>
        <p:spPr>
          <a:xfrm>
            <a:off x="4037029" y="0"/>
            <a:ext cx="5161176" cy="5715000"/>
          </a:xfrm>
          <a:prstGeom prst="rect">
            <a:avLst/>
          </a:prstGeom>
        </p:spPr>
      </p:pic>
      <p:sp>
        <p:nvSpPr>
          <p:cNvPr id="4" name="Cadre 3">
            <a:extLst>
              <a:ext uri="{FF2B5EF4-FFF2-40B4-BE49-F238E27FC236}">
                <a16:creationId xmlns:a16="http://schemas.microsoft.com/office/drawing/2014/main" id="{8AB60F58-FB11-406A-AC78-F1636C6FBE85}"/>
              </a:ext>
            </a:extLst>
          </p:cNvPr>
          <p:cNvSpPr/>
          <p:nvPr/>
        </p:nvSpPr>
        <p:spPr>
          <a:xfrm>
            <a:off x="522862" y="612032"/>
            <a:ext cx="8098277" cy="4490937"/>
          </a:xfrm>
          <a:prstGeom prst="frame">
            <a:avLst>
              <a:gd name="adj1" fmla="val 3475"/>
            </a:avLst>
          </a:prstGeom>
          <a:gradFill>
            <a:gsLst>
              <a:gs pos="25000">
                <a:srgbClr val="EBA900"/>
              </a:gs>
              <a:gs pos="47000">
                <a:schemeClr val="bg1"/>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solidFill>
                <a:schemeClr val="tx1"/>
              </a:solidFill>
            </a:endParaRPr>
          </a:p>
        </p:txBody>
      </p:sp>
      <p:sp>
        <p:nvSpPr>
          <p:cNvPr id="2" name="Titre 1">
            <a:extLst>
              <a:ext uri="{FF2B5EF4-FFF2-40B4-BE49-F238E27FC236}">
                <a16:creationId xmlns:a16="http://schemas.microsoft.com/office/drawing/2014/main" id="{B8B77393-8895-4253-917B-E749510E8DC4}"/>
              </a:ext>
            </a:extLst>
          </p:cNvPr>
          <p:cNvSpPr>
            <a:spLocks noGrp="1"/>
          </p:cNvSpPr>
          <p:nvPr>
            <p:ph type="title"/>
          </p:nvPr>
        </p:nvSpPr>
        <p:spPr>
          <a:xfrm>
            <a:off x="680180" y="2610729"/>
            <a:ext cx="2943000" cy="353943"/>
          </a:xfrm>
          <a:prstGeom prst="rect">
            <a:avLst/>
          </a:prstGeom>
          <a:noFill/>
        </p:spPr>
        <p:txBody>
          <a:bodyPr wrap="square" rtlCol="0">
            <a:noAutofit/>
          </a:bodyPr>
          <a:lstStyle>
            <a:lvl1pPr>
              <a:lnSpc>
                <a:spcPct val="114000"/>
              </a:lnSpc>
              <a:spcBef>
                <a:spcPts val="0"/>
              </a:spcBef>
              <a:defRPr lang="fr-FR" dirty="0">
                <a:solidFill>
                  <a:schemeClr val="accent1"/>
                </a:solidFill>
              </a:defRPr>
            </a:lvl1pPr>
          </a:lstStyle>
          <a:p>
            <a:pPr marL="0" lvl="0"/>
            <a:r>
              <a:rPr lang="fr-FR"/>
              <a:t>Modifiez le style du titre</a:t>
            </a:r>
          </a:p>
        </p:txBody>
      </p:sp>
      <p:sp>
        <p:nvSpPr>
          <p:cNvPr id="7" name="Espace réservé du texte 17">
            <a:extLst>
              <a:ext uri="{FF2B5EF4-FFF2-40B4-BE49-F238E27FC236}">
                <a16:creationId xmlns:a16="http://schemas.microsoft.com/office/drawing/2014/main" id="{7E100893-D372-4346-9999-1FDBD2674D78}"/>
              </a:ext>
            </a:extLst>
          </p:cNvPr>
          <p:cNvSpPr>
            <a:spLocks noGrp="1"/>
          </p:cNvSpPr>
          <p:nvPr>
            <p:ph type="body" sz="quarter" idx="10"/>
          </p:nvPr>
        </p:nvSpPr>
        <p:spPr>
          <a:xfrm>
            <a:off x="680180" y="2900442"/>
            <a:ext cx="2943000" cy="284693"/>
          </a:xfrm>
          <a:prstGeom prst="rect">
            <a:avLst/>
          </a:prstGeom>
          <a:noFill/>
        </p:spPr>
        <p:txBody>
          <a:bodyPr wrap="square" rtlCol="0">
            <a:noAutofit/>
          </a:bodyPr>
          <a:lstStyle>
            <a:lvl1pPr>
              <a:lnSpc>
                <a:spcPct val="114000"/>
              </a:lnSpc>
              <a:spcBef>
                <a:spcPts val="0"/>
              </a:spcBef>
              <a:defRPr lang="fr-FR" sz="1350" dirty="0" smtClean="0">
                <a:solidFill>
                  <a:schemeClr val="tx1"/>
                </a:solidFill>
                <a:latin typeface="+mj-lt"/>
              </a:defRPr>
            </a:lvl1pPr>
          </a:lstStyle>
          <a:p>
            <a:pPr lvl="0"/>
            <a:r>
              <a:rPr lang="fr-FR"/>
              <a:t>Cliquez pour modifier les styles du texte du masque</a:t>
            </a:r>
          </a:p>
        </p:txBody>
      </p:sp>
      <p:sp>
        <p:nvSpPr>
          <p:cNvPr id="8" name="Espace réservé du texte 21">
            <a:extLst>
              <a:ext uri="{FF2B5EF4-FFF2-40B4-BE49-F238E27FC236}">
                <a16:creationId xmlns:a16="http://schemas.microsoft.com/office/drawing/2014/main" id="{273E52B1-CB2C-4219-AC0E-185372E06CD5}"/>
              </a:ext>
            </a:extLst>
          </p:cNvPr>
          <p:cNvSpPr>
            <a:spLocks noGrp="1"/>
          </p:cNvSpPr>
          <p:nvPr>
            <p:ph type="body" sz="quarter" idx="11"/>
          </p:nvPr>
        </p:nvSpPr>
        <p:spPr>
          <a:xfrm>
            <a:off x="680180" y="3170267"/>
            <a:ext cx="2943000" cy="203902"/>
          </a:xfrm>
          <a:prstGeom prst="rect">
            <a:avLst/>
          </a:prstGeom>
          <a:noFill/>
        </p:spPr>
        <p:txBody>
          <a:bodyPr wrap="square" rtlCol="0">
            <a:noAutofit/>
          </a:bodyPr>
          <a:lstStyle>
            <a:lvl1pPr>
              <a:lnSpc>
                <a:spcPct val="114000"/>
              </a:lnSpc>
              <a:spcBef>
                <a:spcPts val="0"/>
              </a:spcBef>
              <a:defRPr lang="fr-FR" sz="825" dirty="0">
                <a:solidFill>
                  <a:schemeClr val="tx1"/>
                </a:solidFill>
              </a:defRPr>
            </a:lvl1pPr>
          </a:lstStyle>
          <a:p>
            <a:pPr lvl="0"/>
            <a:r>
              <a:rPr lang="fr-FR"/>
              <a:t>Cliquez pour modifier les styles du texte du masque</a:t>
            </a:r>
          </a:p>
        </p:txBody>
      </p:sp>
    </p:spTree>
    <p:extLst>
      <p:ext uri="{BB962C8B-B14F-4D97-AF65-F5344CB8AC3E}">
        <p14:creationId xmlns:p14="http://schemas.microsoft.com/office/powerpoint/2010/main" val="2195940466"/>
      </p:ext>
    </p:extLst>
  </p:cSld>
  <p:clrMapOvr>
    <a:masterClrMapping/>
  </p:clrMapOvr>
  <p:hf hdr="0" ftr="0" dt="0"/>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p:cSld name="Slide de base">
    <p:spTree>
      <p:nvGrpSpPr>
        <p:cNvPr id="1" name=""/>
        <p:cNvGrpSpPr/>
        <p:nvPr/>
      </p:nvGrpSpPr>
      <p:grpSpPr>
        <a:xfrm>
          <a:off x="0" y="0"/>
          <a:ext cx="0" cy="0"/>
          <a:chOff x="0" y="0"/>
          <a:chExt cx="0" cy="0"/>
        </a:xfrm>
      </p:grpSpPr>
      <p:sp>
        <p:nvSpPr>
          <p:cNvPr id="4" name="Espace réservé de la date 3">
            <a:extLst>
              <a:ext uri="{FF2B5EF4-FFF2-40B4-BE49-F238E27FC236}">
                <a16:creationId xmlns:a16="http://schemas.microsoft.com/office/drawing/2014/main" id="{00362DA4-85A2-40F0-AA0C-D85AB9B3D90B}"/>
              </a:ext>
            </a:extLst>
          </p:cNvPr>
          <p:cNvSpPr>
            <a:spLocks noGrp="1"/>
          </p:cNvSpPr>
          <p:nvPr>
            <p:ph type="dt" sz="half" idx="10"/>
          </p:nvPr>
        </p:nvSpPr>
        <p:spPr>
          <a:xfrm>
            <a:off x="628650" y="5296959"/>
            <a:ext cx="2057400" cy="304271"/>
          </a:xfrm>
          <a:prstGeom prst="rect">
            <a:avLst/>
          </a:prstGeom>
        </p:spPr>
        <p:txBody>
          <a:bodyPr/>
          <a:lstStyle/>
          <a:p>
            <a:fld id="{3CA0B291-39CD-4243-82CA-0EB5FC2A9EC5}" type="datetime1">
              <a:rPr lang="fr-FR" smtClean="0"/>
              <a:t>22/05/2026</a:t>
            </a:fld>
            <a:endParaRPr lang="fr-FR"/>
          </a:p>
        </p:txBody>
      </p:sp>
      <p:sp>
        <p:nvSpPr>
          <p:cNvPr id="5" name="Espace réservé du pied de page 4">
            <a:extLst>
              <a:ext uri="{FF2B5EF4-FFF2-40B4-BE49-F238E27FC236}">
                <a16:creationId xmlns:a16="http://schemas.microsoft.com/office/drawing/2014/main" id="{34062028-ADDD-4E76-BC4B-2A0049F77ECA}"/>
              </a:ext>
            </a:extLst>
          </p:cNvPr>
          <p:cNvSpPr>
            <a:spLocks noGrp="1"/>
          </p:cNvSpPr>
          <p:nvPr>
            <p:ph type="ftr" sz="quarter" idx="11"/>
          </p:nvPr>
        </p:nvSpPr>
        <p:spPr>
          <a:xfrm>
            <a:off x="3028950" y="5296959"/>
            <a:ext cx="3086100" cy="304271"/>
          </a:xfrm>
          <a:prstGeom prst="rect">
            <a:avLst/>
          </a:prstGeom>
        </p:spPr>
        <p:txBody>
          <a:bodyPr/>
          <a:lstStyle/>
          <a:p>
            <a:endParaRPr lang="fr-FR"/>
          </a:p>
        </p:txBody>
      </p:sp>
      <p:sp>
        <p:nvSpPr>
          <p:cNvPr id="8" name="Rectangle 7">
            <a:extLst>
              <a:ext uri="{FF2B5EF4-FFF2-40B4-BE49-F238E27FC236}">
                <a16:creationId xmlns:a16="http://schemas.microsoft.com/office/drawing/2014/main" id="{0B0B7A3F-6821-48DF-8FC9-1A3DA042E232}"/>
              </a:ext>
            </a:extLst>
          </p:cNvPr>
          <p:cNvSpPr/>
          <p:nvPr/>
        </p:nvSpPr>
        <p:spPr>
          <a:xfrm>
            <a:off x="0" y="0"/>
            <a:ext cx="209350" cy="786062"/>
          </a:xfrm>
          <a:prstGeom prst="rect">
            <a:avLst/>
          </a:prstGeom>
          <a:solidFill>
            <a:srgbClr val="EBA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3" name="Titre 1">
            <a:extLst>
              <a:ext uri="{FF2B5EF4-FFF2-40B4-BE49-F238E27FC236}">
                <a16:creationId xmlns:a16="http://schemas.microsoft.com/office/drawing/2014/main" id="{0FCE597C-1F68-A409-CC88-699CD1D0C188}"/>
              </a:ext>
            </a:extLst>
          </p:cNvPr>
          <p:cNvSpPr>
            <a:spLocks noGrp="1"/>
          </p:cNvSpPr>
          <p:nvPr>
            <p:ph type="title"/>
          </p:nvPr>
        </p:nvSpPr>
        <p:spPr>
          <a:xfrm>
            <a:off x="454580" y="1778463"/>
            <a:ext cx="5307018" cy="307777"/>
          </a:xfrm>
          <a:prstGeom prst="rect">
            <a:avLst/>
          </a:prstGeom>
          <a:noFill/>
        </p:spPr>
        <p:txBody>
          <a:bodyPr wrap="square" rtlCol="0" anchor="ctr">
            <a:noAutofit/>
          </a:bodyPr>
          <a:lstStyle>
            <a:lvl1pPr>
              <a:defRPr lang="fr-FR" sz="1500" b="1" dirty="0">
                <a:solidFill>
                  <a:schemeClr val="tx1"/>
                </a:solidFill>
                <a:latin typeface="Montserrat ExtraBold" panose="00000900000000000000" pitchFamily="2" charset="0"/>
              </a:defRPr>
            </a:lvl1pPr>
          </a:lstStyle>
          <a:p>
            <a:pPr marL="0" lvl="0"/>
            <a:r>
              <a:rPr lang="fr-FR"/>
              <a:t>Modifiez le style du titre</a:t>
            </a:r>
          </a:p>
        </p:txBody>
      </p:sp>
      <p:sp>
        <p:nvSpPr>
          <p:cNvPr id="6" name="Espace réservé du texte 2">
            <a:extLst>
              <a:ext uri="{FF2B5EF4-FFF2-40B4-BE49-F238E27FC236}">
                <a16:creationId xmlns:a16="http://schemas.microsoft.com/office/drawing/2014/main" id="{B533F8B6-C0A8-A6F5-CA9A-AA29872C4528}"/>
              </a:ext>
            </a:extLst>
          </p:cNvPr>
          <p:cNvSpPr>
            <a:spLocks noGrp="1"/>
          </p:cNvSpPr>
          <p:nvPr>
            <p:ph type="body" idx="13" hasCustomPrompt="1"/>
          </p:nvPr>
        </p:nvSpPr>
        <p:spPr>
          <a:xfrm>
            <a:off x="332761" y="424879"/>
            <a:ext cx="8468339" cy="341632"/>
          </a:xfrm>
          <a:prstGeom prst="rect">
            <a:avLst/>
          </a:prstGeom>
          <a:noFill/>
        </p:spPr>
        <p:txBody>
          <a:bodyPr wrap="square" rtlCol="0">
            <a:spAutoFit/>
          </a:bodyPr>
          <a:lstStyle>
            <a:lvl1pPr marL="0" indent="0">
              <a:buNone/>
              <a:defRPr lang="fr-FR" sz="1800" smtClean="0">
                <a:solidFill>
                  <a:schemeClr val="tx1"/>
                </a:solidFill>
                <a:latin typeface="Montserrat Black" panose="00000A00000000000000" pitchFamily="2" charset="0"/>
              </a:defRPr>
            </a:lvl1pPr>
          </a:lstStyle>
          <a:p>
            <a:pPr marL="0" lvl="0"/>
            <a:r>
              <a:rPr lang="fr-FR"/>
              <a:t>TITRE DE LA SLIDE</a:t>
            </a:r>
          </a:p>
        </p:txBody>
      </p:sp>
      <p:sp>
        <p:nvSpPr>
          <p:cNvPr id="7" name="Espace réservé du texte 3">
            <a:extLst>
              <a:ext uri="{FF2B5EF4-FFF2-40B4-BE49-F238E27FC236}">
                <a16:creationId xmlns:a16="http://schemas.microsoft.com/office/drawing/2014/main" id="{F7434CDB-C1D4-3856-3D1F-50FF9DAFA85F}"/>
              </a:ext>
            </a:extLst>
          </p:cNvPr>
          <p:cNvSpPr>
            <a:spLocks noGrp="1"/>
          </p:cNvSpPr>
          <p:nvPr>
            <p:ph type="body" sz="half" idx="14"/>
          </p:nvPr>
        </p:nvSpPr>
        <p:spPr>
          <a:xfrm>
            <a:off x="454580" y="2312613"/>
            <a:ext cx="6675905" cy="446276"/>
          </a:xfrm>
          <a:prstGeom prst="rect">
            <a:avLst/>
          </a:prstGeom>
          <a:noFill/>
        </p:spPr>
        <p:txBody>
          <a:bodyPr wrap="square">
            <a:noAutofit/>
          </a:bodyPr>
          <a:lstStyle>
            <a:lvl1pPr marL="189000" indent="-189000">
              <a:lnSpc>
                <a:spcPct val="114000"/>
              </a:lnSpc>
              <a:spcBef>
                <a:spcPts val="0"/>
              </a:spcBef>
              <a:buClr>
                <a:srgbClr val="EBA900"/>
              </a:buClr>
              <a:buFont typeface="Wingdings" panose="05000000000000000000" pitchFamily="2" charset="2"/>
              <a:buChar char="§"/>
              <a:defRPr lang="fr-FR" sz="1350" b="0" i="0">
                <a:solidFill>
                  <a:schemeClr val="tx1"/>
                </a:solidFill>
                <a:effectLst/>
                <a:latin typeface="Montserrat "/>
              </a:defRPr>
            </a:lvl1pPr>
          </a:lstStyle>
          <a:p>
            <a:pPr marL="0" lvl="0"/>
            <a:r>
              <a:rPr lang="fr-FR"/>
              <a:t>Cliquez pour modifier les styles du texte du masque</a:t>
            </a:r>
          </a:p>
        </p:txBody>
      </p:sp>
      <p:sp>
        <p:nvSpPr>
          <p:cNvPr id="9" name="Espace réservé du texte 18">
            <a:extLst>
              <a:ext uri="{FF2B5EF4-FFF2-40B4-BE49-F238E27FC236}">
                <a16:creationId xmlns:a16="http://schemas.microsoft.com/office/drawing/2014/main" id="{B46486EF-49F9-172D-7A98-103FA7B67DF3}"/>
              </a:ext>
            </a:extLst>
          </p:cNvPr>
          <p:cNvSpPr>
            <a:spLocks noGrp="1"/>
          </p:cNvSpPr>
          <p:nvPr>
            <p:ph type="body" sz="quarter" idx="15" hasCustomPrompt="1"/>
          </p:nvPr>
        </p:nvSpPr>
        <p:spPr>
          <a:xfrm>
            <a:off x="333375" y="144198"/>
            <a:ext cx="8467234" cy="231280"/>
          </a:xfrm>
          <a:prstGeom prst="rect">
            <a:avLst/>
          </a:prstGeom>
        </p:spPr>
        <p:txBody>
          <a:bodyPr>
            <a:normAutofit/>
          </a:bodyPr>
          <a:lstStyle>
            <a:lvl1pPr>
              <a:defRPr lang="fr-FR" sz="1200" kern="1200" dirty="0" smtClean="0">
                <a:solidFill>
                  <a:srgbClr val="EBA900"/>
                </a:solidFill>
                <a:latin typeface="Montserrat Black" panose="00000A00000000000000" pitchFamily="2" charset="0"/>
                <a:ea typeface="+mn-ea"/>
                <a:cs typeface="+mn-cs"/>
              </a:defRPr>
            </a:lvl1pPr>
          </a:lstStyle>
          <a:p>
            <a:pPr lvl="0"/>
            <a:r>
              <a:rPr lang="fr-FR"/>
              <a:t>Rappel du titre de partie</a:t>
            </a:r>
          </a:p>
        </p:txBody>
      </p:sp>
    </p:spTree>
    <p:extLst>
      <p:ext uri="{BB962C8B-B14F-4D97-AF65-F5344CB8AC3E}">
        <p14:creationId xmlns:p14="http://schemas.microsoft.com/office/powerpoint/2010/main" val="3162025793"/>
      </p:ext>
    </p:extLst>
  </p:cSld>
  <p:clrMapOvr>
    <a:masterClrMapping/>
  </p:clrMapOvr>
  <p:hf hdr="0" ftr="0" dt="0"/>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p:cSld name="1_Slide de base _ jaun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45F2188-340D-9398-A732-164199E0B2BB}"/>
              </a:ext>
            </a:extLst>
          </p:cNvPr>
          <p:cNvSpPr/>
          <p:nvPr/>
        </p:nvSpPr>
        <p:spPr>
          <a:xfrm>
            <a:off x="0" y="-8023"/>
            <a:ext cx="9144000" cy="57150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2" name="Titre 1">
            <a:extLst>
              <a:ext uri="{FF2B5EF4-FFF2-40B4-BE49-F238E27FC236}">
                <a16:creationId xmlns:a16="http://schemas.microsoft.com/office/drawing/2014/main" id="{578E3B4B-88DE-47A2-A3A4-38AE2B377BFB}"/>
              </a:ext>
            </a:extLst>
          </p:cNvPr>
          <p:cNvSpPr>
            <a:spLocks noGrp="1"/>
          </p:cNvSpPr>
          <p:nvPr>
            <p:ph type="title"/>
          </p:nvPr>
        </p:nvSpPr>
        <p:spPr>
          <a:xfrm>
            <a:off x="333175" y="200670"/>
            <a:ext cx="7886700" cy="341632"/>
          </a:xfrm>
          <a:prstGeom prst="rect">
            <a:avLst/>
          </a:prstGeom>
          <a:noFill/>
        </p:spPr>
        <p:txBody>
          <a:bodyPr wrap="square" rtlCol="0">
            <a:spAutoFit/>
          </a:bodyPr>
          <a:lstStyle>
            <a:lvl1pPr>
              <a:defRPr lang="fr-FR" sz="1800">
                <a:latin typeface="Montserrat Black" panose="00000A00000000000000" pitchFamily="2" charset="0"/>
                <a:ea typeface="+mn-ea"/>
                <a:cs typeface="+mn-cs"/>
              </a:defRPr>
            </a:lvl1pPr>
          </a:lstStyle>
          <a:p>
            <a:pPr marL="0" lvl="0"/>
            <a:r>
              <a:rPr lang="fr-FR"/>
              <a:t>Modifiez le style du titre</a:t>
            </a:r>
          </a:p>
        </p:txBody>
      </p:sp>
      <p:sp>
        <p:nvSpPr>
          <p:cNvPr id="4" name="Espace réservé de la date 3">
            <a:extLst>
              <a:ext uri="{FF2B5EF4-FFF2-40B4-BE49-F238E27FC236}">
                <a16:creationId xmlns:a16="http://schemas.microsoft.com/office/drawing/2014/main" id="{00362DA4-85A2-40F0-AA0C-D85AB9B3D90B}"/>
              </a:ext>
            </a:extLst>
          </p:cNvPr>
          <p:cNvSpPr>
            <a:spLocks noGrp="1"/>
          </p:cNvSpPr>
          <p:nvPr>
            <p:ph type="dt" sz="half" idx="10"/>
          </p:nvPr>
        </p:nvSpPr>
        <p:spPr>
          <a:xfrm>
            <a:off x="628650" y="5296959"/>
            <a:ext cx="2057400" cy="304271"/>
          </a:xfrm>
          <a:prstGeom prst="rect">
            <a:avLst/>
          </a:prstGeom>
        </p:spPr>
        <p:txBody>
          <a:bodyPr/>
          <a:lstStyle/>
          <a:p>
            <a:fld id="{3CA0B291-39CD-4243-82CA-0EB5FC2A9EC5}" type="datetime1">
              <a:rPr lang="fr-FR" smtClean="0"/>
              <a:t>22/05/2026</a:t>
            </a:fld>
            <a:endParaRPr lang="fr-FR"/>
          </a:p>
        </p:txBody>
      </p:sp>
      <p:sp>
        <p:nvSpPr>
          <p:cNvPr id="5" name="Espace réservé du pied de page 4">
            <a:extLst>
              <a:ext uri="{FF2B5EF4-FFF2-40B4-BE49-F238E27FC236}">
                <a16:creationId xmlns:a16="http://schemas.microsoft.com/office/drawing/2014/main" id="{34062028-ADDD-4E76-BC4B-2A0049F77ECA}"/>
              </a:ext>
            </a:extLst>
          </p:cNvPr>
          <p:cNvSpPr>
            <a:spLocks noGrp="1"/>
          </p:cNvSpPr>
          <p:nvPr>
            <p:ph type="ftr" sz="quarter" idx="11"/>
          </p:nvPr>
        </p:nvSpPr>
        <p:spPr>
          <a:xfrm>
            <a:off x="3028950" y="5296959"/>
            <a:ext cx="3086100" cy="304271"/>
          </a:xfrm>
          <a:prstGeom prst="rect">
            <a:avLst/>
          </a:prstGeom>
        </p:spPr>
        <p:txBody>
          <a:bodyPr/>
          <a:lstStyle/>
          <a:p>
            <a:endParaRPr lang="fr-FR"/>
          </a:p>
        </p:txBody>
      </p:sp>
      <p:sp>
        <p:nvSpPr>
          <p:cNvPr id="8" name="Rectangle 7">
            <a:extLst>
              <a:ext uri="{FF2B5EF4-FFF2-40B4-BE49-F238E27FC236}">
                <a16:creationId xmlns:a16="http://schemas.microsoft.com/office/drawing/2014/main" id="{0B0B7A3F-6821-48DF-8FC9-1A3DA042E232}"/>
              </a:ext>
            </a:extLst>
          </p:cNvPr>
          <p:cNvSpPr/>
          <p:nvPr/>
        </p:nvSpPr>
        <p:spPr>
          <a:xfrm>
            <a:off x="0" y="-6283"/>
            <a:ext cx="209350" cy="78606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17" name="Espace réservé du texte 2">
            <a:extLst>
              <a:ext uri="{FF2B5EF4-FFF2-40B4-BE49-F238E27FC236}">
                <a16:creationId xmlns:a16="http://schemas.microsoft.com/office/drawing/2014/main" id="{9548C5F5-219E-465A-ACC7-E29811797DC5}"/>
              </a:ext>
            </a:extLst>
          </p:cNvPr>
          <p:cNvSpPr>
            <a:spLocks noGrp="1"/>
          </p:cNvSpPr>
          <p:nvPr>
            <p:ph type="body" idx="1"/>
          </p:nvPr>
        </p:nvSpPr>
        <p:spPr>
          <a:xfrm>
            <a:off x="333175" y="518169"/>
            <a:ext cx="7886700" cy="258532"/>
          </a:xfrm>
          <a:prstGeom prst="rect">
            <a:avLst/>
          </a:prstGeom>
          <a:noFill/>
        </p:spPr>
        <p:txBody>
          <a:bodyPr wrap="square" rtlCol="0">
            <a:spAutoFit/>
          </a:bodyPr>
          <a:lstStyle>
            <a:lvl1pPr marL="0" indent="0">
              <a:buNone/>
              <a:defRPr lang="fr-FR" sz="1200" b="1" smtClean="0">
                <a:solidFill>
                  <a:schemeClr val="bg1"/>
                </a:solidFill>
                <a:latin typeface="+mj-lt"/>
              </a:defRPr>
            </a:lvl1pPr>
          </a:lstStyle>
          <a:p>
            <a:pPr marL="0" lvl="0"/>
            <a:r>
              <a:rPr lang="fr-FR"/>
              <a:t>Cliquez pour modifier les styles du texte du masque</a:t>
            </a:r>
          </a:p>
        </p:txBody>
      </p:sp>
      <p:sp>
        <p:nvSpPr>
          <p:cNvPr id="7" name="Espace réservé du texte 3">
            <a:extLst>
              <a:ext uri="{FF2B5EF4-FFF2-40B4-BE49-F238E27FC236}">
                <a16:creationId xmlns:a16="http://schemas.microsoft.com/office/drawing/2014/main" id="{43838907-BFD7-D860-1C95-5CFFEC1BC966}"/>
              </a:ext>
            </a:extLst>
          </p:cNvPr>
          <p:cNvSpPr>
            <a:spLocks noGrp="1"/>
          </p:cNvSpPr>
          <p:nvPr>
            <p:ph type="body" sz="half" idx="14"/>
          </p:nvPr>
        </p:nvSpPr>
        <p:spPr>
          <a:xfrm>
            <a:off x="454580" y="2312613"/>
            <a:ext cx="6675905" cy="446276"/>
          </a:xfrm>
          <a:prstGeom prst="rect">
            <a:avLst/>
          </a:prstGeom>
          <a:noFill/>
        </p:spPr>
        <p:txBody>
          <a:bodyPr wrap="square">
            <a:noAutofit/>
          </a:bodyPr>
          <a:lstStyle>
            <a:lvl1pPr marL="189000" indent="-189000">
              <a:lnSpc>
                <a:spcPct val="114000"/>
              </a:lnSpc>
              <a:spcBef>
                <a:spcPts val="0"/>
              </a:spcBef>
              <a:buClr>
                <a:srgbClr val="EBA900"/>
              </a:buClr>
              <a:buFont typeface="Wingdings" panose="05000000000000000000" pitchFamily="2" charset="2"/>
              <a:buChar char="§"/>
              <a:defRPr lang="fr-FR" sz="1350" b="0" i="0">
                <a:solidFill>
                  <a:schemeClr val="tx1"/>
                </a:solidFill>
                <a:effectLst/>
                <a:latin typeface="Montserrat "/>
              </a:defRPr>
            </a:lvl1pPr>
          </a:lstStyle>
          <a:p>
            <a:pPr marL="0" lvl="0"/>
            <a:r>
              <a:rPr lang="fr-FR"/>
              <a:t>Cliquez pour modifier les styles du texte du masque</a:t>
            </a:r>
          </a:p>
        </p:txBody>
      </p:sp>
      <p:sp>
        <p:nvSpPr>
          <p:cNvPr id="11" name="Espace réservé du contenu 10">
            <a:extLst>
              <a:ext uri="{FF2B5EF4-FFF2-40B4-BE49-F238E27FC236}">
                <a16:creationId xmlns:a16="http://schemas.microsoft.com/office/drawing/2014/main" id="{4A25CA54-7DD3-7DC0-CFB9-2DAE8E7C30CD}"/>
              </a:ext>
            </a:extLst>
          </p:cNvPr>
          <p:cNvSpPr>
            <a:spLocks noGrp="1"/>
          </p:cNvSpPr>
          <p:nvPr>
            <p:ph sz="quarter" idx="15" hasCustomPrompt="1"/>
          </p:nvPr>
        </p:nvSpPr>
        <p:spPr>
          <a:xfrm>
            <a:off x="559594" y="1587500"/>
            <a:ext cx="5863829" cy="724958"/>
          </a:xfrm>
          <a:prstGeom prst="rect">
            <a:avLst/>
          </a:prstGeom>
        </p:spPr>
        <p:txBody>
          <a:bodyPr/>
          <a:lstStyle>
            <a:lvl1pPr>
              <a:defRPr sz="1500">
                <a:latin typeface="+mj-lt"/>
              </a:defRPr>
            </a:lvl1pPr>
          </a:lstStyle>
          <a:p>
            <a:pPr lvl="0"/>
            <a:r>
              <a:rPr lang="fr-FR"/>
              <a:t>Modifiez le style du titre</a:t>
            </a:r>
          </a:p>
        </p:txBody>
      </p:sp>
    </p:spTree>
    <p:extLst>
      <p:ext uri="{BB962C8B-B14F-4D97-AF65-F5344CB8AC3E}">
        <p14:creationId xmlns:p14="http://schemas.microsoft.com/office/powerpoint/2010/main" val="2158722747"/>
      </p:ext>
    </p:extLst>
  </p:cSld>
  <p:clrMapOvr>
    <a:masterClrMapping/>
  </p:clrMapOvr>
  <p:hf hdr="0" ftr="0" dt="0"/>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p:cSld name="2_Damier">
    <p:spTree>
      <p:nvGrpSpPr>
        <p:cNvPr id="1" name=""/>
        <p:cNvGrpSpPr/>
        <p:nvPr/>
      </p:nvGrpSpPr>
      <p:grpSpPr>
        <a:xfrm>
          <a:off x="0" y="0"/>
          <a:ext cx="0" cy="0"/>
          <a:chOff x="0" y="0"/>
          <a:chExt cx="0" cy="0"/>
        </a:xfrm>
      </p:grpSpPr>
      <p:sp>
        <p:nvSpPr>
          <p:cNvPr id="3" name="Object 14">
            <a:extLst>
              <a:ext uri="{FF2B5EF4-FFF2-40B4-BE49-F238E27FC236}">
                <a16:creationId xmlns:a16="http://schemas.microsoft.com/office/drawing/2014/main" id="{5753FC0C-E5E7-E737-29E7-2B1C42C4C7DD}"/>
              </a:ext>
            </a:extLst>
          </p:cNvPr>
          <p:cNvSpPr/>
          <p:nvPr/>
        </p:nvSpPr>
        <p:spPr>
          <a:xfrm>
            <a:off x="4609936" y="0"/>
            <a:ext cx="4534064" cy="5715000"/>
          </a:xfrm>
          <a:prstGeom prst="rect">
            <a:avLst/>
          </a:prstGeom>
          <a:solidFill>
            <a:srgbClr val="EBA900"/>
          </a:solidFill>
        </p:spPr>
        <p:txBody>
          <a:bodyPr/>
          <a:lstStyle/>
          <a:p>
            <a:endParaRPr lang="fr-FR" sz="1350">
              <a:latin typeface="Montserrat "/>
            </a:endParaRPr>
          </a:p>
        </p:txBody>
      </p:sp>
      <p:sp>
        <p:nvSpPr>
          <p:cNvPr id="4" name="Titre 1">
            <a:extLst>
              <a:ext uri="{FF2B5EF4-FFF2-40B4-BE49-F238E27FC236}">
                <a16:creationId xmlns:a16="http://schemas.microsoft.com/office/drawing/2014/main" id="{7FE16FF6-6DFB-D9A9-3448-86914AD36218}"/>
              </a:ext>
            </a:extLst>
          </p:cNvPr>
          <p:cNvSpPr>
            <a:spLocks noGrp="1"/>
          </p:cNvSpPr>
          <p:nvPr>
            <p:ph type="title"/>
          </p:nvPr>
        </p:nvSpPr>
        <p:spPr>
          <a:xfrm>
            <a:off x="454515" y="1770181"/>
            <a:ext cx="2632913" cy="307777"/>
          </a:xfrm>
          <a:prstGeom prst="rect">
            <a:avLst/>
          </a:prstGeom>
          <a:noFill/>
        </p:spPr>
        <p:txBody>
          <a:bodyPr wrap="square" rtlCol="0" anchor="ctr">
            <a:noAutofit/>
          </a:bodyPr>
          <a:lstStyle>
            <a:lvl1pPr>
              <a:defRPr lang="fr-FR" sz="1500" b="1" dirty="0">
                <a:solidFill>
                  <a:schemeClr val="tx1"/>
                </a:solidFill>
                <a:latin typeface="Montserrat ExtraBold" panose="00000900000000000000" pitchFamily="2" charset="0"/>
              </a:defRPr>
            </a:lvl1pPr>
          </a:lstStyle>
          <a:p>
            <a:pPr marL="0" lvl="0"/>
            <a:r>
              <a:rPr lang="fr-FR"/>
              <a:t>Modifiez le style du titre</a:t>
            </a:r>
          </a:p>
        </p:txBody>
      </p:sp>
      <p:sp>
        <p:nvSpPr>
          <p:cNvPr id="5" name="Rectangle 4">
            <a:extLst>
              <a:ext uri="{FF2B5EF4-FFF2-40B4-BE49-F238E27FC236}">
                <a16:creationId xmlns:a16="http://schemas.microsoft.com/office/drawing/2014/main" id="{4F5A3278-E236-B011-F44C-FCCC273E195E}"/>
              </a:ext>
            </a:extLst>
          </p:cNvPr>
          <p:cNvSpPr/>
          <p:nvPr/>
        </p:nvSpPr>
        <p:spPr>
          <a:xfrm>
            <a:off x="-65" y="-8283"/>
            <a:ext cx="111523" cy="786062"/>
          </a:xfrm>
          <a:prstGeom prst="rect">
            <a:avLst/>
          </a:prstGeom>
          <a:solidFill>
            <a:srgbClr val="EBA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6" name="Espace réservé du texte 2">
            <a:extLst>
              <a:ext uri="{FF2B5EF4-FFF2-40B4-BE49-F238E27FC236}">
                <a16:creationId xmlns:a16="http://schemas.microsoft.com/office/drawing/2014/main" id="{563E2FAD-6470-A732-7938-B391D00141C7}"/>
              </a:ext>
            </a:extLst>
          </p:cNvPr>
          <p:cNvSpPr>
            <a:spLocks noGrp="1"/>
          </p:cNvSpPr>
          <p:nvPr>
            <p:ph type="body" idx="13" hasCustomPrompt="1"/>
          </p:nvPr>
        </p:nvSpPr>
        <p:spPr>
          <a:xfrm>
            <a:off x="332695" y="416597"/>
            <a:ext cx="4201304" cy="341632"/>
          </a:xfrm>
          <a:prstGeom prst="rect">
            <a:avLst/>
          </a:prstGeom>
          <a:noFill/>
        </p:spPr>
        <p:txBody>
          <a:bodyPr wrap="square" rtlCol="0">
            <a:spAutoFit/>
          </a:bodyPr>
          <a:lstStyle>
            <a:lvl1pPr marL="0" indent="0">
              <a:buNone/>
              <a:defRPr lang="fr-FR" sz="1800" smtClean="0">
                <a:solidFill>
                  <a:schemeClr val="tx1"/>
                </a:solidFill>
                <a:latin typeface="Montserrat Black" panose="00000A00000000000000" pitchFamily="2" charset="0"/>
              </a:defRPr>
            </a:lvl1pPr>
          </a:lstStyle>
          <a:p>
            <a:pPr marL="0" lvl="0"/>
            <a:r>
              <a:rPr lang="fr-FR"/>
              <a:t>TITRE DE LA SLIDE</a:t>
            </a:r>
          </a:p>
        </p:txBody>
      </p:sp>
      <p:sp>
        <p:nvSpPr>
          <p:cNvPr id="7" name="Espace réservé du texte 3">
            <a:extLst>
              <a:ext uri="{FF2B5EF4-FFF2-40B4-BE49-F238E27FC236}">
                <a16:creationId xmlns:a16="http://schemas.microsoft.com/office/drawing/2014/main" id="{E5CD19F4-A594-F4F3-010B-917957223EE7}"/>
              </a:ext>
            </a:extLst>
          </p:cNvPr>
          <p:cNvSpPr>
            <a:spLocks noGrp="1"/>
          </p:cNvSpPr>
          <p:nvPr>
            <p:ph type="body" sz="half" idx="14"/>
          </p:nvPr>
        </p:nvSpPr>
        <p:spPr>
          <a:xfrm>
            <a:off x="454515" y="2304330"/>
            <a:ext cx="3312043" cy="446276"/>
          </a:xfrm>
          <a:prstGeom prst="rect">
            <a:avLst/>
          </a:prstGeom>
          <a:noFill/>
        </p:spPr>
        <p:txBody>
          <a:bodyPr wrap="square">
            <a:noAutofit/>
          </a:bodyPr>
          <a:lstStyle>
            <a:lvl1pPr marL="189000" indent="-189000">
              <a:lnSpc>
                <a:spcPct val="114000"/>
              </a:lnSpc>
              <a:spcBef>
                <a:spcPts val="0"/>
              </a:spcBef>
              <a:buClr>
                <a:srgbClr val="EBA900"/>
              </a:buClr>
              <a:buFont typeface="Wingdings" panose="05000000000000000000" pitchFamily="2" charset="2"/>
              <a:buChar char="§"/>
              <a:defRPr lang="fr-FR" sz="1350" b="0" i="0">
                <a:solidFill>
                  <a:schemeClr val="tx1"/>
                </a:solidFill>
                <a:effectLst/>
                <a:latin typeface="Montserrat "/>
              </a:defRPr>
            </a:lvl1pPr>
          </a:lstStyle>
          <a:p>
            <a:pPr marL="0" lvl="0"/>
            <a:r>
              <a:rPr lang="fr-FR"/>
              <a:t>Cliquez pour modifier les styles du texte du masque</a:t>
            </a:r>
          </a:p>
        </p:txBody>
      </p:sp>
      <p:sp>
        <p:nvSpPr>
          <p:cNvPr id="8" name="Espace réservé du texte 18">
            <a:extLst>
              <a:ext uri="{FF2B5EF4-FFF2-40B4-BE49-F238E27FC236}">
                <a16:creationId xmlns:a16="http://schemas.microsoft.com/office/drawing/2014/main" id="{7B7BC46C-60EB-3F0D-2FA7-D16C9C4D1965}"/>
              </a:ext>
            </a:extLst>
          </p:cNvPr>
          <p:cNvSpPr>
            <a:spLocks noGrp="1"/>
          </p:cNvSpPr>
          <p:nvPr>
            <p:ph type="body" sz="quarter" idx="15" hasCustomPrompt="1"/>
          </p:nvPr>
        </p:nvSpPr>
        <p:spPr>
          <a:xfrm>
            <a:off x="333310" y="135916"/>
            <a:ext cx="4200755" cy="231280"/>
          </a:xfrm>
          <a:prstGeom prst="rect">
            <a:avLst/>
          </a:prstGeom>
        </p:spPr>
        <p:txBody>
          <a:bodyPr>
            <a:normAutofit/>
          </a:bodyPr>
          <a:lstStyle>
            <a:lvl1pPr>
              <a:defRPr lang="fr-FR" sz="1200" kern="1200" dirty="0" smtClean="0">
                <a:solidFill>
                  <a:srgbClr val="EBA900"/>
                </a:solidFill>
                <a:latin typeface="Montserrat Black" panose="00000A00000000000000" pitchFamily="2" charset="0"/>
                <a:ea typeface="+mn-ea"/>
                <a:cs typeface="+mn-cs"/>
              </a:defRPr>
            </a:lvl1pPr>
          </a:lstStyle>
          <a:p>
            <a:pPr lvl="0"/>
            <a:r>
              <a:rPr lang="fr-FR"/>
              <a:t>Rappel du titre de partie</a:t>
            </a:r>
          </a:p>
        </p:txBody>
      </p:sp>
      <p:sp>
        <p:nvSpPr>
          <p:cNvPr id="9" name="Titre 1">
            <a:extLst>
              <a:ext uri="{FF2B5EF4-FFF2-40B4-BE49-F238E27FC236}">
                <a16:creationId xmlns:a16="http://schemas.microsoft.com/office/drawing/2014/main" id="{453AA00B-EBF2-932E-886A-AF7E931C2320}"/>
              </a:ext>
            </a:extLst>
          </p:cNvPr>
          <p:cNvSpPr txBox="1">
            <a:spLocks/>
          </p:cNvSpPr>
          <p:nvPr/>
        </p:nvSpPr>
        <p:spPr>
          <a:xfrm>
            <a:off x="5377443" y="1770181"/>
            <a:ext cx="2632913" cy="307777"/>
          </a:xfrm>
          <a:prstGeom prst="rect">
            <a:avLst/>
          </a:prstGeom>
          <a:noFill/>
        </p:spPr>
        <p:txBody>
          <a:bodyPr wrap="square" rtlCol="0" anchor="ctr">
            <a:noAutofit/>
          </a:bodyPr>
          <a:lstStyle>
            <a:lvl1pPr algn="l" defTabSz="914400" rtl="0" eaLnBrk="1" latinLnBrk="0" hangingPunct="1">
              <a:lnSpc>
                <a:spcPct val="90000"/>
              </a:lnSpc>
              <a:spcBef>
                <a:spcPct val="0"/>
              </a:spcBef>
              <a:buNone/>
              <a:defRPr lang="fr-FR" sz="2000" b="1" kern="1200" dirty="0">
                <a:solidFill>
                  <a:schemeClr val="tx1"/>
                </a:solidFill>
                <a:latin typeface="Montserrat ExtraBold" panose="00000900000000000000" pitchFamily="2" charset="0"/>
                <a:ea typeface="+mn-ea"/>
                <a:cs typeface="+mn-cs"/>
              </a:defRPr>
            </a:lvl1pPr>
          </a:lstStyle>
          <a:p>
            <a:r>
              <a:rPr lang="fr-FR" sz="1500">
                <a:solidFill>
                  <a:schemeClr val="tx1"/>
                </a:solidFill>
              </a:rPr>
              <a:t>Modifiez le style du titre</a:t>
            </a:r>
          </a:p>
        </p:txBody>
      </p:sp>
      <p:sp>
        <p:nvSpPr>
          <p:cNvPr id="10" name="Espace réservé du texte 3">
            <a:extLst>
              <a:ext uri="{FF2B5EF4-FFF2-40B4-BE49-F238E27FC236}">
                <a16:creationId xmlns:a16="http://schemas.microsoft.com/office/drawing/2014/main" id="{DB76DA78-519D-5BC4-1639-7E0385DEED88}"/>
              </a:ext>
            </a:extLst>
          </p:cNvPr>
          <p:cNvSpPr>
            <a:spLocks noGrp="1"/>
          </p:cNvSpPr>
          <p:nvPr>
            <p:ph type="body" sz="half" idx="16"/>
          </p:nvPr>
        </p:nvSpPr>
        <p:spPr>
          <a:xfrm>
            <a:off x="5377443" y="2304330"/>
            <a:ext cx="3312043" cy="446276"/>
          </a:xfrm>
          <a:prstGeom prst="rect">
            <a:avLst/>
          </a:prstGeom>
          <a:noFill/>
        </p:spPr>
        <p:txBody>
          <a:bodyPr wrap="square">
            <a:noAutofit/>
          </a:bodyPr>
          <a:lstStyle>
            <a:lvl1pPr marL="189000" indent="-189000">
              <a:lnSpc>
                <a:spcPct val="114000"/>
              </a:lnSpc>
              <a:spcBef>
                <a:spcPts val="0"/>
              </a:spcBef>
              <a:buClr>
                <a:schemeClr val="bg1"/>
              </a:buClr>
              <a:buFont typeface="Wingdings" panose="05000000000000000000" pitchFamily="2" charset="2"/>
              <a:buChar char="§"/>
              <a:defRPr lang="fr-FR" sz="1350" b="0" i="0">
                <a:solidFill>
                  <a:schemeClr val="tx1"/>
                </a:solidFill>
                <a:effectLst/>
                <a:latin typeface="Montserrat "/>
              </a:defRPr>
            </a:lvl1pPr>
          </a:lstStyle>
          <a:p>
            <a:pPr marL="0" lvl="0"/>
            <a:r>
              <a:rPr lang="fr-FR"/>
              <a:t>Cliquez pour modifier les styles du texte du masque</a:t>
            </a:r>
          </a:p>
        </p:txBody>
      </p:sp>
    </p:spTree>
    <p:extLst>
      <p:ext uri="{BB962C8B-B14F-4D97-AF65-F5344CB8AC3E}">
        <p14:creationId xmlns:p14="http://schemas.microsoft.com/office/powerpoint/2010/main" val="3245419845"/>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p:cSld name="Slide photo pleine">
    <p:spTree>
      <p:nvGrpSpPr>
        <p:cNvPr id="1" name=""/>
        <p:cNvGrpSpPr/>
        <p:nvPr/>
      </p:nvGrpSpPr>
      <p:grpSpPr>
        <a:xfrm>
          <a:off x="0" y="0"/>
          <a:ext cx="0" cy="0"/>
          <a:chOff x="0" y="0"/>
          <a:chExt cx="0" cy="0"/>
        </a:xfrm>
      </p:grpSpPr>
      <p:sp>
        <p:nvSpPr>
          <p:cNvPr id="8" name="Espace réservé pour une image  7">
            <a:extLst>
              <a:ext uri="{FF2B5EF4-FFF2-40B4-BE49-F238E27FC236}">
                <a16:creationId xmlns:a16="http://schemas.microsoft.com/office/drawing/2014/main" id="{97085D3D-424A-4805-9FD9-017B6C49FB73}"/>
              </a:ext>
            </a:extLst>
          </p:cNvPr>
          <p:cNvSpPr>
            <a:spLocks noGrp="1"/>
          </p:cNvSpPr>
          <p:nvPr>
            <p:ph type="pic" sz="quarter" idx="10"/>
          </p:nvPr>
        </p:nvSpPr>
        <p:spPr>
          <a:xfrm>
            <a:off x="0" y="0"/>
            <a:ext cx="9144000" cy="5715000"/>
          </a:xfrm>
          <a:prstGeom prst="rect">
            <a:avLst/>
          </a:prstGeom>
        </p:spPr>
        <p:txBody>
          <a:bodyPr/>
          <a:lstStyle/>
          <a:p>
            <a:r>
              <a:rPr lang="fr-FR"/>
              <a:t>Cliquez sur l'icône pour ajouter une image</a:t>
            </a:r>
          </a:p>
        </p:txBody>
      </p:sp>
      <p:sp>
        <p:nvSpPr>
          <p:cNvPr id="9" name="Rectangle 8">
            <a:extLst>
              <a:ext uri="{FF2B5EF4-FFF2-40B4-BE49-F238E27FC236}">
                <a16:creationId xmlns:a16="http://schemas.microsoft.com/office/drawing/2014/main" id="{D8AD62BD-A7EA-46E9-88DA-A699C7FEF5DF}"/>
              </a:ext>
            </a:extLst>
          </p:cNvPr>
          <p:cNvSpPr/>
          <p:nvPr/>
        </p:nvSpPr>
        <p:spPr>
          <a:xfrm>
            <a:off x="8893176" y="5438273"/>
            <a:ext cx="250825" cy="276727"/>
          </a:xfrm>
          <a:prstGeom prst="rect">
            <a:avLst/>
          </a:prstGeom>
          <a:solidFill>
            <a:srgbClr val="EBA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fr-FR" sz="675">
                <a:latin typeface="Montserrat Light" panose="00000400000000000000" pitchFamily="2" charset="0"/>
              </a:rPr>
              <a:t> </a:t>
            </a:r>
          </a:p>
        </p:txBody>
      </p:sp>
      <p:sp>
        <p:nvSpPr>
          <p:cNvPr id="10" name="Espace réservé du numéro de diapositive 5">
            <a:extLst>
              <a:ext uri="{FF2B5EF4-FFF2-40B4-BE49-F238E27FC236}">
                <a16:creationId xmlns:a16="http://schemas.microsoft.com/office/drawing/2014/main" id="{7AE6F5D9-F6F9-4983-8EE6-82516D89F83A}"/>
              </a:ext>
            </a:extLst>
          </p:cNvPr>
          <p:cNvSpPr>
            <a:spLocks noGrp="1"/>
          </p:cNvSpPr>
          <p:nvPr>
            <p:ph type="sldNum" sz="quarter" idx="12"/>
          </p:nvPr>
        </p:nvSpPr>
        <p:spPr>
          <a:xfrm>
            <a:off x="8865394" y="5438273"/>
            <a:ext cx="278606" cy="276727"/>
          </a:xfrm>
          <a:prstGeom prst="rect">
            <a:avLst/>
          </a:prstGeom>
        </p:spPr>
        <p:txBody>
          <a:bodyPr anchor="ctr"/>
          <a:lstStyle>
            <a:lvl1pPr algn="ctr">
              <a:defRPr sz="600">
                <a:solidFill>
                  <a:schemeClr val="bg1"/>
                </a:solidFill>
                <a:latin typeface="Montserrat Light" panose="00000400000000000000" pitchFamily="2" charset="0"/>
              </a:defRPr>
            </a:lvl1pPr>
          </a:lstStyle>
          <a:p>
            <a:fld id="{D214D1F3-608F-41E9-95DD-97DC954FECF1}" type="slidenum">
              <a:rPr lang="fr-FR" smtClean="0"/>
              <a:t>‹N°›</a:t>
            </a:fld>
            <a:endParaRPr lang="fr-FR"/>
          </a:p>
        </p:txBody>
      </p:sp>
    </p:spTree>
    <p:extLst>
      <p:ext uri="{BB962C8B-B14F-4D97-AF65-F5344CB8AC3E}">
        <p14:creationId xmlns:p14="http://schemas.microsoft.com/office/powerpoint/2010/main" val="2928816885"/>
      </p:ext>
    </p:extLst>
  </p:cSld>
  <p:clrMapOvr>
    <a:masterClrMapping/>
  </p:clrMapOvr>
  <p:hf hdr="0" ftr="0" dt="0"/>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p:cSld name="Slide V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B8EEA9D-A12B-44AD-B30E-B678AAD1EAB6}"/>
              </a:ext>
            </a:extLst>
          </p:cNvPr>
          <p:cNvSpPr/>
          <p:nvPr/>
        </p:nvSpPr>
        <p:spPr>
          <a:xfrm>
            <a:off x="8893176" y="5438273"/>
            <a:ext cx="250825" cy="276727"/>
          </a:xfrm>
          <a:prstGeom prst="rect">
            <a:avLst/>
          </a:prstGeom>
          <a:solidFill>
            <a:srgbClr val="EBA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fr-FR" sz="675">
                <a:latin typeface="Montserrat Light" panose="00000400000000000000" pitchFamily="2" charset="0"/>
              </a:rPr>
              <a:t> </a:t>
            </a:r>
          </a:p>
        </p:txBody>
      </p:sp>
      <p:sp>
        <p:nvSpPr>
          <p:cNvPr id="3" name="Espace réservé du numéro de diapositive 5">
            <a:extLst>
              <a:ext uri="{FF2B5EF4-FFF2-40B4-BE49-F238E27FC236}">
                <a16:creationId xmlns:a16="http://schemas.microsoft.com/office/drawing/2014/main" id="{3E1CB1CA-E8A4-415F-9A28-DB1EBF00A21F}"/>
              </a:ext>
            </a:extLst>
          </p:cNvPr>
          <p:cNvSpPr>
            <a:spLocks noGrp="1"/>
          </p:cNvSpPr>
          <p:nvPr>
            <p:ph type="sldNum" sz="quarter" idx="12"/>
          </p:nvPr>
        </p:nvSpPr>
        <p:spPr>
          <a:xfrm>
            <a:off x="8865394" y="5438273"/>
            <a:ext cx="278606" cy="276727"/>
          </a:xfrm>
          <a:prstGeom prst="rect">
            <a:avLst/>
          </a:prstGeom>
        </p:spPr>
        <p:txBody>
          <a:bodyPr anchor="ctr"/>
          <a:lstStyle>
            <a:lvl1pPr algn="ctr">
              <a:defRPr sz="600">
                <a:solidFill>
                  <a:schemeClr val="bg1"/>
                </a:solidFill>
                <a:latin typeface="Montserrat Light" panose="00000400000000000000" pitchFamily="2" charset="0"/>
              </a:defRPr>
            </a:lvl1pPr>
          </a:lstStyle>
          <a:p>
            <a:fld id="{D214D1F3-608F-41E9-95DD-97DC954FECF1}" type="slidenum">
              <a:rPr lang="fr-FR" smtClean="0"/>
              <a:t>‹N°›</a:t>
            </a:fld>
            <a:endParaRPr lang="fr-FR"/>
          </a:p>
        </p:txBody>
      </p:sp>
      <p:sp>
        <p:nvSpPr>
          <p:cNvPr id="4" name="Titre 1">
            <a:extLst>
              <a:ext uri="{FF2B5EF4-FFF2-40B4-BE49-F238E27FC236}">
                <a16:creationId xmlns:a16="http://schemas.microsoft.com/office/drawing/2014/main" id="{CA8AE400-E9F7-9659-34CE-820A393B601B}"/>
              </a:ext>
            </a:extLst>
          </p:cNvPr>
          <p:cNvSpPr>
            <a:spLocks noGrp="1"/>
          </p:cNvSpPr>
          <p:nvPr>
            <p:ph type="title"/>
          </p:nvPr>
        </p:nvSpPr>
        <p:spPr>
          <a:xfrm>
            <a:off x="454580" y="1778463"/>
            <a:ext cx="6319031" cy="307777"/>
          </a:xfrm>
          <a:prstGeom prst="rect">
            <a:avLst/>
          </a:prstGeom>
          <a:noFill/>
        </p:spPr>
        <p:txBody>
          <a:bodyPr wrap="square" rtlCol="0" anchor="ctr">
            <a:noAutofit/>
          </a:bodyPr>
          <a:lstStyle>
            <a:lvl1pPr>
              <a:defRPr lang="fr-FR" sz="1500" b="1" dirty="0">
                <a:solidFill>
                  <a:schemeClr val="tx1"/>
                </a:solidFill>
                <a:latin typeface="Montserrat ExtraBold" panose="00000900000000000000" pitchFamily="2" charset="0"/>
              </a:defRPr>
            </a:lvl1pPr>
          </a:lstStyle>
          <a:p>
            <a:pPr marL="0" lvl="0"/>
            <a:r>
              <a:rPr lang="fr-FR"/>
              <a:t>Modifiez le style du titre</a:t>
            </a:r>
          </a:p>
        </p:txBody>
      </p:sp>
      <p:sp>
        <p:nvSpPr>
          <p:cNvPr id="5" name="Espace réservé du texte 2">
            <a:extLst>
              <a:ext uri="{FF2B5EF4-FFF2-40B4-BE49-F238E27FC236}">
                <a16:creationId xmlns:a16="http://schemas.microsoft.com/office/drawing/2014/main" id="{B9FF08F5-52BB-1D80-A9E8-E044C8E8F960}"/>
              </a:ext>
            </a:extLst>
          </p:cNvPr>
          <p:cNvSpPr>
            <a:spLocks noGrp="1"/>
          </p:cNvSpPr>
          <p:nvPr>
            <p:ph type="body" idx="13" hasCustomPrompt="1"/>
          </p:nvPr>
        </p:nvSpPr>
        <p:spPr>
          <a:xfrm>
            <a:off x="332761" y="424879"/>
            <a:ext cx="8637305" cy="341632"/>
          </a:xfrm>
          <a:prstGeom prst="rect">
            <a:avLst/>
          </a:prstGeom>
          <a:noFill/>
        </p:spPr>
        <p:txBody>
          <a:bodyPr wrap="square" rtlCol="0">
            <a:spAutoFit/>
          </a:bodyPr>
          <a:lstStyle>
            <a:lvl1pPr marL="0" indent="0">
              <a:buNone/>
              <a:defRPr lang="fr-FR" sz="1800" smtClean="0">
                <a:solidFill>
                  <a:schemeClr val="tx1"/>
                </a:solidFill>
                <a:latin typeface="Montserrat Black" panose="00000A00000000000000" pitchFamily="2" charset="0"/>
              </a:defRPr>
            </a:lvl1pPr>
          </a:lstStyle>
          <a:p>
            <a:pPr marL="0" lvl="0"/>
            <a:r>
              <a:rPr lang="fr-FR"/>
              <a:t>TITRE DE LA SLIDE</a:t>
            </a:r>
          </a:p>
        </p:txBody>
      </p:sp>
      <p:sp>
        <p:nvSpPr>
          <p:cNvPr id="6" name="Espace réservé du texte 3">
            <a:extLst>
              <a:ext uri="{FF2B5EF4-FFF2-40B4-BE49-F238E27FC236}">
                <a16:creationId xmlns:a16="http://schemas.microsoft.com/office/drawing/2014/main" id="{B7371683-DD4E-0E52-6622-3ADA7CCB9B75}"/>
              </a:ext>
            </a:extLst>
          </p:cNvPr>
          <p:cNvSpPr>
            <a:spLocks noGrp="1"/>
          </p:cNvSpPr>
          <p:nvPr>
            <p:ph type="body" sz="half" idx="14"/>
          </p:nvPr>
        </p:nvSpPr>
        <p:spPr>
          <a:xfrm>
            <a:off x="454580" y="2312613"/>
            <a:ext cx="7948955" cy="446276"/>
          </a:xfrm>
          <a:prstGeom prst="rect">
            <a:avLst/>
          </a:prstGeom>
          <a:noFill/>
        </p:spPr>
        <p:txBody>
          <a:bodyPr wrap="square">
            <a:noAutofit/>
          </a:bodyPr>
          <a:lstStyle>
            <a:lvl1pPr marL="189000" indent="-189000">
              <a:lnSpc>
                <a:spcPct val="114000"/>
              </a:lnSpc>
              <a:spcBef>
                <a:spcPts val="0"/>
              </a:spcBef>
              <a:buClr>
                <a:srgbClr val="EBA900"/>
              </a:buClr>
              <a:buFont typeface="Wingdings" panose="05000000000000000000" pitchFamily="2" charset="2"/>
              <a:buChar char="§"/>
              <a:defRPr lang="fr-FR" sz="1350" b="0" i="0">
                <a:solidFill>
                  <a:schemeClr val="tx1"/>
                </a:solidFill>
                <a:effectLst/>
                <a:latin typeface="Montserrat "/>
              </a:defRPr>
            </a:lvl1pPr>
          </a:lstStyle>
          <a:p>
            <a:pPr marL="0" lvl="0"/>
            <a:r>
              <a:rPr lang="fr-FR"/>
              <a:t>Cliquez pour modifier les styles du texte du masque</a:t>
            </a:r>
          </a:p>
        </p:txBody>
      </p:sp>
      <p:sp>
        <p:nvSpPr>
          <p:cNvPr id="7" name="Espace réservé du texte 18">
            <a:extLst>
              <a:ext uri="{FF2B5EF4-FFF2-40B4-BE49-F238E27FC236}">
                <a16:creationId xmlns:a16="http://schemas.microsoft.com/office/drawing/2014/main" id="{2CD1B4EE-8FF8-689F-8A54-D6C4A35B04DF}"/>
              </a:ext>
            </a:extLst>
          </p:cNvPr>
          <p:cNvSpPr>
            <a:spLocks noGrp="1"/>
          </p:cNvSpPr>
          <p:nvPr>
            <p:ph type="body" sz="quarter" idx="15" hasCustomPrompt="1"/>
          </p:nvPr>
        </p:nvSpPr>
        <p:spPr>
          <a:xfrm>
            <a:off x="333375" y="144198"/>
            <a:ext cx="8636177" cy="231280"/>
          </a:xfrm>
          <a:prstGeom prst="rect">
            <a:avLst/>
          </a:prstGeom>
        </p:spPr>
        <p:txBody>
          <a:bodyPr>
            <a:normAutofit/>
          </a:bodyPr>
          <a:lstStyle>
            <a:lvl1pPr>
              <a:defRPr lang="fr-FR" sz="1200" kern="1200" dirty="0" smtClean="0">
                <a:solidFill>
                  <a:srgbClr val="EBA900"/>
                </a:solidFill>
                <a:latin typeface="Montserrat Black" panose="00000A00000000000000" pitchFamily="2" charset="0"/>
                <a:ea typeface="+mn-ea"/>
                <a:cs typeface="+mn-cs"/>
              </a:defRPr>
            </a:lvl1pPr>
          </a:lstStyle>
          <a:p>
            <a:pPr lvl="0"/>
            <a:r>
              <a:rPr lang="fr-FR"/>
              <a:t>Rappel du titre de partie</a:t>
            </a:r>
          </a:p>
        </p:txBody>
      </p:sp>
    </p:spTree>
    <p:extLst>
      <p:ext uri="{BB962C8B-B14F-4D97-AF65-F5344CB8AC3E}">
        <p14:creationId xmlns:p14="http://schemas.microsoft.com/office/powerpoint/2010/main" val="3786742271"/>
      </p:ext>
    </p:extLst>
  </p:cSld>
  <p:clrMapOvr>
    <a:masterClrMapping/>
  </p:clrMapOvr>
  <p:hf hdr="0" ftr="0" dt="0"/>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p:cSld name="Slide black">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ECD17AC-1EF5-6685-0F5F-607EB77583C2}"/>
              </a:ext>
            </a:extLst>
          </p:cNvPr>
          <p:cNvSpPr/>
          <p:nvPr/>
        </p:nvSpPr>
        <p:spPr>
          <a:xfrm>
            <a:off x="1" y="0"/>
            <a:ext cx="9144000" cy="5715000"/>
          </a:xfrm>
          <a:prstGeom prst="rect">
            <a:avLst/>
          </a:prstGeom>
          <a:solidFill>
            <a:srgbClr val="0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8" name="Rectangle 7">
            <a:extLst>
              <a:ext uri="{FF2B5EF4-FFF2-40B4-BE49-F238E27FC236}">
                <a16:creationId xmlns:a16="http://schemas.microsoft.com/office/drawing/2014/main" id="{B1295BBD-DBF3-4C98-96BA-F4FA6A833E93}"/>
              </a:ext>
            </a:extLst>
          </p:cNvPr>
          <p:cNvSpPr/>
          <p:nvPr/>
        </p:nvSpPr>
        <p:spPr>
          <a:xfrm>
            <a:off x="8893176" y="5438273"/>
            <a:ext cx="250825" cy="276727"/>
          </a:xfrm>
          <a:prstGeom prst="rect">
            <a:avLst/>
          </a:prstGeom>
          <a:solidFill>
            <a:srgbClr val="EBA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fr-FR" sz="675">
                <a:latin typeface="Montserrat Light" panose="00000400000000000000" pitchFamily="2" charset="0"/>
              </a:rPr>
              <a:t> </a:t>
            </a:r>
          </a:p>
        </p:txBody>
      </p:sp>
      <p:sp>
        <p:nvSpPr>
          <p:cNvPr id="9" name="Espace réservé du numéro de diapositive 5">
            <a:extLst>
              <a:ext uri="{FF2B5EF4-FFF2-40B4-BE49-F238E27FC236}">
                <a16:creationId xmlns:a16="http://schemas.microsoft.com/office/drawing/2014/main" id="{EBC3914A-B011-4DFA-B34B-913DFEFC0D0A}"/>
              </a:ext>
            </a:extLst>
          </p:cNvPr>
          <p:cNvSpPr>
            <a:spLocks noGrp="1"/>
          </p:cNvSpPr>
          <p:nvPr>
            <p:ph type="sldNum" sz="quarter" idx="12"/>
          </p:nvPr>
        </p:nvSpPr>
        <p:spPr>
          <a:xfrm>
            <a:off x="8865394" y="5438273"/>
            <a:ext cx="278606" cy="276727"/>
          </a:xfrm>
          <a:prstGeom prst="rect">
            <a:avLst/>
          </a:prstGeom>
        </p:spPr>
        <p:txBody>
          <a:bodyPr anchor="ctr"/>
          <a:lstStyle>
            <a:lvl1pPr algn="ctr">
              <a:defRPr sz="600">
                <a:solidFill>
                  <a:schemeClr val="bg1"/>
                </a:solidFill>
                <a:latin typeface="Montserrat Light" panose="00000400000000000000" pitchFamily="2" charset="0"/>
              </a:defRPr>
            </a:lvl1pPr>
          </a:lstStyle>
          <a:p>
            <a:fld id="{D214D1F3-608F-41E9-95DD-97DC954FECF1}" type="slidenum">
              <a:rPr lang="fr-FR" smtClean="0"/>
              <a:t>‹N°›</a:t>
            </a:fld>
            <a:endParaRPr lang="fr-FR"/>
          </a:p>
        </p:txBody>
      </p:sp>
      <p:sp>
        <p:nvSpPr>
          <p:cNvPr id="12" name="Espace réservé pour une image  2">
            <a:extLst>
              <a:ext uri="{FF2B5EF4-FFF2-40B4-BE49-F238E27FC236}">
                <a16:creationId xmlns:a16="http://schemas.microsoft.com/office/drawing/2014/main" id="{D30C1CBD-891E-48D8-8D8E-EDA4383A8106}"/>
              </a:ext>
            </a:extLst>
          </p:cNvPr>
          <p:cNvSpPr>
            <a:spLocks noGrp="1"/>
          </p:cNvSpPr>
          <p:nvPr>
            <p:ph type="pic" idx="1"/>
          </p:nvPr>
        </p:nvSpPr>
        <p:spPr>
          <a:xfrm>
            <a:off x="5171377" y="1"/>
            <a:ext cx="3972623" cy="5714999"/>
          </a:xfrm>
          <a:prstGeom prst="rect">
            <a:avLst/>
          </a:prstGeo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fr-FR"/>
              <a:t>Cliquez sur l'icône pour ajouter une image</a:t>
            </a:r>
          </a:p>
        </p:txBody>
      </p:sp>
      <p:sp>
        <p:nvSpPr>
          <p:cNvPr id="14" name="Titre 1">
            <a:extLst>
              <a:ext uri="{FF2B5EF4-FFF2-40B4-BE49-F238E27FC236}">
                <a16:creationId xmlns:a16="http://schemas.microsoft.com/office/drawing/2014/main" id="{503EC4DC-36E4-4867-9629-668B7A59FF01}"/>
              </a:ext>
            </a:extLst>
          </p:cNvPr>
          <p:cNvSpPr>
            <a:spLocks noGrp="1"/>
          </p:cNvSpPr>
          <p:nvPr>
            <p:ph type="title"/>
          </p:nvPr>
        </p:nvSpPr>
        <p:spPr>
          <a:xfrm>
            <a:off x="454581" y="1778463"/>
            <a:ext cx="2949178" cy="307777"/>
          </a:xfrm>
          <a:prstGeom prst="rect">
            <a:avLst/>
          </a:prstGeom>
          <a:noFill/>
        </p:spPr>
        <p:txBody>
          <a:bodyPr wrap="square" rtlCol="0" anchor="ctr">
            <a:noAutofit/>
          </a:bodyPr>
          <a:lstStyle>
            <a:lvl1pPr>
              <a:defRPr lang="fr-FR" sz="1500" b="1" dirty="0">
                <a:solidFill>
                  <a:schemeClr val="bg1"/>
                </a:solidFill>
                <a:latin typeface="Montserrat ExtraBold" panose="00000900000000000000" pitchFamily="2" charset="0"/>
              </a:defRPr>
            </a:lvl1pPr>
          </a:lstStyle>
          <a:p>
            <a:pPr marL="0" lvl="0"/>
            <a:r>
              <a:rPr lang="fr-FR"/>
              <a:t>Modifiez le style du titre</a:t>
            </a:r>
          </a:p>
        </p:txBody>
      </p:sp>
      <p:sp>
        <p:nvSpPr>
          <p:cNvPr id="3" name="Rectangle 2">
            <a:extLst>
              <a:ext uri="{FF2B5EF4-FFF2-40B4-BE49-F238E27FC236}">
                <a16:creationId xmlns:a16="http://schemas.microsoft.com/office/drawing/2014/main" id="{47CEFB96-C748-208D-E6D6-D26352672605}"/>
              </a:ext>
            </a:extLst>
          </p:cNvPr>
          <p:cNvSpPr/>
          <p:nvPr/>
        </p:nvSpPr>
        <p:spPr>
          <a:xfrm>
            <a:off x="0" y="0"/>
            <a:ext cx="125578" cy="786062"/>
          </a:xfrm>
          <a:prstGeom prst="rect">
            <a:avLst/>
          </a:prstGeom>
          <a:solidFill>
            <a:srgbClr val="EBA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7" name="Espace réservé du texte 3">
            <a:extLst>
              <a:ext uri="{FF2B5EF4-FFF2-40B4-BE49-F238E27FC236}">
                <a16:creationId xmlns:a16="http://schemas.microsoft.com/office/drawing/2014/main" id="{DFF3E701-E182-31FF-C118-FEF7E60717E5}"/>
              </a:ext>
            </a:extLst>
          </p:cNvPr>
          <p:cNvSpPr>
            <a:spLocks noGrp="1"/>
          </p:cNvSpPr>
          <p:nvPr>
            <p:ph type="body" sz="half" idx="15" hasCustomPrompt="1"/>
          </p:nvPr>
        </p:nvSpPr>
        <p:spPr>
          <a:xfrm>
            <a:off x="454580" y="2246352"/>
            <a:ext cx="3709886" cy="446276"/>
          </a:xfrm>
          <a:prstGeom prst="rect">
            <a:avLst/>
          </a:prstGeom>
          <a:noFill/>
        </p:spPr>
        <p:txBody>
          <a:bodyPr wrap="square">
            <a:noAutofit/>
          </a:bodyPr>
          <a:lstStyle>
            <a:lvl1pPr marL="0" indent="198835" algn="just" defTabSz="198835">
              <a:lnSpc>
                <a:spcPct val="114000"/>
              </a:lnSpc>
              <a:spcBef>
                <a:spcPts val="0"/>
              </a:spcBef>
              <a:spcAft>
                <a:spcPts val="0"/>
              </a:spcAft>
              <a:buClr>
                <a:srgbClr val="EBA900"/>
              </a:buClr>
              <a:buFont typeface="Wingdings" panose="05000000000000000000" pitchFamily="2" charset="2"/>
              <a:buChar char="§"/>
              <a:defRPr lang="fr-FR" sz="1200" b="0" i="0">
                <a:solidFill>
                  <a:schemeClr val="bg1"/>
                </a:solidFill>
                <a:effectLst/>
                <a:latin typeface="Montserrat "/>
              </a:defRPr>
            </a:lvl1pPr>
          </a:lstStyle>
          <a:p>
            <a:pPr marL="0" lvl="0"/>
            <a:r>
              <a:rPr lang="fr-FR"/>
              <a:t>Cliquez pour modifier les styles du texte du 	masque</a:t>
            </a:r>
          </a:p>
          <a:p>
            <a:pPr marL="0" lvl="0"/>
            <a:endParaRPr lang="fr-FR"/>
          </a:p>
        </p:txBody>
      </p:sp>
      <p:sp>
        <p:nvSpPr>
          <p:cNvPr id="2" name="Espace réservé du texte 2">
            <a:extLst>
              <a:ext uri="{FF2B5EF4-FFF2-40B4-BE49-F238E27FC236}">
                <a16:creationId xmlns:a16="http://schemas.microsoft.com/office/drawing/2014/main" id="{F3E54C82-7D23-FA81-15BF-45A891BC0E1F}"/>
              </a:ext>
            </a:extLst>
          </p:cNvPr>
          <p:cNvSpPr>
            <a:spLocks noGrp="1"/>
          </p:cNvSpPr>
          <p:nvPr>
            <p:ph type="body" idx="13" hasCustomPrompt="1"/>
          </p:nvPr>
        </p:nvSpPr>
        <p:spPr>
          <a:xfrm>
            <a:off x="332761" y="424879"/>
            <a:ext cx="4705964" cy="341632"/>
          </a:xfrm>
          <a:prstGeom prst="rect">
            <a:avLst/>
          </a:prstGeom>
          <a:noFill/>
        </p:spPr>
        <p:txBody>
          <a:bodyPr wrap="square" rtlCol="0">
            <a:spAutoFit/>
          </a:bodyPr>
          <a:lstStyle>
            <a:lvl1pPr marL="0" indent="0">
              <a:buNone/>
              <a:defRPr lang="fr-FR" sz="1800" smtClean="0">
                <a:solidFill>
                  <a:schemeClr val="bg1"/>
                </a:solidFill>
                <a:latin typeface="Montserrat Black" panose="00000A00000000000000" pitchFamily="2" charset="0"/>
              </a:defRPr>
            </a:lvl1pPr>
          </a:lstStyle>
          <a:p>
            <a:pPr marL="0" lvl="0"/>
            <a:r>
              <a:rPr lang="fr-FR"/>
              <a:t>TITRE DE LA SLIDE</a:t>
            </a:r>
          </a:p>
        </p:txBody>
      </p:sp>
      <p:sp>
        <p:nvSpPr>
          <p:cNvPr id="4" name="Espace réservé du texte 18">
            <a:extLst>
              <a:ext uri="{FF2B5EF4-FFF2-40B4-BE49-F238E27FC236}">
                <a16:creationId xmlns:a16="http://schemas.microsoft.com/office/drawing/2014/main" id="{3B668D10-25A6-1D40-2EAF-72A07EBAF4C5}"/>
              </a:ext>
            </a:extLst>
          </p:cNvPr>
          <p:cNvSpPr>
            <a:spLocks noGrp="1"/>
          </p:cNvSpPr>
          <p:nvPr>
            <p:ph type="body" sz="quarter" idx="16" hasCustomPrompt="1"/>
          </p:nvPr>
        </p:nvSpPr>
        <p:spPr>
          <a:xfrm>
            <a:off x="333375" y="144198"/>
            <a:ext cx="4705350" cy="231280"/>
          </a:xfrm>
          <a:prstGeom prst="rect">
            <a:avLst/>
          </a:prstGeom>
        </p:spPr>
        <p:txBody>
          <a:bodyPr>
            <a:normAutofit/>
          </a:bodyPr>
          <a:lstStyle>
            <a:lvl1pPr>
              <a:defRPr lang="fr-FR" sz="1200" kern="1200" dirty="0" smtClean="0">
                <a:solidFill>
                  <a:srgbClr val="EBA900"/>
                </a:solidFill>
                <a:latin typeface="Montserrat Black" panose="00000A00000000000000" pitchFamily="2" charset="0"/>
                <a:ea typeface="+mn-ea"/>
                <a:cs typeface="+mn-cs"/>
              </a:defRPr>
            </a:lvl1pPr>
          </a:lstStyle>
          <a:p>
            <a:pPr lvl="0"/>
            <a:r>
              <a:rPr lang="fr-FR"/>
              <a:t>Rappel du titre de partie</a:t>
            </a:r>
          </a:p>
        </p:txBody>
      </p:sp>
    </p:spTree>
    <p:extLst>
      <p:ext uri="{BB962C8B-B14F-4D97-AF65-F5344CB8AC3E}">
        <p14:creationId xmlns:p14="http://schemas.microsoft.com/office/powerpoint/2010/main" val="943326489"/>
      </p:ext>
    </p:extLst>
  </p:cSld>
  <p:clrMapOvr>
    <a:masterClrMapping/>
  </p:clrMapOvr>
  <p:hf hdr="0" ftr="0" dt="0"/>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p:cSld name="1_Slide whit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1295BBD-DBF3-4C98-96BA-F4FA6A833E93}"/>
              </a:ext>
            </a:extLst>
          </p:cNvPr>
          <p:cNvSpPr/>
          <p:nvPr/>
        </p:nvSpPr>
        <p:spPr>
          <a:xfrm>
            <a:off x="8893176" y="5438273"/>
            <a:ext cx="250825" cy="276727"/>
          </a:xfrm>
          <a:prstGeom prst="rect">
            <a:avLst/>
          </a:prstGeom>
          <a:solidFill>
            <a:srgbClr val="EBA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fr-FR" sz="675">
                <a:latin typeface="Montserrat Light" panose="00000400000000000000" pitchFamily="2" charset="0"/>
              </a:rPr>
              <a:t> </a:t>
            </a:r>
          </a:p>
        </p:txBody>
      </p:sp>
      <p:sp>
        <p:nvSpPr>
          <p:cNvPr id="9" name="Espace réservé du numéro de diapositive 5">
            <a:extLst>
              <a:ext uri="{FF2B5EF4-FFF2-40B4-BE49-F238E27FC236}">
                <a16:creationId xmlns:a16="http://schemas.microsoft.com/office/drawing/2014/main" id="{EBC3914A-B011-4DFA-B34B-913DFEFC0D0A}"/>
              </a:ext>
            </a:extLst>
          </p:cNvPr>
          <p:cNvSpPr>
            <a:spLocks noGrp="1"/>
          </p:cNvSpPr>
          <p:nvPr>
            <p:ph type="sldNum" sz="quarter" idx="12"/>
          </p:nvPr>
        </p:nvSpPr>
        <p:spPr>
          <a:xfrm>
            <a:off x="8865394" y="5438273"/>
            <a:ext cx="278606" cy="276727"/>
          </a:xfrm>
          <a:prstGeom prst="rect">
            <a:avLst/>
          </a:prstGeom>
        </p:spPr>
        <p:txBody>
          <a:bodyPr anchor="ctr"/>
          <a:lstStyle>
            <a:lvl1pPr algn="ctr">
              <a:defRPr sz="600">
                <a:solidFill>
                  <a:schemeClr val="bg1"/>
                </a:solidFill>
                <a:latin typeface="Montserrat Light" panose="00000400000000000000" pitchFamily="2" charset="0"/>
              </a:defRPr>
            </a:lvl1pPr>
          </a:lstStyle>
          <a:p>
            <a:fld id="{D214D1F3-608F-41E9-95DD-97DC954FECF1}" type="slidenum">
              <a:rPr lang="fr-FR" smtClean="0"/>
              <a:t>‹N°›</a:t>
            </a:fld>
            <a:endParaRPr lang="fr-FR"/>
          </a:p>
        </p:txBody>
      </p:sp>
      <p:sp>
        <p:nvSpPr>
          <p:cNvPr id="12" name="Espace réservé pour une image  2">
            <a:extLst>
              <a:ext uri="{FF2B5EF4-FFF2-40B4-BE49-F238E27FC236}">
                <a16:creationId xmlns:a16="http://schemas.microsoft.com/office/drawing/2014/main" id="{D30C1CBD-891E-48D8-8D8E-EDA4383A8106}"/>
              </a:ext>
            </a:extLst>
          </p:cNvPr>
          <p:cNvSpPr>
            <a:spLocks noGrp="1"/>
          </p:cNvSpPr>
          <p:nvPr>
            <p:ph type="pic" idx="1"/>
          </p:nvPr>
        </p:nvSpPr>
        <p:spPr>
          <a:xfrm>
            <a:off x="5171377" y="1"/>
            <a:ext cx="3972623" cy="5714999"/>
          </a:xfrm>
          <a:prstGeom prst="rect">
            <a:avLst/>
          </a:prstGeo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fr-FR"/>
              <a:t>Cliquez sur l'icône pour ajouter une image</a:t>
            </a:r>
          </a:p>
        </p:txBody>
      </p:sp>
      <p:sp>
        <p:nvSpPr>
          <p:cNvPr id="14" name="Titre 1">
            <a:extLst>
              <a:ext uri="{FF2B5EF4-FFF2-40B4-BE49-F238E27FC236}">
                <a16:creationId xmlns:a16="http://schemas.microsoft.com/office/drawing/2014/main" id="{503EC4DC-36E4-4867-9629-668B7A59FF01}"/>
              </a:ext>
            </a:extLst>
          </p:cNvPr>
          <p:cNvSpPr>
            <a:spLocks noGrp="1"/>
          </p:cNvSpPr>
          <p:nvPr>
            <p:ph type="title"/>
          </p:nvPr>
        </p:nvSpPr>
        <p:spPr>
          <a:xfrm>
            <a:off x="454581" y="1778463"/>
            <a:ext cx="2949178" cy="307777"/>
          </a:xfrm>
          <a:prstGeom prst="rect">
            <a:avLst/>
          </a:prstGeom>
          <a:noFill/>
        </p:spPr>
        <p:txBody>
          <a:bodyPr wrap="square" rtlCol="0" anchor="ctr">
            <a:noAutofit/>
          </a:bodyPr>
          <a:lstStyle>
            <a:lvl1pPr>
              <a:defRPr lang="fr-FR" sz="1500" b="1" dirty="0">
                <a:solidFill>
                  <a:schemeClr val="tx1"/>
                </a:solidFill>
                <a:latin typeface="Montserrat ExtraBold" panose="00000900000000000000" pitchFamily="2" charset="0"/>
              </a:defRPr>
            </a:lvl1pPr>
          </a:lstStyle>
          <a:p>
            <a:pPr marL="0" lvl="0"/>
            <a:r>
              <a:rPr lang="fr-FR"/>
              <a:t>Modifiez le style du titre</a:t>
            </a:r>
          </a:p>
        </p:txBody>
      </p:sp>
      <p:sp>
        <p:nvSpPr>
          <p:cNvPr id="3" name="Rectangle 2">
            <a:extLst>
              <a:ext uri="{FF2B5EF4-FFF2-40B4-BE49-F238E27FC236}">
                <a16:creationId xmlns:a16="http://schemas.microsoft.com/office/drawing/2014/main" id="{1805252D-FE1A-A9BE-4E06-F200F0AE0E05}"/>
              </a:ext>
            </a:extLst>
          </p:cNvPr>
          <p:cNvSpPr/>
          <p:nvPr/>
        </p:nvSpPr>
        <p:spPr>
          <a:xfrm>
            <a:off x="1" y="0"/>
            <a:ext cx="124919" cy="786062"/>
          </a:xfrm>
          <a:prstGeom prst="rect">
            <a:avLst/>
          </a:prstGeom>
          <a:solidFill>
            <a:srgbClr val="EBA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5" name="Espace réservé du texte 2">
            <a:extLst>
              <a:ext uri="{FF2B5EF4-FFF2-40B4-BE49-F238E27FC236}">
                <a16:creationId xmlns:a16="http://schemas.microsoft.com/office/drawing/2014/main" id="{10CC1D6D-C4AB-6EDE-CB3B-46248680A59E}"/>
              </a:ext>
            </a:extLst>
          </p:cNvPr>
          <p:cNvSpPr>
            <a:spLocks noGrp="1"/>
          </p:cNvSpPr>
          <p:nvPr>
            <p:ph type="body" idx="13" hasCustomPrompt="1"/>
          </p:nvPr>
        </p:nvSpPr>
        <p:spPr>
          <a:xfrm>
            <a:off x="332761" y="424879"/>
            <a:ext cx="4705964" cy="341632"/>
          </a:xfrm>
          <a:prstGeom prst="rect">
            <a:avLst/>
          </a:prstGeom>
          <a:noFill/>
        </p:spPr>
        <p:txBody>
          <a:bodyPr wrap="square" rtlCol="0">
            <a:spAutoFit/>
          </a:bodyPr>
          <a:lstStyle>
            <a:lvl1pPr marL="0" indent="0">
              <a:buNone/>
              <a:defRPr lang="fr-FR" sz="1800" smtClean="0">
                <a:solidFill>
                  <a:schemeClr val="tx1"/>
                </a:solidFill>
                <a:latin typeface="Montserrat Black" panose="00000A00000000000000" pitchFamily="2" charset="0"/>
              </a:defRPr>
            </a:lvl1pPr>
          </a:lstStyle>
          <a:p>
            <a:pPr marL="0" lvl="0"/>
            <a:r>
              <a:rPr lang="fr-FR"/>
              <a:t>TITRE DE LA SLIDE</a:t>
            </a:r>
          </a:p>
        </p:txBody>
      </p:sp>
      <p:sp>
        <p:nvSpPr>
          <p:cNvPr id="6" name="Espace réservé du texte 3">
            <a:extLst>
              <a:ext uri="{FF2B5EF4-FFF2-40B4-BE49-F238E27FC236}">
                <a16:creationId xmlns:a16="http://schemas.microsoft.com/office/drawing/2014/main" id="{52F593BC-74F0-6769-8B63-CDA3C92F4452}"/>
              </a:ext>
            </a:extLst>
          </p:cNvPr>
          <p:cNvSpPr>
            <a:spLocks noGrp="1"/>
          </p:cNvSpPr>
          <p:nvPr>
            <p:ph type="body" sz="half" idx="14"/>
          </p:nvPr>
        </p:nvSpPr>
        <p:spPr>
          <a:xfrm>
            <a:off x="454580" y="2312613"/>
            <a:ext cx="3709886" cy="446276"/>
          </a:xfrm>
          <a:prstGeom prst="rect">
            <a:avLst/>
          </a:prstGeom>
          <a:noFill/>
        </p:spPr>
        <p:txBody>
          <a:bodyPr wrap="square">
            <a:noAutofit/>
          </a:bodyPr>
          <a:lstStyle>
            <a:lvl1pPr marL="189000" indent="-189000">
              <a:lnSpc>
                <a:spcPct val="114000"/>
              </a:lnSpc>
              <a:spcBef>
                <a:spcPts val="0"/>
              </a:spcBef>
              <a:buClr>
                <a:srgbClr val="EBA900"/>
              </a:buClr>
              <a:buFont typeface="Wingdings" panose="05000000000000000000" pitchFamily="2" charset="2"/>
              <a:buChar char="§"/>
              <a:defRPr lang="fr-FR" sz="1350" b="0" i="0">
                <a:solidFill>
                  <a:schemeClr val="tx1"/>
                </a:solidFill>
                <a:effectLst/>
                <a:latin typeface="Montserrat "/>
              </a:defRPr>
            </a:lvl1pPr>
          </a:lstStyle>
          <a:p>
            <a:pPr marL="0" lvl="0"/>
            <a:r>
              <a:rPr lang="fr-FR"/>
              <a:t>Cliquez pour modifier les styles du texte du masque</a:t>
            </a:r>
          </a:p>
        </p:txBody>
      </p:sp>
      <p:sp>
        <p:nvSpPr>
          <p:cNvPr id="19" name="Espace réservé du texte 18">
            <a:extLst>
              <a:ext uri="{FF2B5EF4-FFF2-40B4-BE49-F238E27FC236}">
                <a16:creationId xmlns:a16="http://schemas.microsoft.com/office/drawing/2014/main" id="{EC65CCC4-DCB3-E64F-6428-F1DB268ED966}"/>
              </a:ext>
            </a:extLst>
          </p:cNvPr>
          <p:cNvSpPr>
            <a:spLocks noGrp="1"/>
          </p:cNvSpPr>
          <p:nvPr>
            <p:ph type="body" sz="quarter" idx="15" hasCustomPrompt="1"/>
          </p:nvPr>
        </p:nvSpPr>
        <p:spPr>
          <a:xfrm>
            <a:off x="333375" y="144198"/>
            <a:ext cx="4705350" cy="231280"/>
          </a:xfrm>
          <a:prstGeom prst="rect">
            <a:avLst/>
          </a:prstGeom>
        </p:spPr>
        <p:txBody>
          <a:bodyPr>
            <a:normAutofit/>
          </a:bodyPr>
          <a:lstStyle>
            <a:lvl1pPr>
              <a:defRPr lang="fr-FR" sz="1200" kern="1200" dirty="0" smtClean="0">
                <a:solidFill>
                  <a:srgbClr val="EBA900"/>
                </a:solidFill>
                <a:latin typeface="Montserrat Black" panose="00000A00000000000000" pitchFamily="2" charset="0"/>
                <a:ea typeface="+mn-ea"/>
                <a:cs typeface="+mn-cs"/>
              </a:defRPr>
            </a:lvl1pPr>
          </a:lstStyle>
          <a:p>
            <a:pPr lvl="0"/>
            <a:r>
              <a:rPr lang="fr-FR"/>
              <a:t>Rappel du titre de partie</a:t>
            </a:r>
          </a:p>
        </p:txBody>
      </p:sp>
    </p:spTree>
    <p:extLst>
      <p:ext uri="{BB962C8B-B14F-4D97-AF65-F5344CB8AC3E}">
        <p14:creationId xmlns:p14="http://schemas.microsoft.com/office/powerpoint/2010/main" val="2619128696"/>
      </p:ext>
    </p:extLst>
  </p:cSld>
  <p:clrMapOvr>
    <a:masterClrMapping/>
  </p:clrMapOvr>
  <p:hf hdr="0" ftr="0" dt="0"/>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p:cSld name="Disposition personnalisée">
    <p:spTree>
      <p:nvGrpSpPr>
        <p:cNvPr id="1" name=""/>
        <p:cNvGrpSpPr/>
        <p:nvPr/>
      </p:nvGrpSpPr>
      <p:grpSpPr>
        <a:xfrm>
          <a:off x="0" y="0"/>
          <a:ext cx="0" cy="0"/>
          <a:chOff x="0" y="0"/>
          <a:chExt cx="0" cy="0"/>
        </a:xfrm>
      </p:grpSpPr>
      <p:pic>
        <p:nvPicPr>
          <p:cNvPr id="4" name="Image 3" descr="Une image contenant eau, extérieur, nature, lac&#10;&#10;Description générée automatiquement">
            <a:extLst>
              <a:ext uri="{FF2B5EF4-FFF2-40B4-BE49-F238E27FC236}">
                <a16:creationId xmlns:a16="http://schemas.microsoft.com/office/drawing/2014/main" id="{BDCB39FA-B041-491B-BAC2-F1B87EA45F6F}"/>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0"/>
            <a:ext cx="9144000" cy="5715000"/>
          </a:xfrm>
          <a:prstGeom prst="rect">
            <a:avLst/>
          </a:prstGeom>
        </p:spPr>
      </p:pic>
      <p:pic>
        <p:nvPicPr>
          <p:cNvPr id="5" name="Image 4">
            <a:extLst>
              <a:ext uri="{FF2B5EF4-FFF2-40B4-BE49-F238E27FC236}">
                <a16:creationId xmlns:a16="http://schemas.microsoft.com/office/drawing/2014/main" id="{3F180398-E5EA-4C68-ADED-EE368399F90D}"/>
              </a:ext>
            </a:extLst>
          </p:cNvPr>
          <p:cNvPicPr>
            <a:picLocks noChangeAspect="1"/>
          </p:cNvPicPr>
          <p:nvPr/>
        </p:nvPicPr>
        <p:blipFill rotWithShape="1">
          <a:blip r:embed="rId3"/>
          <a:srcRect t="21007" b="21465"/>
          <a:stretch/>
        </p:blipFill>
        <p:spPr>
          <a:xfrm>
            <a:off x="104775" y="3071081"/>
            <a:ext cx="1997415" cy="1276756"/>
          </a:xfrm>
          <a:prstGeom prst="rect">
            <a:avLst/>
          </a:prstGeom>
        </p:spPr>
      </p:pic>
      <p:sp>
        <p:nvSpPr>
          <p:cNvPr id="6" name="Cadre 5">
            <a:extLst>
              <a:ext uri="{FF2B5EF4-FFF2-40B4-BE49-F238E27FC236}">
                <a16:creationId xmlns:a16="http://schemas.microsoft.com/office/drawing/2014/main" id="{DDFCEE3B-1756-44A2-9539-0C538C0F9A51}"/>
              </a:ext>
            </a:extLst>
          </p:cNvPr>
          <p:cNvSpPr/>
          <p:nvPr/>
        </p:nvSpPr>
        <p:spPr>
          <a:xfrm>
            <a:off x="0" y="0"/>
            <a:ext cx="9144000" cy="5715000"/>
          </a:xfrm>
          <a:prstGeom prst="frame">
            <a:avLst>
              <a:gd name="adj1" fmla="val 175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solidFill>
                <a:schemeClr val="tx1"/>
              </a:solidFill>
            </a:endParaRPr>
          </a:p>
        </p:txBody>
      </p:sp>
      <p:sp>
        <p:nvSpPr>
          <p:cNvPr id="13" name="Titre 1">
            <a:extLst>
              <a:ext uri="{FF2B5EF4-FFF2-40B4-BE49-F238E27FC236}">
                <a16:creationId xmlns:a16="http://schemas.microsoft.com/office/drawing/2014/main" id="{AA6AE8F1-733C-4216-82AD-CC03A51369BC}"/>
              </a:ext>
            </a:extLst>
          </p:cNvPr>
          <p:cNvSpPr>
            <a:spLocks noGrp="1"/>
          </p:cNvSpPr>
          <p:nvPr>
            <p:ph type="title" hasCustomPrompt="1"/>
          </p:nvPr>
        </p:nvSpPr>
        <p:spPr>
          <a:xfrm>
            <a:off x="345252" y="4170173"/>
            <a:ext cx="5913000" cy="353943"/>
          </a:xfrm>
          <a:prstGeom prst="rect">
            <a:avLst/>
          </a:prstGeom>
        </p:spPr>
        <p:txBody>
          <a:bodyPr>
            <a:noAutofit/>
          </a:bodyPr>
          <a:lstStyle>
            <a:lvl1pPr>
              <a:defRPr>
                <a:solidFill>
                  <a:schemeClr val="accent1"/>
                </a:solidFill>
              </a:defRPr>
            </a:lvl1pPr>
          </a:lstStyle>
          <a:p>
            <a:r>
              <a:rPr lang="fr-FR"/>
              <a:t>MODIFIEZ LE STYLE DU TITRE</a:t>
            </a:r>
          </a:p>
        </p:txBody>
      </p:sp>
      <p:sp>
        <p:nvSpPr>
          <p:cNvPr id="20" name="Espace réservé du texte 17">
            <a:extLst>
              <a:ext uri="{FF2B5EF4-FFF2-40B4-BE49-F238E27FC236}">
                <a16:creationId xmlns:a16="http://schemas.microsoft.com/office/drawing/2014/main" id="{F774C9B9-3350-4658-A984-51CF02C6F9A0}"/>
              </a:ext>
            </a:extLst>
          </p:cNvPr>
          <p:cNvSpPr>
            <a:spLocks noGrp="1"/>
          </p:cNvSpPr>
          <p:nvPr>
            <p:ph type="body" sz="quarter" idx="10"/>
          </p:nvPr>
        </p:nvSpPr>
        <p:spPr>
          <a:xfrm>
            <a:off x="345252" y="4459885"/>
            <a:ext cx="5913000" cy="284693"/>
          </a:xfrm>
          <a:prstGeom prst="rect">
            <a:avLst/>
          </a:prstGeom>
          <a:noFill/>
        </p:spPr>
        <p:txBody>
          <a:bodyPr wrap="square" rtlCol="0">
            <a:noAutofit/>
          </a:bodyPr>
          <a:lstStyle>
            <a:lvl1pPr>
              <a:defRPr lang="fr-FR" sz="1350" dirty="0" smtClean="0">
                <a:solidFill>
                  <a:schemeClr val="bg1"/>
                </a:solidFill>
                <a:latin typeface="+mj-lt"/>
              </a:defRPr>
            </a:lvl1pPr>
          </a:lstStyle>
          <a:p>
            <a:pPr lvl="0"/>
            <a:r>
              <a:rPr lang="fr-FR"/>
              <a:t>Cliquez pour modifier les styles du texte du masque</a:t>
            </a:r>
          </a:p>
        </p:txBody>
      </p:sp>
      <p:sp>
        <p:nvSpPr>
          <p:cNvPr id="23" name="Espace réservé du texte 21">
            <a:extLst>
              <a:ext uri="{FF2B5EF4-FFF2-40B4-BE49-F238E27FC236}">
                <a16:creationId xmlns:a16="http://schemas.microsoft.com/office/drawing/2014/main" id="{8A3D50B5-0C13-4F52-9043-6902B877BD77}"/>
              </a:ext>
            </a:extLst>
          </p:cNvPr>
          <p:cNvSpPr>
            <a:spLocks noGrp="1"/>
          </p:cNvSpPr>
          <p:nvPr>
            <p:ph type="body" sz="quarter" idx="11"/>
          </p:nvPr>
        </p:nvSpPr>
        <p:spPr>
          <a:xfrm>
            <a:off x="345252" y="4729711"/>
            <a:ext cx="5913000" cy="203902"/>
          </a:xfrm>
          <a:prstGeom prst="rect">
            <a:avLst/>
          </a:prstGeom>
          <a:noFill/>
        </p:spPr>
        <p:txBody>
          <a:bodyPr wrap="square" rtlCol="0">
            <a:noAutofit/>
          </a:bodyPr>
          <a:lstStyle>
            <a:lvl1pPr>
              <a:defRPr lang="fr-FR" sz="825" dirty="0">
                <a:solidFill>
                  <a:schemeClr val="bg1"/>
                </a:solidFill>
              </a:defRPr>
            </a:lvl1pPr>
          </a:lstStyle>
          <a:p>
            <a:pPr lvl="0"/>
            <a:r>
              <a:rPr lang="fr-FR"/>
              <a:t>Cliquez pour modifier les styles du texte du masque</a:t>
            </a:r>
          </a:p>
        </p:txBody>
      </p:sp>
      <p:sp>
        <p:nvSpPr>
          <p:cNvPr id="26" name="Espace réservé du texte 25">
            <a:extLst>
              <a:ext uri="{FF2B5EF4-FFF2-40B4-BE49-F238E27FC236}">
                <a16:creationId xmlns:a16="http://schemas.microsoft.com/office/drawing/2014/main" id="{20F79C3E-8F76-4F06-9CC1-4254C4C4F67F}"/>
              </a:ext>
            </a:extLst>
          </p:cNvPr>
          <p:cNvSpPr>
            <a:spLocks noGrp="1"/>
          </p:cNvSpPr>
          <p:nvPr>
            <p:ph type="body" sz="quarter" idx="12"/>
          </p:nvPr>
        </p:nvSpPr>
        <p:spPr>
          <a:xfrm>
            <a:off x="5947340" y="5413825"/>
            <a:ext cx="3105860" cy="206595"/>
          </a:xfrm>
          <a:prstGeom prst="rect">
            <a:avLst/>
          </a:prstGeom>
          <a:noFill/>
        </p:spPr>
        <p:txBody>
          <a:bodyPr wrap="square">
            <a:spAutoFit/>
          </a:bodyPr>
          <a:lstStyle>
            <a:lvl1pPr algn="r">
              <a:defRPr lang="fr-FR" sz="825" dirty="0" smtClean="0">
                <a:solidFill>
                  <a:schemeClr val="bg1"/>
                </a:solidFill>
                <a:latin typeface="+mn-lt"/>
              </a:defRPr>
            </a:lvl1pPr>
          </a:lstStyle>
          <a:p>
            <a:pPr lvl="0" algn="r"/>
            <a:r>
              <a:rPr lang="fr-FR"/>
              <a:t>Cliquez pour modifier les styles du texte du masque</a:t>
            </a:r>
          </a:p>
        </p:txBody>
      </p:sp>
    </p:spTree>
    <p:extLst>
      <p:ext uri="{BB962C8B-B14F-4D97-AF65-F5344CB8AC3E}">
        <p14:creationId xmlns:p14="http://schemas.microsoft.com/office/powerpoint/2010/main" val="996844684"/>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8_Disposition personnalisée">
    <p:spTree>
      <p:nvGrpSpPr>
        <p:cNvPr id="1" name=""/>
        <p:cNvGrpSpPr/>
        <p:nvPr/>
      </p:nvGrpSpPr>
      <p:grpSpPr>
        <a:xfrm>
          <a:off x="0" y="0"/>
          <a:ext cx="0" cy="0"/>
          <a:chOff x="0" y="0"/>
          <a:chExt cx="0" cy="0"/>
        </a:xfrm>
      </p:grpSpPr>
      <p:sp>
        <p:nvSpPr>
          <p:cNvPr id="22" name="ZoneTexte 21">
            <a:extLst>
              <a:ext uri="{FF2B5EF4-FFF2-40B4-BE49-F238E27FC236}">
                <a16:creationId xmlns:a16="http://schemas.microsoft.com/office/drawing/2014/main" id="{DB60E2F8-03E7-A2F0-8B21-63B9F18A2BD5}"/>
              </a:ext>
            </a:extLst>
          </p:cNvPr>
          <p:cNvSpPr txBox="1"/>
          <p:nvPr/>
        </p:nvSpPr>
        <p:spPr>
          <a:xfrm>
            <a:off x="7982262" y="-1436557"/>
            <a:ext cx="0" cy="0"/>
          </a:xfrm>
          <a:prstGeom prst="rect">
            <a:avLst/>
          </a:prstGeom>
          <a:noFill/>
        </p:spPr>
        <p:txBody>
          <a:bodyPr wrap="none" rtlCol="0">
            <a:noAutofit/>
          </a:bodyPr>
          <a:lstStyle/>
          <a:p>
            <a:pPr algn="l"/>
            <a:endParaRPr lang="fr-FR" sz="900"/>
          </a:p>
        </p:txBody>
      </p:sp>
      <p:pic>
        <p:nvPicPr>
          <p:cNvPr id="2" name="Image 1" descr="Une image contenant plein air, nature, montagne, colline&#10;&#10;Description générée automatiquement">
            <a:extLst>
              <a:ext uri="{FF2B5EF4-FFF2-40B4-BE49-F238E27FC236}">
                <a16:creationId xmlns:a16="http://schemas.microsoft.com/office/drawing/2014/main" id="{D7394631-EDE7-A3B1-FD3A-9E11A3751566}"/>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3427"/>
          <a:stretch/>
        </p:blipFill>
        <p:spPr>
          <a:xfrm>
            <a:off x="127748" y="144263"/>
            <a:ext cx="3752126" cy="5413854"/>
          </a:xfrm>
          <a:prstGeom prst="rect">
            <a:avLst/>
          </a:prstGeom>
        </p:spPr>
      </p:pic>
      <p:sp>
        <p:nvSpPr>
          <p:cNvPr id="10" name="Rectangle 9">
            <a:extLst>
              <a:ext uri="{FF2B5EF4-FFF2-40B4-BE49-F238E27FC236}">
                <a16:creationId xmlns:a16="http://schemas.microsoft.com/office/drawing/2014/main" id="{20DA1E19-E67A-DCA0-A0F2-ED71A6B45C56}"/>
              </a:ext>
            </a:extLst>
          </p:cNvPr>
          <p:cNvSpPr/>
          <p:nvPr/>
        </p:nvSpPr>
        <p:spPr>
          <a:xfrm>
            <a:off x="3614058" y="144264"/>
            <a:ext cx="5353808" cy="5413854"/>
          </a:xfrm>
          <a:prstGeom prst="rect">
            <a:avLst/>
          </a:prstGeom>
          <a:solidFill>
            <a:srgbClr val="FAF1D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sz="1350"/>
          </a:p>
        </p:txBody>
      </p:sp>
      <p:pic>
        <p:nvPicPr>
          <p:cNvPr id="12" name="Image 11">
            <a:extLst>
              <a:ext uri="{FF2B5EF4-FFF2-40B4-BE49-F238E27FC236}">
                <a16:creationId xmlns:a16="http://schemas.microsoft.com/office/drawing/2014/main" id="{88ED0844-B7C0-93C7-D1AD-536985C941BD}"/>
              </a:ext>
            </a:extLst>
          </p:cNvPr>
          <p:cNvPicPr>
            <a:picLocks noChangeAspect="1"/>
          </p:cNvPicPr>
          <p:nvPr/>
        </p:nvPicPr>
        <p:blipFill>
          <a:blip r:embed="rId3"/>
          <a:stretch>
            <a:fillRect/>
          </a:stretch>
        </p:blipFill>
        <p:spPr>
          <a:xfrm>
            <a:off x="3906014" y="3714257"/>
            <a:ext cx="1452900" cy="1614333"/>
          </a:xfrm>
          <a:prstGeom prst="rect">
            <a:avLst/>
          </a:prstGeom>
        </p:spPr>
      </p:pic>
      <p:sp>
        <p:nvSpPr>
          <p:cNvPr id="15" name="ZoneTexte 14">
            <a:extLst>
              <a:ext uri="{FF2B5EF4-FFF2-40B4-BE49-F238E27FC236}">
                <a16:creationId xmlns:a16="http://schemas.microsoft.com/office/drawing/2014/main" id="{EDE378AF-B873-5353-09C7-9DE8F360860A}"/>
              </a:ext>
            </a:extLst>
          </p:cNvPr>
          <p:cNvSpPr txBox="1"/>
          <p:nvPr/>
        </p:nvSpPr>
        <p:spPr>
          <a:xfrm>
            <a:off x="3906014" y="1653170"/>
            <a:ext cx="5645126" cy="1246495"/>
          </a:xfrm>
          <a:prstGeom prst="rect">
            <a:avLst/>
          </a:prstGeom>
          <a:noFill/>
        </p:spPr>
        <p:txBody>
          <a:bodyPr wrap="square">
            <a:spAutoFit/>
          </a:bodyPr>
          <a:lstStyle/>
          <a:p>
            <a:pPr algn="l"/>
            <a:r>
              <a:rPr lang="fr-FR" sz="3750" b="1">
                <a:solidFill>
                  <a:schemeClr val="tx1">
                    <a:lumMod val="50000"/>
                  </a:schemeClr>
                </a:solidFill>
                <a:latin typeface="Montserrat ExtraBold"/>
              </a:rPr>
              <a:t>Qui </a:t>
            </a:r>
            <a:br>
              <a:rPr lang="fr-FR" sz="3750" b="1">
                <a:solidFill>
                  <a:schemeClr val="tx1">
                    <a:lumMod val="50000"/>
                  </a:schemeClr>
                </a:solidFill>
                <a:latin typeface="Montserrat ExtraBold"/>
              </a:rPr>
            </a:br>
            <a:r>
              <a:rPr lang="fr-FR" sz="3750" b="1">
                <a:solidFill>
                  <a:schemeClr val="tx1">
                    <a:lumMod val="50000"/>
                  </a:schemeClr>
                </a:solidFill>
                <a:latin typeface="Montserrat ExtraBold"/>
              </a:rPr>
              <a:t>sommes-nous ?</a:t>
            </a:r>
            <a:endParaRPr lang="fr-FR" sz="3750" b="1">
              <a:solidFill>
                <a:schemeClr val="tx1">
                  <a:lumMod val="50000"/>
                </a:schemeClr>
              </a:solidFill>
              <a:latin typeface="Montserrat ExtraBold" panose="00000900000000000000" pitchFamily="2" charset="0"/>
            </a:endParaRPr>
          </a:p>
        </p:txBody>
      </p:sp>
      <p:sp>
        <p:nvSpPr>
          <p:cNvPr id="3" name="Rectangle 2">
            <a:extLst>
              <a:ext uri="{FF2B5EF4-FFF2-40B4-BE49-F238E27FC236}">
                <a16:creationId xmlns:a16="http://schemas.microsoft.com/office/drawing/2014/main" id="{0130822D-3F04-7D8B-AC6D-F2DD181D7C35}"/>
              </a:ext>
            </a:extLst>
          </p:cNvPr>
          <p:cNvSpPr/>
          <p:nvPr/>
        </p:nvSpPr>
        <p:spPr>
          <a:xfrm>
            <a:off x="8893176" y="5438273"/>
            <a:ext cx="250825" cy="276727"/>
          </a:xfrm>
          <a:prstGeom prst="rect">
            <a:avLst/>
          </a:prstGeom>
          <a:solidFill>
            <a:srgbClr val="EBA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fr-FR" sz="675">
                <a:latin typeface="Montserrat Light" panose="00000400000000000000" pitchFamily="2" charset="0"/>
              </a:rPr>
              <a:t> </a:t>
            </a:r>
          </a:p>
        </p:txBody>
      </p:sp>
      <p:sp>
        <p:nvSpPr>
          <p:cNvPr id="4" name="Espace réservé du numéro de diapositive 5">
            <a:extLst>
              <a:ext uri="{FF2B5EF4-FFF2-40B4-BE49-F238E27FC236}">
                <a16:creationId xmlns:a16="http://schemas.microsoft.com/office/drawing/2014/main" id="{6C58278C-60EF-D459-E5B8-9669E14D46DC}"/>
              </a:ext>
            </a:extLst>
          </p:cNvPr>
          <p:cNvSpPr>
            <a:spLocks noGrp="1"/>
          </p:cNvSpPr>
          <p:nvPr>
            <p:ph type="sldNum" sz="quarter" idx="12"/>
          </p:nvPr>
        </p:nvSpPr>
        <p:spPr>
          <a:xfrm>
            <a:off x="8865394" y="5438273"/>
            <a:ext cx="278606" cy="276727"/>
          </a:xfrm>
          <a:prstGeom prst="rect">
            <a:avLst/>
          </a:prstGeom>
        </p:spPr>
        <p:txBody>
          <a:bodyPr anchor="ctr"/>
          <a:lstStyle>
            <a:lvl1pPr algn="ctr">
              <a:defRPr sz="600">
                <a:solidFill>
                  <a:schemeClr val="bg1"/>
                </a:solidFill>
                <a:latin typeface="Montserrat Light" panose="00000400000000000000" pitchFamily="2" charset="0"/>
              </a:defRPr>
            </a:lvl1pPr>
          </a:lstStyle>
          <a:p>
            <a:fld id="{493CB6BD-B1C6-44BA-A464-57AF382C63A0}" type="slidenum">
              <a:rPr lang="en-GB" smtClean="0"/>
              <a:t>‹N°›</a:t>
            </a:fld>
            <a:endParaRPr lang="en-GB"/>
          </a:p>
        </p:txBody>
      </p:sp>
    </p:spTree>
    <p:extLst>
      <p:ext uri="{BB962C8B-B14F-4D97-AF65-F5344CB8AC3E}">
        <p14:creationId xmlns:p14="http://schemas.microsoft.com/office/powerpoint/2010/main" val="2680575730"/>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p:cSld name="Slide CV">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57FD9F5-85AC-4551-8200-8A31A6226F83}"/>
              </a:ext>
            </a:extLst>
          </p:cNvPr>
          <p:cNvSpPr/>
          <p:nvPr/>
        </p:nvSpPr>
        <p:spPr>
          <a:xfrm>
            <a:off x="204601" y="1921836"/>
            <a:ext cx="2448815" cy="2545063"/>
          </a:xfrm>
          <a:prstGeom prst="rect">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defTabSz="375940" rtl="0" eaLnBrk="1" fontAlgn="auto" latinLnBrk="0" hangingPunct="1">
              <a:lnSpc>
                <a:spcPct val="100000"/>
              </a:lnSpc>
              <a:spcBef>
                <a:spcPts val="0"/>
              </a:spcBef>
              <a:spcAft>
                <a:spcPts val="0"/>
              </a:spcAft>
              <a:buClrTx/>
              <a:buSzTx/>
              <a:buFontTx/>
              <a:buNone/>
              <a:tabLst/>
              <a:defRPr sz="900" b="0">
                <a:latin typeface="Avenir Heavy"/>
                <a:ea typeface="Avenir Heavy"/>
                <a:cs typeface="Avenir Heavy"/>
                <a:sym typeface="Avenir Heavy"/>
              </a:defRPr>
            </a:pPr>
            <a:endParaRPr kumimoji="0" lang="fr-FR" sz="750" b="0" i="0" u="none" strike="noStrike" kern="1200" cap="none" spc="0" normalizeH="0" baseline="0">
              <a:ln>
                <a:noFill/>
              </a:ln>
              <a:solidFill>
                <a:srgbClr val="EBA900"/>
              </a:solidFill>
              <a:effectLst/>
              <a:uLnTx/>
              <a:uFillTx/>
              <a:latin typeface="Montserrat ExtraBold" panose="00000900000000000000" pitchFamily="2" charset="0"/>
              <a:sym typeface="Avenir Heavy"/>
            </a:endParaRPr>
          </a:p>
          <a:p>
            <a:pPr marL="0" marR="0" lvl="0" indent="0" defTabSz="375940" rtl="0" eaLnBrk="1" fontAlgn="auto" latinLnBrk="0" hangingPunct="1">
              <a:lnSpc>
                <a:spcPct val="100000"/>
              </a:lnSpc>
              <a:spcBef>
                <a:spcPts val="0"/>
              </a:spcBef>
              <a:spcAft>
                <a:spcPts val="0"/>
              </a:spcAft>
              <a:buClrTx/>
              <a:buSzTx/>
              <a:buFontTx/>
              <a:buNone/>
              <a:tabLst/>
              <a:defRPr sz="900" b="0">
                <a:latin typeface="Avenir Heavy"/>
                <a:ea typeface="Avenir Heavy"/>
                <a:cs typeface="Avenir Heavy"/>
                <a:sym typeface="Avenir Heavy"/>
              </a:defRPr>
            </a:pPr>
            <a:endParaRPr kumimoji="0" lang="fr-FR" sz="750" b="0" i="0" u="none" strike="noStrike" kern="1200" cap="none" spc="0" normalizeH="0" baseline="0">
              <a:ln>
                <a:noFill/>
              </a:ln>
              <a:solidFill>
                <a:prstClr val="black"/>
              </a:solidFill>
              <a:effectLst/>
              <a:uLnTx/>
              <a:uFillTx/>
              <a:latin typeface="Montserrat Light" panose="00000400000000000000" pitchFamily="2" charset="0"/>
              <a:sym typeface="Avenir Book"/>
            </a:endParaRPr>
          </a:p>
        </p:txBody>
      </p:sp>
      <p:sp>
        <p:nvSpPr>
          <p:cNvPr id="9" name="Robert Zarader est expert de la stratégie de communication corporate, des relations institutionnelles et média et des problématiques d’accompagnement du changement.…">
            <a:extLst>
              <a:ext uri="{FF2B5EF4-FFF2-40B4-BE49-F238E27FC236}">
                <a16:creationId xmlns:a16="http://schemas.microsoft.com/office/drawing/2014/main" id="{B9C50218-7DB1-4C62-A429-80177B17CAB5}"/>
              </a:ext>
            </a:extLst>
          </p:cNvPr>
          <p:cNvSpPr txBox="1"/>
          <p:nvPr/>
        </p:nvSpPr>
        <p:spPr>
          <a:xfrm>
            <a:off x="2904342" y="1"/>
            <a:ext cx="6239658" cy="5298965"/>
          </a:xfrm>
          <a:prstGeom prst="rect">
            <a:avLst/>
          </a:prstGeom>
          <a:solidFill>
            <a:srgbClr val="FFFCF2"/>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2175" tIns="22175" rIns="22175" bIns="22175" anchor="ctr">
            <a:noAutofit/>
          </a:bodyPr>
          <a:lstStyle/>
          <a:p>
            <a:pPr marL="134541" algn="ctr" defTabSz="375940">
              <a:defRPr sz="1100" b="0">
                <a:latin typeface="Avenir Book"/>
                <a:ea typeface="Avenir Book"/>
                <a:cs typeface="Avenir Book"/>
                <a:sym typeface="Avenir Book"/>
              </a:defRPr>
            </a:pPr>
            <a:endParaRPr lang="fr-FR" sz="825">
              <a:latin typeface="Montserrat Light" panose="00000400000000000000" pitchFamily="2" charset="0"/>
            </a:endParaRPr>
          </a:p>
        </p:txBody>
      </p:sp>
      <p:sp>
        <p:nvSpPr>
          <p:cNvPr id="10" name="Rectangle 9">
            <a:extLst>
              <a:ext uri="{FF2B5EF4-FFF2-40B4-BE49-F238E27FC236}">
                <a16:creationId xmlns:a16="http://schemas.microsoft.com/office/drawing/2014/main" id="{326EBE5E-7CE1-4E11-AB99-8A15B55C726C}"/>
              </a:ext>
            </a:extLst>
          </p:cNvPr>
          <p:cNvSpPr/>
          <p:nvPr/>
        </p:nvSpPr>
        <p:spPr>
          <a:xfrm>
            <a:off x="700618" y="1813137"/>
            <a:ext cx="1456781" cy="205184"/>
          </a:xfrm>
          <a:prstGeom prst="rect">
            <a:avLst/>
          </a:prstGeom>
          <a:solidFill>
            <a:schemeClr val="bg1"/>
          </a:solidFill>
        </p:spPr>
        <p:txBody>
          <a:bodyPr anchor="ctr">
            <a:noAutofit/>
          </a:bodyPr>
          <a:lstStyle/>
          <a:p>
            <a:pPr marL="0" lvl="1" algn="ctr">
              <a:spcAft>
                <a:spcPts val="0"/>
              </a:spcAft>
            </a:pPr>
            <a:r>
              <a:rPr lang="fr-FR" sz="825" spc="300">
                <a:effectLst/>
                <a:latin typeface="Montserrat Light" panose="00000400000000000000" pitchFamily="2" charset="0"/>
                <a:ea typeface="Times New Roman" panose="02020603050405020304" pitchFamily="18" charset="0"/>
                <a:cs typeface="Times New Roman" panose="02020603050405020304" pitchFamily="18" charset="0"/>
              </a:rPr>
              <a:t>BIO EXPRESS</a:t>
            </a:r>
            <a:endParaRPr lang="fr-FR" sz="825" spc="300">
              <a:effectLst/>
              <a:latin typeface="Montserrat Light" panose="00000400000000000000" pitchFamily="2" charset="0"/>
              <a:ea typeface="Calibri" panose="020F0502020204030204" pitchFamily="34" charset="0"/>
              <a:cs typeface="Times New Roman" panose="02020603050405020304" pitchFamily="18" charset="0"/>
            </a:endParaRPr>
          </a:p>
        </p:txBody>
      </p:sp>
      <p:sp>
        <p:nvSpPr>
          <p:cNvPr id="11" name="Rectangle 10">
            <a:extLst>
              <a:ext uri="{FF2B5EF4-FFF2-40B4-BE49-F238E27FC236}">
                <a16:creationId xmlns:a16="http://schemas.microsoft.com/office/drawing/2014/main" id="{9AB5E292-F105-4884-82CF-40B1481877AD}"/>
              </a:ext>
            </a:extLst>
          </p:cNvPr>
          <p:cNvSpPr/>
          <p:nvPr/>
        </p:nvSpPr>
        <p:spPr>
          <a:xfrm>
            <a:off x="204602" y="4548966"/>
            <a:ext cx="2448814" cy="750000"/>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lvl="1">
              <a:defRPr sz="900" b="0">
                <a:solidFill>
                  <a:srgbClr val="C62E60"/>
                </a:solidFill>
                <a:latin typeface="Avenir Heavy"/>
                <a:ea typeface="Avenir Heavy"/>
                <a:cs typeface="Avenir Heavy"/>
                <a:sym typeface="Avenir Heavy"/>
              </a:defRPr>
            </a:pPr>
            <a:r>
              <a:rPr lang="fr-FR" sz="825" spc="300">
                <a:solidFill>
                  <a:schemeClr val="tx1"/>
                </a:solidFill>
                <a:latin typeface="Montserrat ExtraBold" panose="00000900000000000000" pitchFamily="2" charset="0"/>
                <a:cs typeface="Times New Roman" panose="02020603050405020304" pitchFamily="18" charset="0"/>
              </a:rPr>
              <a:t>GRANDS COMPTES</a:t>
            </a:r>
          </a:p>
        </p:txBody>
      </p:sp>
      <p:sp>
        <p:nvSpPr>
          <p:cNvPr id="13" name="Rectangle 12">
            <a:extLst>
              <a:ext uri="{FF2B5EF4-FFF2-40B4-BE49-F238E27FC236}">
                <a16:creationId xmlns:a16="http://schemas.microsoft.com/office/drawing/2014/main" id="{6A284407-8998-41D9-A86C-82854729C783}"/>
              </a:ext>
            </a:extLst>
          </p:cNvPr>
          <p:cNvSpPr/>
          <p:nvPr/>
        </p:nvSpPr>
        <p:spPr>
          <a:xfrm>
            <a:off x="0" y="0"/>
            <a:ext cx="209350" cy="786062"/>
          </a:xfrm>
          <a:prstGeom prst="rect">
            <a:avLst/>
          </a:prstGeom>
          <a:solidFill>
            <a:srgbClr val="EBA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16" name="Espace réservé pour une image  14">
            <a:extLst>
              <a:ext uri="{FF2B5EF4-FFF2-40B4-BE49-F238E27FC236}">
                <a16:creationId xmlns:a16="http://schemas.microsoft.com/office/drawing/2014/main" id="{AEEC88D8-86F9-4AA0-95D5-4F178FCF1FFC}"/>
              </a:ext>
            </a:extLst>
          </p:cNvPr>
          <p:cNvSpPr>
            <a:spLocks noGrp="1"/>
          </p:cNvSpPr>
          <p:nvPr>
            <p:ph type="pic" sz="quarter" idx="10"/>
          </p:nvPr>
        </p:nvSpPr>
        <p:spPr>
          <a:xfrm>
            <a:off x="915468" y="74137"/>
            <a:ext cx="1026000" cy="1140000"/>
          </a:xfrm>
          <a:prstGeom prst="ellipse">
            <a:avLst/>
          </a:prstGeom>
        </p:spPr>
        <p:txBody>
          <a:bodyPr>
            <a:normAutofit/>
          </a:bodyPr>
          <a:lstStyle>
            <a:lvl1pPr>
              <a:defRPr sz="675">
                <a:solidFill>
                  <a:schemeClr val="tx1"/>
                </a:solidFill>
              </a:defRPr>
            </a:lvl1pPr>
          </a:lstStyle>
          <a:p>
            <a:r>
              <a:rPr lang="fr-FR"/>
              <a:t>Cliquez sur l'icône pour ajouter une image</a:t>
            </a:r>
          </a:p>
        </p:txBody>
      </p:sp>
      <p:sp>
        <p:nvSpPr>
          <p:cNvPr id="19" name="Espace réservé du texte 17">
            <a:extLst>
              <a:ext uri="{FF2B5EF4-FFF2-40B4-BE49-F238E27FC236}">
                <a16:creationId xmlns:a16="http://schemas.microsoft.com/office/drawing/2014/main" id="{89B3D91C-9FA3-427E-A58C-831783206475}"/>
              </a:ext>
            </a:extLst>
          </p:cNvPr>
          <p:cNvSpPr>
            <a:spLocks noGrp="1"/>
          </p:cNvSpPr>
          <p:nvPr>
            <p:ph type="body" sz="quarter" idx="11" hasCustomPrompt="1"/>
          </p:nvPr>
        </p:nvSpPr>
        <p:spPr>
          <a:xfrm>
            <a:off x="378337" y="1274339"/>
            <a:ext cx="2100263" cy="229474"/>
          </a:xfrm>
          <a:prstGeom prst="rect">
            <a:avLst/>
          </a:prstGeom>
        </p:spPr>
        <p:txBody>
          <a:bodyPr/>
          <a:lstStyle>
            <a:lvl1pPr marL="0" indent="0" algn="ctr" defTabSz="685800" rtl="0" eaLnBrk="1" latinLnBrk="0" hangingPunct="1">
              <a:buNone/>
              <a:defRPr lang="fr-FR" sz="1050" kern="1200" dirty="0" smtClean="0">
                <a:solidFill>
                  <a:srgbClr val="EBA900"/>
                </a:solidFill>
                <a:latin typeface="Montserrat Black" panose="00000A00000000000000" pitchFamily="2" charset="0"/>
                <a:ea typeface="+mn-ea"/>
                <a:cs typeface="+mn-cs"/>
              </a:defRPr>
            </a:lvl1pPr>
            <a:lvl2pPr marL="0" indent="0" algn="ctr" defTabSz="685800" rtl="0" eaLnBrk="1" latinLnBrk="0" hangingPunct="1">
              <a:buNone/>
              <a:defRPr lang="fr-FR" sz="825" kern="1200" dirty="0" smtClean="0">
                <a:solidFill>
                  <a:schemeClr val="tx1"/>
                </a:solidFill>
                <a:latin typeface="Montserrat Light" panose="00000400000000000000" pitchFamily="2" charset="0"/>
                <a:ea typeface="+mn-ea"/>
                <a:cs typeface="+mn-cs"/>
              </a:defRPr>
            </a:lvl2pPr>
          </a:lstStyle>
          <a:p>
            <a:pPr lvl="0"/>
            <a:r>
              <a:rPr lang="fr-FR"/>
              <a:t>Texte</a:t>
            </a:r>
          </a:p>
        </p:txBody>
      </p:sp>
      <p:sp>
        <p:nvSpPr>
          <p:cNvPr id="34" name="Espace réservé du texte 17">
            <a:extLst>
              <a:ext uri="{FF2B5EF4-FFF2-40B4-BE49-F238E27FC236}">
                <a16:creationId xmlns:a16="http://schemas.microsoft.com/office/drawing/2014/main" id="{82D61E6F-37DD-417C-86C2-8E3AED8FEE97}"/>
              </a:ext>
            </a:extLst>
          </p:cNvPr>
          <p:cNvSpPr>
            <a:spLocks noGrp="1"/>
          </p:cNvSpPr>
          <p:nvPr>
            <p:ph type="body" sz="quarter" idx="12" hasCustomPrompt="1"/>
          </p:nvPr>
        </p:nvSpPr>
        <p:spPr>
          <a:xfrm>
            <a:off x="378337" y="1420508"/>
            <a:ext cx="2100263" cy="229474"/>
          </a:xfrm>
          <a:prstGeom prst="rect">
            <a:avLst/>
          </a:prstGeom>
        </p:spPr>
        <p:txBody>
          <a:bodyPr anchor="ctr">
            <a:normAutofit/>
          </a:bodyPr>
          <a:lstStyle>
            <a:lvl1pPr marL="0" indent="0" algn="ctr" defTabSz="685800" rtl="0" eaLnBrk="1" latinLnBrk="0" hangingPunct="1">
              <a:buNone/>
              <a:defRPr lang="fr-FR" sz="750" kern="1200" dirty="0" smtClean="0">
                <a:solidFill>
                  <a:schemeClr val="tx1"/>
                </a:solidFill>
                <a:latin typeface="Montserrat Light" panose="00000400000000000000" pitchFamily="2" charset="0"/>
                <a:ea typeface="+mn-ea"/>
                <a:cs typeface="+mn-cs"/>
              </a:defRPr>
            </a:lvl1pPr>
            <a:lvl2pPr marL="0" indent="0" algn="ctr" defTabSz="685800" rtl="0" eaLnBrk="1" latinLnBrk="0" hangingPunct="1">
              <a:buNone/>
              <a:defRPr lang="fr-FR" sz="825" kern="1200" dirty="0" smtClean="0">
                <a:solidFill>
                  <a:schemeClr val="tx1"/>
                </a:solidFill>
                <a:latin typeface="Montserrat Light" panose="00000400000000000000" pitchFamily="2" charset="0"/>
                <a:ea typeface="+mn-ea"/>
                <a:cs typeface="+mn-cs"/>
              </a:defRPr>
            </a:lvl2pPr>
          </a:lstStyle>
          <a:p>
            <a:pPr lvl="0"/>
            <a:r>
              <a:rPr lang="fr-FR"/>
              <a:t>Texte</a:t>
            </a:r>
          </a:p>
        </p:txBody>
      </p:sp>
      <p:sp>
        <p:nvSpPr>
          <p:cNvPr id="35" name="Espace réservé du texte 3">
            <a:extLst>
              <a:ext uri="{FF2B5EF4-FFF2-40B4-BE49-F238E27FC236}">
                <a16:creationId xmlns:a16="http://schemas.microsoft.com/office/drawing/2014/main" id="{C078E5B2-5D2C-4B15-B08C-6E0C4F62B96C}"/>
              </a:ext>
            </a:extLst>
          </p:cNvPr>
          <p:cNvSpPr>
            <a:spLocks noGrp="1"/>
          </p:cNvSpPr>
          <p:nvPr>
            <p:ph type="body" sz="half" idx="2"/>
          </p:nvPr>
        </p:nvSpPr>
        <p:spPr>
          <a:xfrm>
            <a:off x="3079158" y="786062"/>
            <a:ext cx="5860240" cy="488277"/>
          </a:xfrm>
          <a:prstGeom prst="rect">
            <a:avLst/>
          </a:prstGeom>
        </p:spPr>
        <p:txBody>
          <a:bodyPr anchor="ctr">
            <a:normAutofit/>
          </a:bodyPr>
          <a:lstStyle>
            <a:lvl1pPr marL="0" indent="0" algn="ctr">
              <a:buNone/>
              <a:defRPr sz="900">
                <a:latin typeface="Montserrat ExtraBold" panose="00000900000000000000" pitchFamily="2" charset="0"/>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a:t>Cliquez pour modifier les styles du texte du masque</a:t>
            </a:r>
          </a:p>
        </p:txBody>
      </p:sp>
      <p:sp>
        <p:nvSpPr>
          <p:cNvPr id="36" name="Espace réservé du texte 3">
            <a:extLst>
              <a:ext uri="{FF2B5EF4-FFF2-40B4-BE49-F238E27FC236}">
                <a16:creationId xmlns:a16="http://schemas.microsoft.com/office/drawing/2014/main" id="{679CB9DD-5FEE-477E-B657-71CCE4D9AC9B}"/>
              </a:ext>
            </a:extLst>
          </p:cNvPr>
          <p:cNvSpPr>
            <a:spLocks noGrp="1"/>
          </p:cNvSpPr>
          <p:nvPr>
            <p:ph type="body" sz="half" idx="13"/>
          </p:nvPr>
        </p:nvSpPr>
        <p:spPr>
          <a:xfrm>
            <a:off x="3079158" y="1471083"/>
            <a:ext cx="5860240" cy="3176323"/>
          </a:xfrm>
          <a:prstGeom prst="rect">
            <a:avLst/>
          </a:prstGeom>
        </p:spPr>
        <p:txBody>
          <a:bodyPr>
            <a:normAutofit/>
          </a:bodyPr>
          <a:lstStyle>
            <a:lvl1pPr marL="0" indent="0" algn="l">
              <a:buNone/>
              <a:defRPr sz="825"/>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a:t>Cliquez pour modifier les styles du texte du masque</a:t>
            </a:r>
          </a:p>
        </p:txBody>
      </p:sp>
      <p:sp>
        <p:nvSpPr>
          <p:cNvPr id="37" name="Espace réservé du texte 3">
            <a:extLst>
              <a:ext uri="{FF2B5EF4-FFF2-40B4-BE49-F238E27FC236}">
                <a16:creationId xmlns:a16="http://schemas.microsoft.com/office/drawing/2014/main" id="{61FA92E3-AA8D-40D9-B45D-D307B3616369}"/>
              </a:ext>
            </a:extLst>
          </p:cNvPr>
          <p:cNvSpPr>
            <a:spLocks noGrp="1"/>
          </p:cNvSpPr>
          <p:nvPr>
            <p:ph type="body" sz="half" idx="14"/>
          </p:nvPr>
        </p:nvSpPr>
        <p:spPr>
          <a:xfrm>
            <a:off x="204602" y="2100389"/>
            <a:ext cx="2448814" cy="2340273"/>
          </a:xfrm>
          <a:prstGeom prst="rect">
            <a:avLst/>
          </a:prstGeom>
        </p:spPr>
        <p:txBody>
          <a:bodyPr>
            <a:normAutofit/>
          </a:bodyPr>
          <a:lstStyle>
            <a:lvl1pPr marL="0" indent="0" algn="l">
              <a:buNone/>
              <a:defRPr sz="825"/>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a:t>Cliquez pour modifier les styles du texte du masque</a:t>
            </a:r>
          </a:p>
        </p:txBody>
      </p:sp>
      <p:sp>
        <p:nvSpPr>
          <p:cNvPr id="38" name="Rectangle 37">
            <a:extLst>
              <a:ext uri="{FF2B5EF4-FFF2-40B4-BE49-F238E27FC236}">
                <a16:creationId xmlns:a16="http://schemas.microsoft.com/office/drawing/2014/main" id="{8DB6322A-F664-4E3B-B02B-82102A9C1FF4}"/>
              </a:ext>
            </a:extLst>
          </p:cNvPr>
          <p:cNvSpPr/>
          <p:nvPr/>
        </p:nvSpPr>
        <p:spPr>
          <a:xfrm>
            <a:off x="8893176" y="5438273"/>
            <a:ext cx="250825" cy="276727"/>
          </a:xfrm>
          <a:prstGeom prst="rect">
            <a:avLst/>
          </a:prstGeom>
          <a:solidFill>
            <a:srgbClr val="EBA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fr-FR" sz="675">
                <a:latin typeface="Montserrat Light" panose="00000400000000000000" pitchFamily="2" charset="0"/>
              </a:rPr>
              <a:t> </a:t>
            </a:r>
          </a:p>
        </p:txBody>
      </p:sp>
      <p:sp>
        <p:nvSpPr>
          <p:cNvPr id="39" name="Espace réservé du numéro de diapositive 5">
            <a:extLst>
              <a:ext uri="{FF2B5EF4-FFF2-40B4-BE49-F238E27FC236}">
                <a16:creationId xmlns:a16="http://schemas.microsoft.com/office/drawing/2014/main" id="{F57040A3-83FD-4068-821D-EFE6809B33E5}"/>
              </a:ext>
            </a:extLst>
          </p:cNvPr>
          <p:cNvSpPr>
            <a:spLocks noGrp="1"/>
          </p:cNvSpPr>
          <p:nvPr>
            <p:ph type="sldNum" sz="quarter" idx="15"/>
          </p:nvPr>
        </p:nvSpPr>
        <p:spPr>
          <a:xfrm>
            <a:off x="8865394" y="5438273"/>
            <a:ext cx="278606" cy="276727"/>
          </a:xfrm>
          <a:prstGeom prst="rect">
            <a:avLst/>
          </a:prstGeom>
        </p:spPr>
        <p:txBody>
          <a:bodyPr anchor="ctr"/>
          <a:lstStyle>
            <a:lvl1pPr algn="ctr">
              <a:defRPr sz="600">
                <a:solidFill>
                  <a:schemeClr val="bg1"/>
                </a:solidFill>
                <a:latin typeface="Montserrat Light" panose="00000400000000000000" pitchFamily="2" charset="0"/>
              </a:defRPr>
            </a:lvl1pPr>
          </a:lstStyle>
          <a:p>
            <a:fld id="{D214D1F3-608F-41E9-95DD-97DC954FECF1}" type="slidenum">
              <a:rPr lang="fr-FR" smtClean="0"/>
              <a:t>‹N°›</a:t>
            </a:fld>
            <a:endParaRPr lang="fr-FR"/>
          </a:p>
        </p:txBody>
      </p:sp>
    </p:spTree>
    <p:extLst>
      <p:ext uri="{BB962C8B-B14F-4D97-AF65-F5344CB8AC3E}">
        <p14:creationId xmlns:p14="http://schemas.microsoft.com/office/powerpoint/2010/main" val="1226265075"/>
      </p:ext>
    </p:extLst>
  </p:cSld>
  <p:clrMapOvr>
    <a:masterClrMapping/>
  </p:clrMapOvr>
  <p:hf hdr="0" ftr="0" dt="0"/>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5" name="Picture Placeholder 8"/>
          <p:cNvSpPr>
            <a:spLocks noGrp="1"/>
          </p:cNvSpPr>
          <p:nvPr>
            <p:ph type="pic" sz="quarter" idx="12"/>
          </p:nvPr>
        </p:nvSpPr>
        <p:spPr>
          <a:xfrm>
            <a:off x="4572000" y="0"/>
            <a:ext cx="4572000" cy="5715000"/>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900">
                <a:solidFill>
                  <a:schemeClr val="tx1"/>
                </a:solidFill>
              </a:defRPr>
            </a:lvl1pPr>
          </a:lstStyle>
          <a:p>
            <a:r>
              <a:rPr lang="fr-FR"/>
              <a:t>Cliquez sur l'icône pour ajouter une image</a:t>
            </a:r>
            <a:endParaRPr lang="en-US"/>
          </a:p>
        </p:txBody>
      </p:sp>
      <p:sp>
        <p:nvSpPr>
          <p:cNvPr id="4" name="Title 1"/>
          <p:cNvSpPr>
            <a:spLocks noGrp="1"/>
          </p:cNvSpPr>
          <p:nvPr>
            <p:ph type="title"/>
          </p:nvPr>
        </p:nvSpPr>
        <p:spPr>
          <a:xfrm>
            <a:off x="768728" y="2171079"/>
            <a:ext cx="7609959" cy="1372843"/>
          </a:xfrm>
          <a:prstGeom prst="rect">
            <a:avLst/>
          </a:prstGeom>
          <a:effectLst>
            <a:outerShdw blurRad="762000" dist="381000" dir="5400000" algn="t" rotWithShape="0">
              <a:prstClr val="black">
                <a:alpha val="30000"/>
              </a:prstClr>
            </a:outerShdw>
          </a:effectLst>
        </p:spPr>
        <p:txBody>
          <a:bodyPr/>
          <a:lstStyle>
            <a:lvl1pPr algn="ctr">
              <a:defRPr sz="7200" b="1" i="0">
                <a:latin typeface="+mj-lt"/>
                <a:ea typeface="Montserrat Black" charset="0"/>
                <a:cs typeface="Montserrat Black" charset="0"/>
              </a:defRPr>
            </a:lvl1pPr>
          </a:lstStyle>
          <a:p>
            <a:r>
              <a:rPr lang="fr-FR"/>
              <a:t>Modifiez le style du titre</a:t>
            </a:r>
            <a:endParaRPr lang="en-US"/>
          </a:p>
        </p:txBody>
      </p:sp>
    </p:spTree>
    <p:extLst>
      <p:ext uri="{BB962C8B-B14F-4D97-AF65-F5344CB8AC3E}">
        <p14:creationId xmlns:p14="http://schemas.microsoft.com/office/powerpoint/2010/main" val="410423312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repeatCount="0" decel="5000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ppt_x"/>
                                          </p:val>
                                        </p:tav>
                                        <p:tav tm="100000">
                                          <p:val>
                                            <p:strVal val="#ppt_x"/>
                                          </p:val>
                                        </p:tav>
                                      </p:tavLst>
                                    </p:anim>
                                    <p:anim calcmode="lin" valueType="num">
                                      <p:cBhvr additive="base">
                                        <p:cTn id="8" dur="1000" fill="hold"/>
                                        <p:tgtEl>
                                          <p:spTgt spid="4"/>
                                        </p:tgtEl>
                                        <p:attrNameLst>
                                          <p:attrName>ppt_y</p:attrName>
                                        </p:attrNameLst>
                                      </p:cBhvr>
                                      <p:tavLst>
                                        <p:tav tm="0">
                                          <p:val>
                                            <p:strVal val="0-#ppt_h/2"/>
                                          </p:val>
                                        </p:tav>
                                        <p:tav tm="100000">
                                          <p:val>
                                            <p:strVal val="#ppt_y"/>
                                          </p:val>
                                        </p:tav>
                                      </p:tavLst>
                                    </p:anim>
                                  </p:childTnLst>
                                </p:cTn>
                              </p:par>
                              <p:par>
                                <p:cTn id="9" presetID="6" presetClass="emph" presetSubtype="0" decel="50000" fill="hold" grpId="0" nodeType="withEffect">
                                  <p:stCondLst>
                                    <p:cond delay="0"/>
                                  </p:stCondLst>
                                  <p:childTnLst>
                                    <p:animScale>
                                      <p:cBhvr>
                                        <p:cTn id="10" dur="5000" fill="hold"/>
                                        <p:tgtEl>
                                          <p:spTgt spid="5"/>
                                        </p:tgtEl>
                                      </p:cBhvr>
                                      <p:by x="120000" y="1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4" grpId="0"/>
    </p:bldLst>
  </p:timing>
  <p:hf hdr="0" ftr="0" dt="0"/>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p:cSld name="2_Title Slid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CA1772F2-4698-964F-B3CF-4A50F7B8C1B6}"/>
              </a:ext>
            </a:extLst>
          </p:cNvPr>
          <p:cNvSpPr>
            <a:spLocks noGrp="1"/>
          </p:cNvSpPr>
          <p:nvPr>
            <p:ph type="pic" sz="quarter" idx="10"/>
          </p:nvPr>
        </p:nvSpPr>
        <p:spPr>
          <a:xfrm>
            <a:off x="0" y="0"/>
            <a:ext cx="9144000" cy="5715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12192000" y="6858000"/>
                </a:lnTo>
                <a:lnTo>
                  <a:pt x="0" y="6858000"/>
                </a:lnTo>
                <a:close/>
              </a:path>
            </a:pathLst>
          </a:custGeom>
        </p:spPr>
        <p:txBody>
          <a:bodyPr wrap="square">
            <a:noAutofit/>
          </a:bodyPr>
          <a:lstStyle>
            <a:lvl1pPr>
              <a:defRPr sz="1125"/>
            </a:lvl1pPr>
          </a:lstStyle>
          <a:p>
            <a:r>
              <a:rPr lang="fr-FR"/>
              <a:t>Cliquez sur l'icône pour ajouter une image</a:t>
            </a:r>
            <a:endParaRPr lang="en-US"/>
          </a:p>
        </p:txBody>
      </p:sp>
    </p:spTree>
    <p:extLst>
      <p:ext uri="{BB962C8B-B14F-4D97-AF65-F5344CB8AC3E}">
        <p14:creationId xmlns:p14="http://schemas.microsoft.com/office/powerpoint/2010/main" val="712669422"/>
      </p:ext>
    </p:extLst>
  </p:cSld>
  <p:clrMapOvr>
    <a:masterClrMapping/>
  </p:clrMapOvr>
  <p:hf hdr="0" ftr="0" dt="0"/>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p:cSld name="Titre et contenu">
    <p:spTree>
      <p:nvGrpSpPr>
        <p:cNvPr id="1" name=""/>
        <p:cNvGrpSpPr/>
        <p:nvPr/>
      </p:nvGrpSpPr>
      <p:grpSpPr>
        <a:xfrm>
          <a:off x="0" y="0"/>
          <a:ext cx="0" cy="0"/>
          <a:chOff x="0" y="0"/>
          <a:chExt cx="0" cy="0"/>
        </a:xfrm>
      </p:grpSpPr>
      <p:sp>
        <p:nvSpPr>
          <p:cNvPr id="3" name="Espace réservé du contenu 2"/>
          <p:cNvSpPr>
            <a:spLocks noGrp="1"/>
          </p:cNvSpPr>
          <p:nvPr>
            <p:ph idx="1" hasCustomPrompt="1"/>
          </p:nvPr>
        </p:nvSpPr>
        <p:spPr bwMode="gray">
          <a:xfrm>
            <a:off x="628650" y="1521354"/>
            <a:ext cx="7886700" cy="3626115"/>
          </a:xfrm>
          <a:prstGeom prst="rect">
            <a:avLst/>
          </a:prstGeom>
        </p:spPr>
        <p:txBody>
          <a:bodyPr/>
          <a:lstStyle>
            <a:lvl2pPr>
              <a:defRPr/>
            </a:lvl2pPr>
            <a:lvl3pPr>
              <a:defRPr/>
            </a:lvl3pPr>
            <a:lvl4pPr>
              <a:defRPr baseline="0"/>
            </a:lvl4pPr>
            <a:lvl5pPr>
              <a:defRPr/>
            </a:lvl5pPr>
          </a:lstStyle>
          <a:p>
            <a:pPr lvl="0"/>
            <a:r>
              <a:rPr lang="fr-FR" noProof="0"/>
              <a:t>Texte de niveau 1</a:t>
            </a:r>
          </a:p>
          <a:p>
            <a:pPr lvl="1"/>
            <a:r>
              <a:rPr lang="fr-FR" noProof="0"/>
              <a:t>Texte de niveau 2</a:t>
            </a:r>
          </a:p>
          <a:p>
            <a:pPr lvl="2"/>
            <a:r>
              <a:rPr lang="fr-FR" noProof="0"/>
              <a:t>Texte de niveau 3</a:t>
            </a:r>
          </a:p>
          <a:p>
            <a:pPr lvl="3"/>
            <a:r>
              <a:rPr lang="fr-FR" noProof="0"/>
              <a:t>Texte de niveau 4</a:t>
            </a:r>
          </a:p>
          <a:p>
            <a:pPr lvl="4"/>
            <a:r>
              <a:rPr lang="fr-FR" noProof="0"/>
              <a:t>Texte de niveau 5</a:t>
            </a:r>
          </a:p>
        </p:txBody>
      </p:sp>
      <p:sp>
        <p:nvSpPr>
          <p:cNvPr id="7" name="Titre 6"/>
          <p:cNvSpPr>
            <a:spLocks noGrp="1"/>
          </p:cNvSpPr>
          <p:nvPr>
            <p:ph type="title" hasCustomPrompt="1"/>
          </p:nvPr>
        </p:nvSpPr>
        <p:spPr bwMode="gray">
          <a:xfrm>
            <a:off x="333175" y="200670"/>
            <a:ext cx="7886700" cy="353943"/>
          </a:xfrm>
          <a:prstGeom prst="rect">
            <a:avLst/>
          </a:prstGeom>
        </p:spPr>
        <p:txBody>
          <a:bodyPr/>
          <a:lstStyle>
            <a:lvl1pPr>
              <a:defRPr/>
            </a:lvl1pPr>
          </a:lstStyle>
          <a:p>
            <a:r>
              <a:rPr lang="fr-FR"/>
              <a:t>Titre</a:t>
            </a:r>
          </a:p>
        </p:txBody>
      </p:sp>
      <p:sp>
        <p:nvSpPr>
          <p:cNvPr id="8" name="Espace réservé de la date 7"/>
          <p:cNvSpPr>
            <a:spLocks noGrp="1"/>
          </p:cNvSpPr>
          <p:nvPr>
            <p:ph type="dt" sz="half" idx="10"/>
          </p:nvPr>
        </p:nvSpPr>
        <p:spPr/>
        <p:txBody>
          <a:bodyPr/>
          <a:lstStyle/>
          <a:p>
            <a:fld id="{DADAB1D7-F95E-458C-908E-6CFD1A523B5A}" type="datetime1">
              <a:rPr lang="fr-FR" smtClean="0">
                <a:solidFill>
                  <a:prstClr val="white">
                    <a:alpha val="0"/>
                  </a:prstClr>
                </a:solidFill>
              </a:rPr>
              <a:pPr/>
              <a:t>22/05/2026</a:t>
            </a:fld>
            <a:endParaRPr lang="fr-FR">
              <a:solidFill>
                <a:prstClr val="white">
                  <a:alpha val="0"/>
                </a:prstClr>
              </a:solidFill>
            </a:endParaRPr>
          </a:p>
        </p:txBody>
      </p:sp>
      <p:sp>
        <p:nvSpPr>
          <p:cNvPr id="9" name="Espace réservé du pied de page 8"/>
          <p:cNvSpPr>
            <a:spLocks noGrp="1"/>
          </p:cNvSpPr>
          <p:nvPr>
            <p:ph type="ftr" sz="quarter" idx="11"/>
          </p:nvPr>
        </p:nvSpPr>
        <p:spPr/>
        <p:txBody>
          <a:bodyPr/>
          <a:lstStyle/>
          <a:p>
            <a:r>
              <a:rPr lang="fr-FR">
                <a:solidFill>
                  <a:srgbClr val="5A5A5A"/>
                </a:solidFill>
              </a:rPr>
              <a:t>DIFFUSION RESTREINTE À Nom du destinataire du document – 00/00/0000</a:t>
            </a:r>
          </a:p>
        </p:txBody>
      </p:sp>
      <p:sp>
        <p:nvSpPr>
          <p:cNvPr id="10" name="Espace réservé du numéro de diapositive 9"/>
          <p:cNvSpPr>
            <a:spLocks noGrp="1"/>
          </p:cNvSpPr>
          <p:nvPr>
            <p:ph type="sldNum" sz="quarter" idx="12"/>
          </p:nvPr>
        </p:nvSpPr>
        <p:spPr/>
        <p:txBody>
          <a:bodyPr/>
          <a:lstStyle/>
          <a:p>
            <a:r>
              <a:rPr lang="fr-FR">
                <a:solidFill>
                  <a:srgbClr val="5A5A5A"/>
                </a:solidFill>
              </a:rPr>
              <a:t>PAGE </a:t>
            </a:r>
            <a:fld id="{3A5E3E7B-F8A7-49DD-8E63-58F07F8827ED}" type="slidenum">
              <a:rPr lang="fr-FR" smtClean="0">
                <a:solidFill>
                  <a:srgbClr val="5A5A5A"/>
                </a:solidFill>
              </a:rPr>
              <a:pPr/>
              <a:t>‹N°›</a:t>
            </a:fld>
            <a:endParaRPr lang="fr-FR">
              <a:solidFill>
                <a:srgbClr val="5A5A5A"/>
              </a:solidFill>
            </a:endParaRPr>
          </a:p>
        </p:txBody>
      </p:sp>
    </p:spTree>
    <p:extLst>
      <p:ext uri="{BB962C8B-B14F-4D97-AF65-F5344CB8AC3E}">
        <p14:creationId xmlns:p14="http://schemas.microsoft.com/office/powerpoint/2010/main" val="1062523911"/>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p:cSld name="1_Slide de bas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78E3B4B-88DE-47A2-A3A4-38AE2B377BFB}"/>
              </a:ext>
            </a:extLst>
          </p:cNvPr>
          <p:cNvSpPr>
            <a:spLocks noGrp="1"/>
          </p:cNvSpPr>
          <p:nvPr>
            <p:ph type="title"/>
          </p:nvPr>
        </p:nvSpPr>
        <p:spPr>
          <a:xfrm>
            <a:off x="333175" y="200670"/>
            <a:ext cx="7886700" cy="341632"/>
          </a:xfrm>
          <a:prstGeom prst="rect">
            <a:avLst/>
          </a:prstGeom>
          <a:noFill/>
        </p:spPr>
        <p:txBody>
          <a:bodyPr wrap="square" rtlCol="0">
            <a:spAutoFit/>
          </a:bodyPr>
          <a:lstStyle>
            <a:lvl1pPr>
              <a:defRPr lang="fr-FR" sz="1800">
                <a:latin typeface="Montserrat Black" panose="00000A00000000000000" pitchFamily="2" charset="0"/>
                <a:ea typeface="+mn-ea"/>
                <a:cs typeface="+mn-cs"/>
              </a:defRPr>
            </a:lvl1pPr>
          </a:lstStyle>
          <a:p>
            <a:pPr marL="0" lvl="0"/>
            <a:r>
              <a:rPr lang="fr-FR"/>
              <a:t>Modifiez le style du titre</a:t>
            </a:r>
          </a:p>
        </p:txBody>
      </p:sp>
      <p:sp>
        <p:nvSpPr>
          <p:cNvPr id="4" name="Espace réservé de la date 3">
            <a:extLst>
              <a:ext uri="{FF2B5EF4-FFF2-40B4-BE49-F238E27FC236}">
                <a16:creationId xmlns:a16="http://schemas.microsoft.com/office/drawing/2014/main" id="{00362DA4-85A2-40F0-AA0C-D85AB9B3D90B}"/>
              </a:ext>
            </a:extLst>
          </p:cNvPr>
          <p:cNvSpPr>
            <a:spLocks noGrp="1"/>
          </p:cNvSpPr>
          <p:nvPr>
            <p:ph type="dt" sz="half" idx="10"/>
          </p:nvPr>
        </p:nvSpPr>
        <p:spPr>
          <a:xfrm>
            <a:off x="628650" y="5296959"/>
            <a:ext cx="2057400" cy="304271"/>
          </a:xfrm>
          <a:prstGeom prst="rect">
            <a:avLst/>
          </a:prstGeom>
        </p:spPr>
        <p:txBody>
          <a:bodyPr/>
          <a:lstStyle/>
          <a:p>
            <a:fld id="{373BDBB5-B54B-4DE6-9077-440AE578E436}" type="datetime1">
              <a:rPr lang="fr-FR" smtClean="0"/>
              <a:t>22/05/2026</a:t>
            </a:fld>
            <a:endParaRPr lang="fr-FR"/>
          </a:p>
        </p:txBody>
      </p:sp>
      <p:sp>
        <p:nvSpPr>
          <p:cNvPr id="5" name="Espace réservé du pied de page 4">
            <a:extLst>
              <a:ext uri="{FF2B5EF4-FFF2-40B4-BE49-F238E27FC236}">
                <a16:creationId xmlns:a16="http://schemas.microsoft.com/office/drawing/2014/main" id="{34062028-ADDD-4E76-BC4B-2A0049F77ECA}"/>
              </a:ext>
            </a:extLst>
          </p:cNvPr>
          <p:cNvSpPr>
            <a:spLocks noGrp="1"/>
          </p:cNvSpPr>
          <p:nvPr>
            <p:ph type="ftr" sz="quarter" idx="11"/>
          </p:nvPr>
        </p:nvSpPr>
        <p:spPr>
          <a:xfrm>
            <a:off x="3028950" y="5296959"/>
            <a:ext cx="3086100" cy="304271"/>
          </a:xfrm>
          <a:prstGeom prst="rect">
            <a:avLst/>
          </a:prstGeom>
        </p:spPr>
        <p:txBody>
          <a:bodyPr/>
          <a:lstStyle/>
          <a:p>
            <a:endParaRPr lang="fr-FR"/>
          </a:p>
        </p:txBody>
      </p:sp>
      <p:sp>
        <p:nvSpPr>
          <p:cNvPr id="8" name="Rectangle 7">
            <a:extLst>
              <a:ext uri="{FF2B5EF4-FFF2-40B4-BE49-F238E27FC236}">
                <a16:creationId xmlns:a16="http://schemas.microsoft.com/office/drawing/2014/main" id="{0B0B7A3F-6821-48DF-8FC9-1A3DA042E232}"/>
              </a:ext>
            </a:extLst>
          </p:cNvPr>
          <p:cNvSpPr/>
          <p:nvPr/>
        </p:nvSpPr>
        <p:spPr>
          <a:xfrm>
            <a:off x="0" y="0"/>
            <a:ext cx="209350" cy="786062"/>
          </a:xfrm>
          <a:prstGeom prst="rect">
            <a:avLst/>
          </a:prstGeom>
          <a:solidFill>
            <a:srgbClr val="EBA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17" name="Espace réservé du texte 2">
            <a:extLst>
              <a:ext uri="{FF2B5EF4-FFF2-40B4-BE49-F238E27FC236}">
                <a16:creationId xmlns:a16="http://schemas.microsoft.com/office/drawing/2014/main" id="{9548C5F5-219E-465A-ACC7-E29811797DC5}"/>
              </a:ext>
            </a:extLst>
          </p:cNvPr>
          <p:cNvSpPr>
            <a:spLocks noGrp="1"/>
          </p:cNvSpPr>
          <p:nvPr>
            <p:ph type="body" idx="1"/>
          </p:nvPr>
        </p:nvSpPr>
        <p:spPr>
          <a:xfrm>
            <a:off x="333175" y="518169"/>
            <a:ext cx="7886700" cy="258532"/>
          </a:xfrm>
          <a:prstGeom prst="rect">
            <a:avLst/>
          </a:prstGeom>
          <a:noFill/>
        </p:spPr>
        <p:txBody>
          <a:bodyPr wrap="square" rtlCol="0">
            <a:spAutoFit/>
          </a:bodyPr>
          <a:lstStyle>
            <a:lvl1pPr marL="0" indent="0">
              <a:buNone/>
              <a:defRPr lang="fr-FR" sz="1200" smtClean="0">
                <a:solidFill>
                  <a:srgbClr val="EBA900"/>
                </a:solidFill>
              </a:defRPr>
            </a:lvl1pPr>
          </a:lstStyle>
          <a:p>
            <a:pPr marL="0" lvl="0"/>
            <a:r>
              <a:rPr lang="fr-FR"/>
              <a:t>Cliquez pour modifier les styles du texte du masque</a:t>
            </a:r>
          </a:p>
        </p:txBody>
      </p:sp>
      <p:sp>
        <p:nvSpPr>
          <p:cNvPr id="9" name="Rectangle 8">
            <a:extLst>
              <a:ext uri="{FF2B5EF4-FFF2-40B4-BE49-F238E27FC236}">
                <a16:creationId xmlns:a16="http://schemas.microsoft.com/office/drawing/2014/main" id="{1B84C01E-E470-45B2-9F64-896F9EE340F9}"/>
              </a:ext>
            </a:extLst>
          </p:cNvPr>
          <p:cNvSpPr/>
          <p:nvPr/>
        </p:nvSpPr>
        <p:spPr>
          <a:xfrm>
            <a:off x="8893176" y="5438273"/>
            <a:ext cx="250825" cy="276727"/>
          </a:xfrm>
          <a:prstGeom prst="rect">
            <a:avLst/>
          </a:prstGeom>
          <a:solidFill>
            <a:srgbClr val="EBA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fr-FR" sz="675">
                <a:latin typeface="Montserrat Light" panose="00000400000000000000" pitchFamily="2" charset="0"/>
              </a:rPr>
              <a:t> </a:t>
            </a:r>
          </a:p>
        </p:txBody>
      </p:sp>
      <p:sp>
        <p:nvSpPr>
          <p:cNvPr id="10" name="Espace réservé du numéro de diapositive 5">
            <a:extLst>
              <a:ext uri="{FF2B5EF4-FFF2-40B4-BE49-F238E27FC236}">
                <a16:creationId xmlns:a16="http://schemas.microsoft.com/office/drawing/2014/main" id="{B1562840-0376-4EBC-92C6-224D7E1E29D8}"/>
              </a:ext>
            </a:extLst>
          </p:cNvPr>
          <p:cNvSpPr>
            <a:spLocks noGrp="1"/>
          </p:cNvSpPr>
          <p:nvPr>
            <p:ph type="sldNum" sz="quarter" idx="12"/>
          </p:nvPr>
        </p:nvSpPr>
        <p:spPr>
          <a:xfrm>
            <a:off x="8865394" y="5438273"/>
            <a:ext cx="278606" cy="276727"/>
          </a:xfrm>
          <a:prstGeom prst="rect">
            <a:avLst/>
          </a:prstGeom>
        </p:spPr>
        <p:txBody>
          <a:bodyPr anchor="ctr"/>
          <a:lstStyle>
            <a:lvl1pPr algn="ctr">
              <a:defRPr sz="600">
                <a:solidFill>
                  <a:schemeClr val="bg1"/>
                </a:solidFill>
                <a:latin typeface="Montserrat Light" panose="00000400000000000000" pitchFamily="2" charset="0"/>
              </a:defRPr>
            </a:lvl1pPr>
          </a:lstStyle>
          <a:p>
            <a:fld id="{B6438128-D637-4EF4-AE93-D6B7EEC0DDCA}" type="slidenum">
              <a:rPr lang="fr-FR" smtClean="0"/>
              <a:pPr/>
              <a:t>‹N°›</a:t>
            </a:fld>
            <a:endParaRPr lang="fr-FR"/>
          </a:p>
        </p:txBody>
      </p:sp>
    </p:spTree>
    <p:extLst>
      <p:ext uri="{BB962C8B-B14F-4D97-AF65-F5344CB8AC3E}">
        <p14:creationId xmlns:p14="http://schemas.microsoft.com/office/powerpoint/2010/main" val="1184951176"/>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p:cSld name="Diapositive titre seul de la partie 4">
    <p:spTree>
      <p:nvGrpSpPr>
        <p:cNvPr id="1" name=""/>
        <p:cNvGrpSpPr/>
        <p:nvPr/>
      </p:nvGrpSpPr>
      <p:grpSpPr>
        <a:xfrm>
          <a:off x="0" y="0"/>
          <a:ext cx="0" cy="0"/>
          <a:chOff x="0" y="0"/>
          <a:chExt cx="0" cy="0"/>
        </a:xfrm>
      </p:grpSpPr>
      <p:sp>
        <p:nvSpPr>
          <p:cNvPr id="11" name="Titre 1"/>
          <p:cNvSpPr>
            <a:spLocks noGrp="1"/>
          </p:cNvSpPr>
          <p:nvPr>
            <p:ph type="title"/>
          </p:nvPr>
        </p:nvSpPr>
        <p:spPr>
          <a:xfrm>
            <a:off x="457201" y="228865"/>
            <a:ext cx="8229602" cy="952500"/>
          </a:xfrm>
        </p:spPr>
        <p:txBody>
          <a:bodyPr/>
          <a:lstStyle>
            <a:lvl1pPr algn="l">
              <a:defRPr sz="1085" baseline="0">
                <a:solidFill>
                  <a:srgbClr val="B10061"/>
                </a:solidFill>
                <a:latin typeface="Arial" pitchFamily="34" charset="0"/>
                <a:cs typeface="Arial" pitchFamily="34" charset="0"/>
              </a:defRPr>
            </a:lvl1pPr>
          </a:lstStyle>
          <a:p>
            <a:r>
              <a:rPr lang="fr-FR"/>
              <a:t>Modifiez le style du titre</a:t>
            </a:r>
          </a:p>
        </p:txBody>
      </p:sp>
      <p:sp>
        <p:nvSpPr>
          <p:cNvPr id="6" name="Espace réservé du numéro de diapositive 5"/>
          <p:cNvSpPr>
            <a:spLocks noGrp="1"/>
          </p:cNvSpPr>
          <p:nvPr>
            <p:ph type="sldNum" sz="quarter" idx="4"/>
          </p:nvPr>
        </p:nvSpPr>
        <p:spPr>
          <a:xfrm>
            <a:off x="3504976" y="5410873"/>
            <a:ext cx="2134055" cy="304270"/>
          </a:xfrm>
          <a:prstGeom prst="rect">
            <a:avLst/>
          </a:prstGeom>
        </p:spPr>
        <p:txBody>
          <a:bodyPr vert="horz" lIns="95770" tIns="47886" rIns="95770" bIns="47886" rtlCol="0" anchor="ctr"/>
          <a:lstStyle>
            <a:lvl1pPr algn="ctr" defTabSz="324545" fontAlgn="auto">
              <a:spcBef>
                <a:spcPts val="0"/>
              </a:spcBef>
              <a:spcAft>
                <a:spcPts val="0"/>
              </a:spcAft>
              <a:defRPr sz="305">
                <a:solidFill>
                  <a:schemeClr val="tx1">
                    <a:tint val="75000"/>
                  </a:schemeClr>
                </a:solidFill>
                <a:latin typeface="Arial" panose="020B0604020202020204" pitchFamily="34" charset="0"/>
                <a:cs typeface="Arial" panose="020B0604020202020204" pitchFamily="34" charset="0"/>
              </a:defRPr>
            </a:lvl1pPr>
          </a:lstStyle>
          <a:p>
            <a:pPr>
              <a:defRPr/>
            </a:pPr>
            <a:fld id="{CD77CC7D-ADF1-4888-8C4D-6604D51DD369}" type="slidenum">
              <a:rPr lang="fr-FR" smtClean="0"/>
              <a:pPr>
                <a:defRPr/>
              </a:pPr>
              <a:t>‹N°›</a:t>
            </a:fld>
            <a:endParaRPr lang="fr-FR"/>
          </a:p>
        </p:txBody>
      </p:sp>
    </p:spTree>
    <p:extLst>
      <p:ext uri="{BB962C8B-B14F-4D97-AF65-F5344CB8AC3E}">
        <p14:creationId xmlns:p14="http://schemas.microsoft.com/office/powerpoint/2010/main" val="2528494170"/>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p:cSld name="Cadre noir">
    <p:spTree>
      <p:nvGrpSpPr>
        <p:cNvPr id="1" name=""/>
        <p:cNvGrpSpPr/>
        <p:nvPr/>
      </p:nvGrpSpPr>
      <p:grpSpPr>
        <a:xfrm>
          <a:off x="0" y="0"/>
          <a:ext cx="0" cy="0"/>
          <a:chOff x="0" y="0"/>
          <a:chExt cx="0" cy="0"/>
        </a:xfrm>
      </p:grpSpPr>
      <p:sp>
        <p:nvSpPr>
          <p:cNvPr id="6" name="object 21">
            <a:extLst>
              <a:ext uri="{FF2B5EF4-FFF2-40B4-BE49-F238E27FC236}">
                <a16:creationId xmlns:a16="http://schemas.microsoft.com/office/drawing/2014/main" id="{6E6BE9F9-2EC1-CF2D-5F29-FAA85C21C2BD}"/>
              </a:ext>
            </a:extLst>
          </p:cNvPr>
          <p:cNvSpPr/>
          <p:nvPr/>
        </p:nvSpPr>
        <p:spPr>
          <a:xfrm>
            <a:off x="0" y="188493"/>
            <a:ext cx="1973293" cy="448070"/>
          </a:xfrm>
          <a:custGeom>
            <a:avLst/>
            <a:gdLst/>
            <a:ahLst/>
            <a:cxnLst/>
            <a:rect l="l" t="t" r="r" b="b"/>
            <a:pathLst>
              <a:path w="2664460" h="1188085">
                <a:moveTo>
                  <a:pt x="2664002" y="0"/>
                </a:moveTo>
                <a:lnTo>
                  <a:pt x="0" y="0"/>
                </a:lnTo>
                <a:lnTo>
                  <a:pt x="0" y="1187996"/>
                </a:lnTo>
                <a:lnTo>
                  <a:pt x="2664002" y="1187996"/>
                </a:lnTo>
                <a:lnTo>
                  <a:pt x="2664002" y="0"/>
                </a:lnTo>
                <a:close/>
              </a:path>
            </a:pathLst>
          </a:custGeom>
          <a:solidFill>
            <a:srgbClr val="EBA900"/>
          </a:solidFill>
        </p:spPr>
        <p:txBody>
          <a:bodyPr wrap="square" lIns="0" tIns="0" rIns="0" bIns="0" rtlCol="0"/>
          <a:lstStyle/>
          <a:p>
            <a:endParaRPr sz="942"/>
          </a:p>
        </p:txBody>
      </p:sp>
      <p:sp>
        <p:nvSpPr>
          <p:cNvPr id="7" name="ZoneTexte 6">
            <a:extLst>
              <a:ext uri="{FF2B5EF4-FFF2-40B4-BE49-F238E27FC236}">
                <a16:creationId xmlns:a16="http://schemas.microsoft.com/office/drawing/2014/main" id="{DAFEEBF2-CE2A-05E4-7F21-4FCE9B8E4A26}"/>
              </a:ext>
            </a:extLst>
          </p:cNvPr>
          <p:cNvSpPr txBox="1"/>
          <p:nvPr/>
        </p:nvSpPr>
        <p:spPr>
          <a:xfrm>
            <a:off x="0" y="224454"/>
            <a:ext cx="1973293" cy="376148"/>
          </a:xfrm>
          <a:prstGeom prst="rect">
            <a:avLst/>
          </a:prstGeom>
          <a:noFill/>
        </p:spPr>
        <p:txBody>
          <a:bodyPr wrap="square" rtlCol="0">
            <a:noAutofit/>
          </a:bodyPr>
          <a:lstStyle/>
          <a:p>
            <a:pPr algn="l"/>
            <a:endParaRPr lang="fr-FR" sz="3000" b="1">
              <a:latin typeface="Morganite" pitchFamily="2" charset="0"/>
            </a:endParaRPr>
          </a:p>
        </p:txBody>
      </p:sp>
      <p:sp>
        <p:nvSpPr>
          <p:cNvPr id="8" name="Rectangle 7">
            <a:extLst>
              <a:ext uri="{FF2B5EF4-FFF2-40B4-BE49-F238E27FC236}">
                <a16:creationId xmlns:a16="http://schemas.microsoft.com/office/drawing/2014/main" id="{6B625EDF-BF36-15F9-2A98-77F4E6BF824E}"/>
              </a:ext>
            </a:extLst>
          </p:cNvPr>
          <p:cNvSpPr/>
          <p:nvPr/>
        </p:nvSpPr>
        <p:spPr>
          <a:xfrm>
            <a:off x="0" y="21569"/>
            <a:ext cx="9144000" cy="5671863"/>
          </a:xfrm>
          <a:prstGeom prst="rect">
            <a:avLst/>
          </a:prstGeom>
          <a:noFill/>
          <a:ln w="762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sz="942"/>
          </a:p>
        </p:txBody>
      </p:sp>
    </p:spTree>
    <p:extLst>
      <p:ext uri="{BB962C8B-B14F-4D97-AF65-F5344CB8AC3E}">
        <p14:creationId xmlns:p14="http://schemas.microsoft.com/office/powerpoint/2010/main" val="1118685139"/>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p:cSld name="2_Slide de bas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D688F62-7509-0B0F-AC13-2958AE9974A9}"/>
              </a:ext>
            </a:extLst>
          </p:cNvPr>
          <p:cNvSpPr/>
          <p:nvPr/>
        </p:nvSpPr>
        <p:spPr>
          <a:xfrm>
            <a:off x="0" y="0"/>
            <a:ext cx="9191948" cy="5715000"/>
          </a:xfrm>
          <a:prstGeom prst="rect">
            <a:avLst/>
          </a:prstGeom>
          <a:solidFill>
            <a:srgbClr val="FAF1D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2" name="Titre 1">
            <a:extLst>
              <a:ext uri="{FF2B5EF4-FFF2-40B4-BE49-F238E27FC236}">
                <a16:creationId xmlns:a16="http://schemas.microsoft.com/office/drawing/2014/main" id="{578E3B4B-88DE-47A2-A3A4-38AE2B377BFB}"/>
              </a:ext>
            </a:extLst>
          </p:cNvPr>
          <p:cNvSpPr>
            <a:spLocks noGrp="1"/>
          </p:cNvSpPr>
          <p:nvPr>
            <p:ph type="title"/>
          </p:nvPr>
        </p:nvSpPr>
        <p:spPr>
          <a:xfrm>
            <a:off x="333175" y="200670"/>
            <a:ext cx="7886700" cy="341632"/>
          </a:xfrm>
          <a:prstGeom prst="rect">
            <a:avLst/>
          </a:prstGeom>
          <a:noFill/>
        </p:spPr>
        <p:txBody>
          <a:bodyPr wrap="square" rtlCol="0">
            <a:spAutoFit/>
          </a:bodyPr>
          <a:lstStyle>
            <a:lvl1pPr algn="l" defTabSz="685800" rtl="0" eaLnBrk="1" latinLnBrk="0" hangingPunct="1">
              <a:lnSpc>
                <a:spcPct val="90000"/>
              </a:lnSpc>
              <a:spcBef>
                <a:spcPct val="0"/>
              </a:spcBef>
              <a:buNone/>
              <a:defRPr lang="fr-FR" sz="1800" kern="1200" dirty="0" smtClean="0">
                <a:solidFill>
                  <a:schemeClr val="tx1"/>
                </a:solidFill>
                <a:latin typeface="Montserrat Black" panose="00000A00000000000000" pitchFamily="2" charset="0"/>
                <a:ea typeface="+mn-ea"/>
                <a:cs typeface="+mn-cs"/>
              </a:defRPr>
            </a:lvl1pPr>
          </a:lstStyle>
          <a:p>
            <a:pPr marL="0" lvl="0"/>
            <a:r>
              <a:rPr lang="fr-FR"/>
              <a:t>Modifiez le style du titre</a:t>
            </a:r>
          </a:p>
        </p:txBody>
      </p:sp>
      <p:sp>
        <p:nvSpPr>
          <p:cNvPr id="4" name="Espace réservé de la date 3">
            <a:extLst>
              <a:ext uri="{FF2B5EF4-FFF2-40B4-BE49-F238E27FC236}">
                <a16:creationId xmlns:a16="http://schemas.microsoft.com/office/drawing/2014/main" id="{00362DA4-85A2-40F0-AA0C-D85AB9B3D90B}"/>
              </a:ext>
            </a:extLst>
          </p:cNvPr>
          <p:cNvSpPr>
            <a:spLocks noGrp="1"/>
          </p:cNvSpPr>
          <p:nvPr>
            <p:ph type="dt" sz="half" idx="10"/>
          </p:nvPr>
        </p:nvSpPr>
        <p:spPr>
          <a:xfrm>
            <a:off x="628650" y="5296959"/>
            <a:ext cx="2057400" cy="304271"/>
          </a:xfrm>
          <a:prstGeom prst="rect">
            <a:avLst/>
          </a:prstGeom>
        </p:spPr>
        <p:txBody>
          <a:bodyPr/>
          <a:lstStyle/>
          <a:p>
            <a:fld id="{373BDBB5-B54B-4DE6-9077-440AE578E436}" type="datetime1">
              <a:rPr lang="fr-FR" smtClean="0"/>
              <a:t>22/05/2026</a:t>
            </a:fld>
            <a:endParaRPr lang="fr-FR"/>
          </a:p>
        </p:txBody>
      </p:sp>
      <p:sp>
        <p:nvSpPr>
          <p:cNvPr id="5" name="Espace réservé du pied de page 4">
            <a:extLst>
              <a:ext uri="{FF2B5EF4-FFF2-40B4-BE49-F238E27FC236}">
                <a16:creationId xmlns:a16="http://schemas.microsoft.com/office/drawing/2014/main" id="{34062028-ADDD-4E76-BC4B-2A0049F77ECA}"/>
              </a:ext>
            </a:extLst>
          </p:cNvPr>
          <p:cNvSpPr>
            <a:spLocks noGrp="1"/>
          </p:cNvSpPr>
          <p:nvPr>
            <p:ph type="ftr" sz="quarter" idx="11"/>
          </p:nvPr>
        </p:nvSpPr>
        <p:spPr>
          <a:xfrm>
            <a:off x="3028950" y="5296959"/>
            <a:ext cx="3086100" cy="304271"/>
          </a:xfrm>
          <a:prstGeom prst="rect">
            <a:avLst/>
          </a:prstGeom>
        </p:spPr>
        <p:txBody>
          <a:bodyPr/>
          <a:lstStyle/>
          <a:p>
            <a:endParaRPr lang="fr-FR"/>
          </a:p>
        </p:txBody>
      </p:sp>
      <p:sp>
        <p:nvSpPr>
          <p:cNvPr id="8" name="Rectangle 7">
            <a:extLst>
              <a:ext uri="{FF2B5EF4-FFF2-40B4-BE49-F238E27FC236}">
                <a16:creationId xmlns:a16="http://schemas.microsoft.com/office/drawing/2014/main" id="{0B0B7A3F-6821-48DF-8FC9-1A3DA042E232}"/>
              </a:ext>
            </a:extLst>
          </p:cNvPr>
          <p:cNvSpPr/>
          <p:nvPr/>
        </p:nvSpPr>
        <p:spPr>
          <a:xfrm>
            <a:off x="0" y="0"/>
            <a:ext cx="209350" cy="786062"/>
          </a:xfrm>
          <a:prstGeom prst="rect">
            <a:avLst/>
          </a:prstGeom>
          <a:solidFill>
            <a:srgbClr val="EBA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17" name="Espace réservé du texte 2">
            <a:extLst>
              <a:ext uri="{FF2B5EF4-FFF2-40B4-BE49-F238E27FC236}">
                <a16:creationId xmlns:a16="http://schemas.microsoft.com/office/drawing/2014/main" id="{9548C5F5-219E-465A-ACC7-E29811797DC5}"/>
              </a:ext>
            </a:extLst>
          </p:cNvPr>
          <p:cNvSpPr>
            <a:spLocks noGrp="1"/>
          </p:cNvSpPr>
          <p:nvPr>
            <p:ph type="body" idx="1"/>
          </p:nvPr>
        </p:nvSpPr>
        <p:spPr>
          <a:xfrm>
            <a:off x="628650" y="1521354"/>
            <a:ext cx="7886700" cy="3626115"/>
          </a:xfrm>
          <a:prstGeom prst="rect">
            <a:avLst/>
          </a:prstGeom>
          <a:noFill/>
        </p:spPr>
        <p:txBody>
          <a:bodyPr vert="horz" wrap="square" lIns="91440" tIns="45720" rIns="91440" bIns="45720" rtlCol="0">
            <a:normAutofit/>
          </a:bodyPr>
          <a:lstStyle>
            <a:lvl1pPr marL="0" indent="0" algn="l" defTabSz="685800" rtl="0" eaLnBrk="1" latinLnBrk="0" hangingPunct="1">
              <a:lnSpc>
                <a:spcPct val="90000"/>
              </a:lnSpc>
              <a:spcBef>
                <a:spcPts val="750"/>
              </a:spcBef>
              <a:buFont typeface="Arial" panose="020B0604020202020204" pitchFamily="34" charset="0"/>
              <a:buNone/>
              <a:defRPr sz="1050" kern="1200">
                <a:solidFill>
                  <a:schemeClr val="tx1"/>
                </a:solidFill>
                <a:latin typeface="Montserrat Light" panose="00000400000000000000" pitchFamily="2" charset="0"/>
                <a:ea typeface="+mn-ea"/>
                <a:cs typeface="+mn-cs"/>
              </a:defRPr>
            </a:lvl1pPr>
            <a:lvl2pPr marL="471488" indent="-128588" algn="l" defTabSz="685800" rtl="0" eaLnBrk="1" latinLnBrk="0" hangingPunct="1">
              <a:lnSpc>
                <a:spcPct val="90000"/>
              </a:lnSpc>
              <a:spcBef>
                <a:spcPts val="375"/>
              </a:spcBef>
              <a:buFont typeface="Arial" panose="020B0604020202020204" pitchFamily="34" charset="0"/>
              <a:buChar char="•"/>
              <a:defRPr sz="900" kern="1200">
                <a:solidFill>
                  <a:schemeClr val="tx1"/>
                </a:solidFill>
                <a:latin typeface="Montserrat Light" panose="00000400000000000000" pitchFamily="2"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825" kern="1200">
                <a:solidFill>
                  <a:schemeClr val="tx1"/>
                </a:solidFill>
                <a:latin typeface="Montserrat Light" panose="00000400000000000000" pitchFamily="2"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050" kern="1200">
                <a:solidFill>
                  <a:schemeClr val="tx1"/>
                </a:solidFill>
                <a:latin typeface="Montserrat Light" panose="00000400000000000000" pitchFamily="2"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050" kern="1200">
                <a:solidFill>
                  <a:schemeClr val="tx1"/>
                </a:solidFill>
                <a:latin typeface="Montserrat Light" panose="00000400000000000000" pitchFamily="2"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lvl="0"/>
            <a:r>
              <a:rPr lang="fr-FR"/>
              <a:t>Cliquez pour modifier les styles du texte du masque</a:t>
            </a:r>
          </a:p>
          <a:p>
            <a:pPr lvl="1"/>
            <a:r>
              <a:rPr lang="fr-FR"/>
              <a:t>Deuxième niveau</a:t>
            </a:r>
          </a:p>
          <a:p>
            <a:pPr lvl="2"/>
            <a:r>
              <a:rPr lang="fr-FR"/>
              <a:t>Troisième niveau</a:t>
            </a:r>
          </a:p>
        </p:txBody>
      </p:sp>
      <p:sp>
        <p:nvSpPr>
          <p:cNvPr id="9" name="Rectangle 8">
            <a:extLst>
              <a:ext uri="{FF2B5EF4-FFF2-40B4-BE49-F238E27FC236}">
                <a16:creationId xmlns:a16="http://schemas.microsoft.com/office/drawing/2014/main" id="{1B84C01E-E470-45B2-9F64-896F9EE340F9}"/>
              </a:ext>
            </a:extLst>
          </p:cNvPr>
          <p:cNvSpPr/>
          <p:nvPr/>
        </p:nvSpPr>
        <p:spPr>
          <a:xfrm>
            <a:off x="8933516" y="5438273"/>
            <a:ext cx="250825" cy="276727"/>
          </a:xfrm>
          <a:prstGeom prst="rect">
            <a:avLst/>
          </a:prstGeom>
          <a:solidFill>
            <a:srgbClr val="EBA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fr-FR" sz="675">
                <a:latin typeface="Montserrat Light" panose="00000400000000000000" pitchFamily="2" charset="0"/>
              </a:rPr>
              <a:t> </a:t>
            </a:r>
          </a:p>
        </p:txBody>
      </p:sp>
      <p:sp>
        <p:nvSpPr>
          <p:cNvPr id="10" name="Espace réservé du numéro de diapositive 5">
            <a:extLst>
              <a:ext uri="{FF2B5EF4-FFF2-40B4-BE49-F238E27FC236}">
                <a16:creationId xmlns:a16="http://schemas.microsoft.com/office/drawing/2014/main" id="{B1562840-0376-4EBC-92C6-224D7E1E29D8}"/>
              </a:ext>
            </a:extLst>
          </p:cNvPr>
          <p:cNvSpPr>
            <a:spLocks noGrp="1"/>
          </p:cNvSpPr>
          <p:nvPr>
            <p:ph type="sldNum" sz="quarter" idx="12"/>
          </p:nvPr>
        </p:nvSpPr>
        <p:spPr>
          <a:xfrm>
            <a:off x="8912458" y="5438273"/>
            <a:ext cx="278606" cy="276727"/>
          </a:xfrm>
          <a:prstGeom prst="rect">
            <a:avLst/>
          </a:prstGeom>
        </p:spPr>
        <p:txBody>
          <a:bodyPr anchor="ctr"/>
          <a:lstStyle>
            <a:lvl1pPr algn="ctr">
              <a:defRPr sz="600">
                <a:solidFill>
                  <a:schemeClr val="bg1"/>
                </a:solidFill>
                <a:latin typeface="Montserrat Light" panose="00000400000000000000" pitchFamily="2" charset="0"/>
              </a:defRPr>
            </a:lvl1pPr>
          </a:lstStyle>
          <a:p>
            <a:fld id="{B6438128-D637-4EF4-AE93-D6B7EEC0DDCA}" type="slidenum">
              <a:rPr lang="fr-FR" smtClean="0"/>
              <a:pPr/>
              <a:t>‹N°›</a:t>
            </a:fld>
            <a:endParaRPr lang="fr-FR"/>
          </a:p>
        </p:txBody>
      </p:sp>
    </p:spTree>
    <p:extLst>
      <p:ext uri="{BB962C8B-B14F-4D97-AF65-F5344CB8AC3E}">
        <p14:creationId xmlns:p14="http://schemas.microsoft.com/office/powerpoint/2010/main" val="2792463965"/>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AC447E0-1D4D-4EF2-B81B-4B2400EE3EDB}"/>
              </a:ext>
            </a:extLst>
          </p:cNvPr>
          <p:cNvSpPr>
            <a:spLocks noGrp="1"/>
          </p:cNvSpPr>
          <p:nvPr>
            <p:ph type="dt" sz="half" idx="10"/>
          </p:nvPr>
        </p:nvSpPr>
        <p:spPr/>
        <p:txBody>
          <a:bodyPr/>
          <a:lstStyle/>
          <a:p>
            <a:endParaRPr lang="fr-FR"/>
          </a:p>
        </p:txBody>
      </p:sp>
      <p:sp>
        <p:nvSpPr>
          <p:cNvPr id="3" name="Footer Placeholder 2">
            <a:extLst>
              <a:ext uri="{FF2B5EF4-FFF2-40B4-BE49-F238E27FC236}">
                <a16:creationId xmlns:a16="http://schemas.microsoft.com/office/drawing/2014/main" id="{C9984CA0-2A78-4600-9F3D-19B09E790FE8}"/>
              </a:ext>
            </a:extLst>
          </p:cNvPr>
          <p:cNvSpPr>
            <a:spLocks noGrp="1"/>
          </p:cNvSpPr>
          <p:nvPr>
            <p:ph type="ftr" sz="quarter" idx="11"/>
          </p:nvPr>
        </p:nvSpPr>
        <p:spPr/>
        <p:txBody>
          <a:bodyPr/>
          <a:lstStyle/>
          <a:p>
            <a:endParaRPr lang="fr-FR"/>
          </a:p>
        </p:txBody>
      </p:sp>
      <p:sp>
        <p:nvSpPr>
          <p:cNvPr id="4" name="Slide Number Placeholder 3">
            <a:extLst>
              <a:ext uri="{FF2B5EF4-FFF2-40B4-BE49-F238E27FC236}">
                <a16:creationId xmlns:a16="http://schemas.microsoft.com/office/drawing/2014/main" id="{38440955-B18E-49D3-AE7B-B331200E34C5}"/>
              </a:ext>
            </a:extLst>
          </p:cNvPr>
          <p:cNvSpPr>
            <a:spLocks noGrp="1"/>
          </p:cNvSpPr>
          <p:nvPr>
            <p:ph type="sldNum" sz="quarter" idx="12"/>
          </p:nvPr>
        </p:nvSpPr>
        <p:spPr/>
        <p:txBody>
          <a:bodyPr/>
          <a:lstStyle/>
          <a:p>
            <a:endParaRPr lang="fr-FR"/>
          </a:p>
        </p:txBody>
      </p:sp>
    </p:spTree>
    <p:extLst>
      <p:ext uri="{BB962C8B-B14F-4D97-AF65-F5344CB8AC3E}">
        <p14:creationId xmlns:p14="http://schemas.microsoft.com/office/powerpoint/2010/main" val="1983484538"/>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p:cSld name="1_Disposition personnalisée">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A4035341-6DB0-4EE5-8246-8B81680DF9E5}"/>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34451"/>
          <a:stretch/>
        </p:blipFill>
        <p:spPr>
          <a:xfrm>
            <a:off x="3596641" y="1"/>
            <a:ext cx="5547359" cy="5714999"/>
          </a:xfrm>
          <a:prstGeom prst="rect">
            <a:avLst/>
          </a:prstGeom>
        </p:spPr>
      </p:pic>
      <p:sp>
        <p:nvSpPr>
          <p:cNvPr id="4" name="Cadre 3">
            <a:extLst>
              <a:ext uri="{FF2B5EF4-FFF2-40B4-BE49-F238E27FC236}">
                <a16:creationId xmlns:a16="http://schemas.microsoft.com/office/drawing/2014/main" id="{8AB60F58-FB11-406A-AC78-F1636C6FBE85}"/>
              </a:ext>
            </a:extLst>
          </p:cNvPr>
          <p:cNvSpPr/>
          <p:nvPr/>
        </p:nvSpPr>
        <p:spPr>
          <a:xfrm>
            <a:off x="522862" y="612032"/>
            <a:ext cx="8098277" cy="4490937"/>
          </a:xfrm>
          <a:prstGeom prst="frame">
            <a:avLst>
              <a:gd name="adj1" fmla="val 3475"/>
            </a:avLst>
          </a:prstGeom>
          <a:gradFill>
            <a:gsLst>
              <a:gs pos="25000">
                <a:srgbClr val="EBA900"/>
              </a:gs>
              <a:gs pos="47000">
                <a:schemeClr val="bg1"/>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solidFill>
                <a:schemeClr val="tx1"/>
              </a:solidFill>
            </a:endParaRPr>
          </a:p>
        </p:txBody>
      </p:sp>
      <p:pic>
        <p:nvPicPr>
          <p:cNvPr id="5" name="Image 4">
            <a:extLst>
              <a:ext uri="{FF2B5EF4-FFF2-40B4-BE49-F238E27FC236}">
                <a16:creationId xmlns:a16="http://schemas.microsoft.com/office/drawing/2014/main" id="{8DC5C2D7-B612-4792-A0D2-FAA9D5A18B6D}"/>
              </a:ext>
            </a:extLst>
          </p:cNvPr>
          <p:cNvPicPr>
            <a:picLocks noChangeAspect="1"/>
          </p:cNvPicPr>
          <p:nvPr/>
        </p:nvPicPr>
        <p:blipFill>
          <a:blip r:embed="rId3"/>
          <a:stretch>
            <a:fillRect/>
          </a:stretch>
        </p:blipFill>
        <p:spPr>
          <a:xfrm>
            <a:off x="549371" y="445089"/>
            <a:ext cx="1452900" cy="1614333"/>
          </a:xfrm>
          <a:prstGeom prst="rect">
            <a:avLst/>
          </a:prstGeom>
        </p:spPr>
      </p:pic>
      <p:sp>
        <p:nvSpPr>
          <p:cNvPr id="2" name="Titre 1">
            <a:extLst>
              <a:ext uri="{FF2B5EF4-FFF2-40B4-BE49-F238E27FC236}">
                <a16:creationId xmlns:a16="http://schemas.microsoft.com/office/drawing/2014/main" id="{B8B77393-8895-4253-917B-E749510E8DC4}"/>
              </a:ext>
            </a:extLst>
          </p:cNvPr>
          <p:cNvSpPr>
            <a:spLocks noGrp="1"/>
          </p:cNvSpPr>
          <p:nvPr>
            <p:ph type="title"/>
          </p:nvPr>
        </p:nvSpPr>
        <p:spPr>
          <a:xfrm>
            <a:off x="680180" y="2610729"/>
            <a:ext cx="2943000" cy="353943"/>
          </a:xfrm>
          <a:noFill/>
        </p:spPr>
        <p:txBody>
          <a:bodyPr wrap="square" rtlCol="0">
            <a:noAutofit/>
          </a:bodyPr>
          <a:lstStyle>
            <a:lvl1pPr>
              <a:defRPr lang="fr-FR" dirty="0">
                <a:solidFill>
                  <a:schemeClr val="accent1"/>
                </a:solidFill>
              </a:defRPr>
            </a:lvl1pPr>
          </a:lstStyle>
          <a:p>
            <a:pPr marL="0" lvl="0"/>
            <a:r>
              <a:rPr lang="fr-FR"/>
              <a:t>Modifiez le style du titre</a:t>
            </a:r>
          </a:p>
        </p:txBody>
      </p:sp>
      <p:sp>
        <p:nvSpPr>
          <p:cNvPr id="7" name="Espace réservé du texte 17">
            <a:extLst>
              <a:ext uri="{FF2B5EF4-FFF2-40B4-BE49-F238E27FC236}">
                <a16:creationId xmlns:a16="http://schemas.microsoft.com/office/drawing/2014/main" id="{7E100893-D372-4346-9999-1FDBD2674D78}"/>
              </a:ext>
            </a:extLst>
          </p:cNvPr>
          <p:cNvSpPr>
            <a:spLocks noGrp="1"/>
          </p:cNvSpPr>
          <p:nvPr>
            <p:ph type="body" sz="quarter" idx="10"/>
          </p:nvPr>
        </p:nvSpPr>
        <p:spPr>
          <a:xfrm>
            <a:off x="680180" y="2900442"/>
            <a:ext cx="2943000" cy="284693"/>
          </a:xfrm>
          <a:noFill/>
        </p:spPr>
        <p:txBody>
          <a:bodyPr wrap="square" rtlCol="0">
            <a:noAutofit/>
          </a:bodyPr>
          <a:lstStyle>
            <a:lvl1pPr>
              <a:defRPr lang="fr-FR" sz="1350" dirty="0" smtClean="0">
                <a:solidFill>
                  <a:schemeClr val="tx1"/>
                </a:solidFill>
                <a:latin typeface="+mj-lt"/>
              </a:defRPr>
            </a:lvl1pPr>
          </a:lstStyle>
          <a:p>
            <a:pPr lvl="0"/>
            <a:r>
              <a:rPr lang="fr-FR"/>
              <a:t>Cliquez pour modifier les styles du texte du masque</a:t>
            </a:r>
          </a:p>
        </p:txBody>
      </p:sp>
      <p:sp>
        <p:nvSpPr>
          <p:cNvPr id="8" name="Espace réservé du texte 21">
            <a:extLst>
              <a:ext uri="{FF2B5EF4-FFF2-40B4-BE49-F238E27FC236}">
                <a16:creationId xmlns:a16="http://schemas.microsoft.com/office/drawing/2014/main" id="{273E52B1-CB2C-4219-AC0E-185372E06CD5}"/>
              </a:ext>
            </a:extLst>
          </p:cNvPr>
          <p:cNvSpPr>
            <a:spLocks noGrp="1"/>
          </p:cNvSpPr>
          <p:nvPr>
            <p:ph type="body" sz="quarter" idx="11"/>
          </p:nvPr>
        </p:nvSpPr>
        <p:spPr>
          <a:xfrm>
            <a:off x="680180" y="3170267"/>
            <a:ext cx="2943000" cy="203902"/>
          </a:xfrm>
          <a:noFill/>
        </p:spPr>
        <p:txBody>
          <a:bodyPr wrap="square" rtlCol="0">
            <a:noAutofit/>
          </a:bodyPr>
          <a:lstStyle>
            <a:lvl1pPr>
              <a:defRPr lang="fr-FR" sz="825" dirty="0">
                <a:solidFill>
                  <a:schemeClr val="tx1"/>
                </a:solidFill>
              </a:defRPr>
            </a:lvl1pPr>
          </a:lstStyle>
          <a:p>
            <a:pPr lvl="0"/>
            <a:r>
              <a:rPr lang="fr-FR"/>
              <a:t>Cliquez pour modifier les styles du texte du masque</a:t>
            </a:r>
          </a:p>
        </p:txBody>
      </p:sp>
    </p:spTree>
    <p:extLst>
      <p:ext uri="{BB962C8B-B14F-4D97-AF65-F5344CB8AC3E}">
        <p14:creationId xmlns:p14="http://schemas.microsoft.com/office/powerpoint/2010/main" val="37098153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4_Disposition personnalisé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A8984C4-C90B-B2B3-165A-0946C4C09BE0}"/>
              </a:ext>
            </a:extLst>
          </p:cNvPr>
          <p:cNvSpPr/>
          <p:nvPr/>
        </p:nvSpPr>
        <p:spPr>
          <a:xfrm>
            <a:off x="127748" y="144264"/>
            <a:ext cx="4444252" cy="5413854"/>
          </a:xfrm>
          <a:prstGeom prst="rect">
            <a:avLst/>
          </a:prstGeom>
          <a:solidFill>
            <a:srgbClr val="ECA9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18" name="Titre 1">
            <a:extLst>
              <a:ext uri="{FF2B5EF4-FFF2-40B4-BE49-F238E27FC236}">
                <a16:creationId xmlns:a16="http://schemas.microsoft.com/office/drawing/2014/main" id="{9679CE89-194F-71C0-E726-AC105813F9C5}"/>
              </a:ext>
            </a:extLst>
          </p:cNvPr>
          <p:cNvSpPr txBox="1">
            <a:spLocks/>
          </p:cNvSpPr>
          <p:nvPr/>
        </p:nvSpPr>
        <p:spPr>
          <a:xfrm>
            <a:off x="1352398" y="1214648"/>
            <a:ext cx="3368721" cy="3727944"/>
          </a:xfrm>
          <a:prstGeom prst="rect">
            <a:avLst/>
          </a:prstGeom>
          <a:noFill/>
        </p:spPr>
        <p:txBody>
          <a:bodyPr wrap="square" rtlCol="0">
            <a:spAutoFit/>
          </a:bodyPr>
          <a:lstStyle>
            <a:lvl1pPr algn="l" defTabSz="914400" rtl="0" eaLnBrk="1" latinLnBrk="0" hangingPunct="1">
              <a:lnSpc>
                <a:spcPct val="90000"/>
              </a:lnSpc>
              <a:spcBef>
                <a:spcPct val="0"/>
              </a:spcBef>
              <a:buNone/>
              <a:defRPr lang="fr-FR" sz="2400" kern="1200">
                <a:solidFill>
                  <a:schemeClr val="tx1"/>
                </a:solidFill>
                <a:latin typeface="Montserrat Black" panose="00000A00000000000000" pitchFamily="2" charset="0"/>
                <a:ea typeface="+mn-ea"/>
                <a:cs typeface="+mn-cs"/>
              </a:defRPr>
            </a:lvl1pPr>
          </a:lstStyle>
          <a:p>
            <a:r>
              <a:rPr lang="fr-FR" sz="26250">
                <a:solidFill>
                  <a:schemeClr val="bg1"/>
                </a:solidFill>
              </a:rPr>
              <a:t>1</a:t>
            </a:r>
          </a:p>
        </p:txBody>
      </p:sp>
      <p:sp>
        <p:nvSpPr>
          <p:cNvPr id="19" name="Rectangle 18">
            <a:extLst>
              <a:ext uri="{FF2B5EF4-FFF2-40B4-BE49-F238E27FC236}">
                <a16:creationId xmlns:a16="http://schemas.microsoft.com/office/drawing/2014/main" id="{363A9DDA-A21C-6E2F-7C0E-994F8F9F007F}"/>
              </a:ext>
            </a:extLst>
          </p:cNvPr>
          <p:cNvSpPr/>
          <p:nvPr/>
        </p:nvSpPr>
        <p:spPr>
          <a:xfrm>
            <a:off x="4523613" y="144264"/>
            <a:ext cx="4444252" cy="5413854"/>
          </a:xfrm>
          <a:prstGeom prst="rect">
            <a:avLst/>
          </a:prstGeom>
          <a:solidFill>
            <a:srgbClr val="FAF1D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22" name="ZoneTexte 21">
            <a:extLst>
              <a:ext uri="{FF2B5EF4-FFF2-40B4-BE49-F238E27FC236}">
                <a16:creationId xmlns:a16="http://schemas.microsoft.com/office/drawing/2014/main" id="{DB60E2F8-03E7-A2F0-8B21-63B9F18A2BD5}"/>
              </a:ext>
            </a:extLst>
          </p:cNvPr>
          <p:cNvSpPr txBox="1"/>
          <p:nvPr/>
        </p:nvSpPr>
        <p:spPr>
          <a:xfrm>
            <a:off x="7982262" y="-1436557"/>
            <a:ext cx="0" cy="0"/>
          </a:xfrm>
          <a:prstGeom prst="rect">
            <a:avLst/>
          </a:prstGeom>
          <a:noFill/>
        </p:spPr>
        <p:txBody>
          <a:bodyPr wrap="none" rtlCol="0">
            <a:noAutofit/>
          </a:bodyPr>
          <a:lstStyle/>
          <a:p>
            <a:pPr algn="l"/>
            <a:endParaRPr lang="fr-FR" sz="900"/>
          </a:p>
        </p:txBody>
      </p:sp>
      <p:sp>
        <p:nvSpPr>
          <p:cNvPr id="2" name="Titre 1">
            <a:extLst>
              <a:ext uri="{FF2B5EF4-FFF2-40B4-BE49-F238E27FC236}">
                <a16:creationId xmlns:a16="http://schemas.microsoft.com/office/drawing/2014/main" id="{DF2FD331-AF6F-AE1F-9941-B6F36A46F90B}"/>
              </a:ext>
            </a:extLst>
          </p:cNvPr>
          <p:cNvSpPr>
            <a:spLocks noGrp="1"/>
          </p:cNvSpPr>
          <p:nvPr>
            <p:ph type="title"/>
          </p:nvPr>
        </p:nvSpPr>
        <p:spPr>
          <a:xfrm>
            <a:off x="333175" y="200670"/>
            <a:ext cx="7886700" cy="341632"/>
          </a:xfrm>
          <a:prstGeom prst="rect">
            <a:avLst/>
          </a:prstGeom>
          <a:noFill/>
        </p:spPr>
        <p:txBody>
          <a:bodyPr wrap="square" rtlCol="0">
            <a:spAutoFit/>
          </a:bodyPr>
          <a:lstStyle>
            <a:lvl1pPr algn="l" defTabSz="685800" rtl="0" eaLnBrk="1" latinLnBrk="0" hangingPunct="1">
              <a:lnSpc>
                <a:spcPct val="90000"/>
              </a:lnSpc>
              <a:spcBef>
                <a:spcPct val="0"/>
              </a:spcBef>
              <a:buNone/>
              <a:defRPr lang="fr-FR" sz="1800" kern="1200" dirty="0" smtClean="0">
                <a:solidFill>
                  <a:schemeClr val="tx1"/>
                </a:solidFill>
                <a:latin typeface="Montserrat Black" panose="00000A00000000000000" pitchFamily="2" charset="0"/>
                <a:ea typeface="+mn-ea"/>
                <a:cs typeface="+mn-cs"/>
              </a:defRPr>
            </a:lvl1pPr>
          </a:lstStyle>
          <a:p>
            <a:pPr marL="0" lvl="0"/>
            <a:r>
              <a:rPr lang="fr-FR"/>
              <a:t>Modifiez le style du titre</a:t>
            </a:r>
          </a:p>
        </p:txBody>
      </p:sp>
      <p:sp>
        <p:nvSpPr>
          <p:cNvPr id="3" name="Rectangle 2">
            <a:extLst>
              <a:ext uri="{FF2B5EF4-FFF2-40B4-BE49-F238E27FC236}">
                <a16:creationId xmlns:a16="http://schemas.microsoft.com/office/drawing/2014/main" id="{09E0F1AB-2C8E-14DE-17DA-F9A85B9818F3}"/>
              </a:ext>
            </a:extLst>
          </p:cNvPr>
          <p:cNvSpPr/>
          <p:nvPr/>
        </p:nvSpPr>
        <p:spPr>
          <a:xfrm>
            <a:off x="8893176" y="5438273"/>
            <a:ext cx="250825" cy="276727"/>
          </a:xfrm>
          <a:prstGeom prst="rect">
            <a:avLst/>
          </a:prstGeom>
          <a:solidFill>
            <a:srgbClr val="EBA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fr-FR" sz="675">
                <a:latin typeface="Montserrat Light" panose="00000400000000000000" pitchFamily="2" charset="0"/>
              </a:rPr>
              <a:t> </a:t>
            </a:r>
          </a:p>
        </p:txBody>
      </p:sp>
      <p:sp>
        <p:nvSpPr>
          <p:cNvPr id="4" name="Espace réservé du numéro de diapositive 5">
            <a:extLst>
              <a:ext uri="{FF2B5EF4-FFF2-40B4-BE49-F238E27FC236}">
                <a16:creationId xmlns:a16="http://schemas.microsoft.com/office/drawing/2014/main" id="{E2666ABE-4531-54B5-4527-BEEEBB9C5235}"/>
              </a:ext>
            </a:extLst>
          </p:cNvPr>
          <p:cNvSpPr>
            <a:spLocks noGrp="1"/>
          </p:cNvSpPr>
          <p:nvPr>
            <p:ph type="sldNum" sz="quarter" idx="12"/>
          </p:nvPr>
        </p:nvSpPr>
        <p:spPr>
          <a:xfrm>
            <a:off x="8865394" y="5438273"/>
            <a:ext cx="278606" cy="276727"/>
          </a:xfrm>
          <a:prstGeom prst="rect">
            <a:avLst/>
          </a:prstGeom>
        </p:spPr>
        <p:txBody>
          <a:bodyPr anchor="ctr"/>
          <a:lstStyle>
            <a:lvl1pPr algn="ctr">
              <a:defRPr sz="600">
                <a:solidFill>
                  <a:schemeClr val="bg1"/>
                </a:solidFill>
                <a:latin typeface="Montserrat Light" panose="00000400000000000000" pitchFamily="2" charset="0"/>
              </a:defRPr>
            </a:lvl1pPr>
          </a:lstStyle>
          <a:p>
            <a:fld id="{493CB6BD-B1C6-44BA-A464-57AF382C63A0}" type="slidenum">
              <a:rPr lang="en-GB" smtClean="0"/>
              <a:t>‹N°›</a:t>
            </a:fld>
            <a:endParaRPr lang="en-GB"/>
          </a:p>
        </p:txBody>
      </p:sp>
    </p:spTree>
    <p:extLst>
      <p:ext uri="{BB962C8B-B14F-4D97-AF65-F5344CB8AC3E}">
        <p14:creationId xmlns:p14="http://schemas.microsoft.com/office/powerpoint/2010/main" val="1269429068"/>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p:cSld name="Slide de bas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78E3B4B-88DE-47A2-A3A4-38AE2B377BFB}"/>
              </a:ext>
            </a:extLst>
          </p:cNvPr>
          <p:cNvSpPr>
            <a:spLocks noGrp="1"/>
          </p:cNvSpPr>
          <p:nvPr>
            <p:ph type="title"/>
          </p:nvPr>
        </p:nvSpPr>
        <p:spPr>
          <a:xfrm>
            <a:off x="333175" y="200670"/>
            <a:ext cx="7886700" cy="341632"/>
          </a:xfrm>
          <a:prstGeom prst="rect">
            <a:avLst/>
          </a:prstGeom>
          <a:noFill/>
        </p:spPr>
        <p:txBody>
          <a:bodyPr wrap="square" rtlCol="0">
            <a:spAutoFit/>
          </a:bodyPr>
          <a:lstStyle>
            <a:lvl1pPr>
              <a:defRPr lang="fr-FR" sz="1800">
                <a:latin typeface="Montserrat Black" panose="00000A00000000000000" pitchFamily="2" charset="0"/>
                <a:ea typeface="+mn-ea"/>
                <a:cs typeface="+mn-cs"/>
              </a:defRPr>
            </a:lvl1pPr>
          </a:lstStyle>
          <a:p>
            <a:pPr marL="0" lvl="0"/>
            <a:r>
              <a:rPr lang="fr-FR"/>
              <a:t>Modifiez le style du titre</a:t>
            </a:r>
          </a:p>
        </p:txBody>
      </p:sp>
      <p:sp>
        <p:nvSpPr>
          <p:cNvPr id="4" name="Espace réservé de la date 3">
            <a:extLst>
              <a:ext uri="{FF2B5EF4-FFF2-40B4-BE49-F238E27FC236}">
                <a16:creationId xmlns:a16="http://schemas.microsoft.com/office/drawing/2014/main" id="{00362DA4-85A2-40F0-AA0C-D85AB9B3D90B}"/>
              </a:ext>
            </a:extLst>
          </p:cNvPr>
          <p:cNvSpPr>
            <a:spLocks noGrp="1"/>
          </p:cNvSpPr>
          <p:nvPr>
            <p:ph type="dt" sz="half" idx="10"/>
          </p:nvPr>
        </p:nvSpPr>
        <p:spPr>
          <a:xfrm>
            <a:off x="628650" y="5296959"/>
            <a:ext cx="2057400" cy="304271"/>
          </a:xfrm>
          <a:prstGeom prst="rect">
            <a:avLst/>
          </a:prstGeom>
        </p:spPr>
        <p:txBody>
          <a:bodyPr/>
          <a:lstStyle/>
          <a:p>
            <a:fld id="{373BDBB5-B54B-4DE6-9077-440AE578E436}" type="datetime1">
              <a:rPr lang="fr-FR" smtClean="0"/>
              <a:t>22/05/2026</a:t>
            </a:fld>
            <a:endParaRPr lang="fr-FR"/>
          </a:p>
        </p:txBody>
      </p:sp>
      <p:sp>
        <p:nvSpPr>
          <p:cNvPr id="5" name="Espace réservé du pied de page 4">
            <a:extLst>
              <a:ext uri="{FF2B5EF4-FFF2-40B4-BE49-F238E27FC236}">
                <a16:creationId xmlns:a16="http://schemas.microsoft.com/office/drawing/2014/main" id="{34062028-ADDD-4E76-BC4B-2A0049F77ECA}"/>
              </a:ext>
            </a:extLst>
          </p:cNvPr>
          <p:cNvSpPr>
            <a:spLocks noGrp="1"/>
          </p:cNvSpPr>
          <p:nvPr>
            <p:ph type="ftr" sz="quarter" idx="11"/>
          </p:nvPr>
        </p:nvSpPr>
        <p:spPr>
          <a:xfrm>
            <a:off x="3028950" y="5296959"/>
            <a:ext cx="3086100" cy="304271"/>
          </a:xfrm>
          <a:prstGeom prst="rect">
            <a:avLst/>
          </a:prstGeom>
        </p:spPr>
        <p:txBody>
          <a:bodyPr/>
          <a:lstStyle/>
          <a:p>
            <a:endParaRPr lang="fr-FR"/>
          </a:p>
        </p:txBody>
      </p:sp>
      <p:sp>
        <p:nvSpPr>
          <p:cNvPr id="8" name="Rectangle 7">
            <a:extLst>
              <a:ext uri="{FF2B5EF4-FFF2-40B4-BE49-F238E27FC236}">
                <a16:creationId xmlns:a16="http://schemas.microsoft.com/office/drawing/2014/main" id="{0B0B7A3F-6821-48DF-8FC9-1A3DA042E232}"/>
              </a:ext>
            </a:extLst>
          </p:cNvPr>
          <p:cNvSpPr/>
          <p:nvPr/>
        </p:nvSpPr>
        <p:spPr>
          <a:xfrm>
            <a:off x="0" y="0"/>
            <a:ext cx="209350" cy="786062"/>
          </a:xfrm>
          <a:prstGeom prst="rect">
            <a:avLst/>
          </a:prstGeom>
          <a:solidFill>
            <a:srgbClr val="EBA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17" name="Espace réservé du texte 2">
            <a:extLst>
              <a:ext uri="{FF2B5EF4-FFF2-40B4-BE49-F238E27FC236}">
                <a16:creationId xmlns:a16="http://schemas.microsoft.com/office/drawing/2014/main" id="{9548C5F5-219E-465A-ACC7-E29811797DC5}"/>
              </a:ext>
            </a:extLst>
          </p:cNvPr>
          <p:cNvSpPr>
            <a:spLocks noGrp="1"/>
          </p:cNvSpPr>
          <p:nvPr>
            <p:ph type="body" idx="1"/>
          </p:nvPr>
        </p:nvSpPr>
        <p:spPr>
          <a:xfrm>
            <a:off x="333175" y="518169"/>
            <a:ext cx="7886700" cy="258532"/>
          </a:xfrm>
          <a:prstGeom prst="rect">
            <a:avLst/>
          </a:prstGeom>
          <a:noFill/>
        </p:spPr>
        <p:txBody>
          <a:bodyPr wrap="square" rtlCol="0">
            <a:spAutoFit/>
          </a:bodyPr>
          <a:lstStyle>
            <a:lvl1pPr marL="0" indent="0">
              <a:buNone/>
              <a:defRPr lang="fr-FR" sz="1200" smtClean="0">
                <a:solidFill>
                  <a:srgbClr val="EBA900"/>
                </a:solidFill>
              </a:defRPr>
            </a:lvl1pPr>
          </a:lstStyle>
          <a:p>
            <a:pPr marL="0" lvl="0"/>
            <a:r>
              <a:rPr lang="fr-FR"/>
              <a:t>Cliquez pour modifier les styles du texte du masque</a:t>
            </a:r>
          </a:p>
        </p:txBody>
      </p:sp>
      <p:sp>
        <p:nvSpPr>
          <p:cNvPr id="9" name="Rectangle 8">
            <a:extLst>
              <a:ext uri="{FF2B5EF4-FFF2-40B4-BE49-F238E27FC236}">
                <a16:creationId xmlns:a16="http://schemas.microsoft.com/office/drawing/2014/main" id="{1B84C01E-E470-45B2-9F64-896F9EE340F9}"/>
              </a:ext>
            </a:extLst>
          </p:cNvPr>
          <p:cNvSpPr/>
          <p:nvPr/>
        </p:nvSpPr>
        <p:spPr>
          <a:xfrm>
            <a:off x="8893176" y="5438273"/>
            <a:ext cx="250825" cy="276727"/>
          </a:xfrm>
          <a:prstGeom prst="rect">
            <a:avLst/>
          </a:prstGeom>
          <a:solidFill>
            <a:srgbClr val="EBA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fr-FR" sz="675">
                <a:latin typeface="Montserrat Light" panose="00000400000000000000" pitchFamily="2" charset="0"/>
              </a:rPr>
              <a:t> </a:t>
            </a:r>
          </a:p>
        </p:txBody>
      </p:sp>
      <p:sp>
        <p:nvSpPr>
          <p:cNvPr id="10" name="Espace réservé du numéro de diapositive 5">
            <a:extLst>
              <a:ext uri="{FF2B5EF4-FFF2-40B4-BE49-F238E27FC236}">
                <a16:creationId xmlns:a16="http://schemas.microsoft.com/office/drawing/2014/main" id="{B1562840-0376-4EBC-92C6-224D7E1E29D8}"/>
              </a:ext>
            </a:extLst>
          </p:cNvPr>
          <p:cNvSpPr>
            <a:spLocks noGrp="1"/>
          </p:cNvSpPr>
          <p:nvPr>
            <p:ph type="sldNum" sz="quarter" idx="12"/>
          </p:nvPr>
        </p:nvSpPr>
        <p:spPr>
          <a:xfrm>
            <a:off x="8865394" y="5438273"/>
            <a:ext cx="278606" cy="276727"/>
          </a:xfrm>
          <a:prstGeom prst="rect">
            <a:avLst/>
          </a:prstGeom>
        </p:spPr>
        <p:txBody>
          <a:bodyPr anchor="ctr"/>
          <a:lstStyle>
            <a:lvl1pPr algn="ctr">
              <a:defRPr sz="600">
                <a:solidFill>
                  <a:schemeClr val="bg1"/>
                </a:solidFill>
                <a:latin typeface="Montserrat Light" panose="00000400000000000000" pitchFamily="2" charset="0"/>
              </a:defRPr>
            </a:lvl1pPr>
          </a:lstStyle>
          <a:p>
            <a:fld id="{B6438128-D637-4EF4-AE93-D6B7EEC0DDCA}" type="slidenum">
              <a:rPr lang="fr-FR" smtClean="0"/>
              <a:pPr/>
              <a:t>‹N°›</a:t>
            </a:fld>
            <a:endParaRPr lang="fr-FR"/>
          </a:p>
        </p:txBody>
      </p:sp>
    </p:spTree>
    <p:extLst>
      <p:ext uri="{BB962C8B-B14F-4D97-AF65-F5344CB8AC3E}">
        <p14:creationId xmlns:p14="http://schemas.microsoft.com/office/powerpoint/2010/main" val="3113953064"/>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p:cSld name="Slide photo pleine">
    <p:spTree>
      <p:nvGrpSpPr>
        <p:cNvPr id="1" name=""/>
        <p:cNvGrpSpPr/>
        <p:nvPr/>
      </p:nvGrpSpPr>
      <p:grpSpPr>
        <a:xfrm>
          <a:off x="0" y="0"/>
          <a:ext cx="0" cy="0"/>
          <a:chOff x="0" y="0"/>
          <a:chExt cx="0" cy="0"/>
        </a:xfrm>
      </p:grpSpPr>
      <p:sp>
        <p:nvSpPr>
          <p:cNvPr id="8" name="Espace réservé pour une image  7">
            <a:extLst>
              <a:ext uri="{FF2B5EF4-FFF2-40B4-BE49-F238E27FC236}">
                <a16:creationId xmlns:a16="http://schemas.microsoft.com/office/drawing/2014/main" id="{97085D3D-424A-4805-9FD9-017B6C49FB73}"/>
              </a:ext>
            </a:extLst>
          </p:cNvPr>
          <p:cNvSpPr>
            <a:spLocks noGrp="1"/>
          </p:cNvSpPr>
          <p:nvPr>
            <p:ph type="pic" sz="quarter" idx="10"/>
          </p:nvPr>
        </p:nvSpPr>
        <p:spPr>
          <a:xfrm>
            <a:off x="0" y="0"/>
            <a:ext cx="9144000" cy="5715000"/>
          </a:xfrm>
          <a:prstGeom prst="rect">
            <a:avLst/>
          </a:prstGeom>
        </p:spPr>
        <p:txBody>
          <a:bodyPr/>
          <a:lstStyle/>
          <a:p>
            <a:r>
              <a:rPr lang="fr-FR"/>
              <a:t>Cliquez sur l'icône pour ajouter une image</a:t>
            </a:r>
          </a:p>
        </p:txBody>
      </p:sp>
      <p:sp>
        <p:nvSpPr>
          <p:cNvPr id="9" name="Rectangle 8">
            <a:extLst>
              <a:ext uri="{FF2B5EF4-FFF2-40B4-BE49-F238E27FC236}">
                <a16:creationId xmlns:a16="http://schemas.microsoft.com/office/drawing/2014/main" id="{D8AD62BD-A7EA-46E9-88DA-A699C7FEF5DF}"/>
              </a:ext>
            </a:extLst>
          </p:cNvPr>
          <p:cNvSpPr/>
          <p:nvPr/>
        </p:nvSpPr>
        <p:spPr>
          <a:xfrm>
            <a:off x="8893176" y="5438273"/>
            <a:ext cx="250825" cy="276727"/>
          </a:xfrm>
          <a:prstGeom prst="rect">
            <a:avLst/>
          </a:prstGeom>
          <a:solidFill>
            <a:srgbClr val="EBA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fr-FR" sz="675">
                <a:latin typeface="Montserrat Light" panose="00000400000000000000" pitchFamily="2" charset="0"/>
              </a:rPr>
              <a:t> </a:t>
            </a:r>
          </a:p>
        </p:txBody>
      </p:sp>
      <p:sp>
        <p:nvSpPr>
          <p:cNvPr id="10" name="Espace réservé du numéro de diapositive 5">
            <a:extLst>
              <a:ext uri="{FF2B5EF4-FFF2-40B4-BE49-F238E27FC236}">
                <a16:creationId xmlns:a16="http://schemas.microsoft.com/office/drawing/2014/main" id="{7AE6F5D9-F6F9-4983-8EE6-82516D89F83A}"/>
              </a:ext>
            </a:extLst>
          </p:cNvPr>
          <p:cNvSpPr>
            <a:spLocks noGrp="1"/>
          </p:cNvSpPr>
          <p:nvPr>
            <p:ph type="sldNum" sz="quarter" idx="12"/>
          </p:nvPr>
        </p:nvSpPr>
        <p:spPr>
          <a:xfrm>
            <a:off x="8865394" y="5438273"/>
            <a:ext cx="278606" cy="276727"/>
          </a:xfrm>
          <a:prstGeom prst="rect">
            <a:avLst/>
          </a:prstGeom>
        </p:spPr>
        <p:txBody>
          <a:bodyPr anchor="ctr"/>
          <a:lstStyle>
            <a:lvl1pPr algn="ctr">
              <a:defRPr sz="600">
                <a:solidFill>
                  <a:schemeClr val="bg1"/>
                </a:solidFill>
                <a:latin typeface="Montserrat Light" panose="00000400000000000000" pitchFamily="2" charset="0"/>
              </a:defRPr>
            </a:lvl1pPr>
          </a:lstStyle>
          <a:p>
            <a:fld id="{B6438128-D637-4EF4-AE93-D6B7EEC0DDCA}" type="slidenum">
              <a:rPr lang="fr-FR" smtClean="0"/>
              <a:pPr/>
              <a:t>‹N°›</a:t>
            </a:fld>
            <a:endParaRPr lang="fr-FR"/>
          </a:p>
        </p:txBody>
      </p:sp>
    </p:spTree>
    <p:extLst>
      <p:ext uri="{BB962C8B-B14F-4D97-AF65-F5344CB8AC3E}">
        <p14:creationId xmlns:p14="http://schemas.microsoft.com/office/powerpoint/2010/main" val="2341843229"/>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p:cSld name="Slide V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B8EEA9D-A12B-44AD-B30E-B678AAD1EAB6}"/>
              </a:ext>
            </a:extLst>
          </p:cNvPr>
          <p:cNvSpPr/>
          <p:nvPr/>
        </p:nvSpPr>
        <p:spPr>
          <a:xfrm>
            <a:off x="8893176" y="5438273"/>
            <a:ext cx="250825" cy="276727"/>
          </a:xfrm>
          <a:prstGeom prst="rect">
            <a:avLst/>
          </a:prstGeom>
          <a:solidFill>
            <a:srgbClr val="EBA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fr-FR" sz="675">
                <a:latin typeface="Montserrat Light" panose="00000400000000000000" pitchFamily="2" charset="0"/>
              </a:rPr>
              <a:t> </a:t>
            </a:r>
          </a:p>
        </p:txBody>
      </p:sp>
      <p:sp>
        <p:nvSpPr>
          <p:cNvPr id="3" name="Espace réservé du numéro de diapositive 5">
            <a:extLst>
              <a:ext uri="{FF2B5EF4-FFF2-40B4-BE49-F238E27FC236}">
                <a16:creationId xmlns:a16="http://schemas.microsoft.com/office/drawing/2014/main" id="{3E1CB1CA-E8A4-415F-9A28-DB1EBF00A21F}"/>
              </a:ext>
            </a:extLst>
          </p:cNvPr>
          <p:cNvSpPr>
            <a:spLocks noGrp="1"/>
          </p:cNvSpPr>
          <p:nvPr>
            <p:ph type="sldNum" sz="quarter" idx="12"/>
          </p:nvPr>
        </p:nvSpPr>
        <p:spPr>
          <a:xfrm>
            <a:off x="8865394" y="5438273"/>
            <a:ext cx="278606" cy="276727"/>
          </a:xfrm>
          <a:prstGeom prst="rect">
            <a:avLst/>
          </a:prstGeom>
        </p:spPr>
        <p:txBody>
          <a:bodyPr anchor="ctr"/>
          <a:lstStyle>
            <a:lvl1pPr algn="ctr">
              <a:defRPr sz="600">
                <a:solidFill>
                  <a:schemeClr val="bg1"/>
                </a:solidFill>
                <a:latin typeface="Montserrat Light" panose="00000400000000000000" pitchFamily="2" charset="0"/>
              </a:defRPr>
            </a:lvl1pPr>
          </a:lstStyle>
          <a:p>
            <a:fld id="{B6438128-D637-4EF4-AE93-D6B7EEC0DDCA}" type="slidenum">
              <a:rPr lang="fr-FR" smtClean="0"/>
              <a:pPr/>
              <a:t>‹N°›</a:t>
            </a:fld>
            <a:endParaRPr lang="fr-FR"/>
          </a:p>
        </p:txBody>
      </p:sp>
    </p:spTree>
    <p:extLst>
      <p:ext uri="{BB962C8B-B14F-4D97-AF65-F5344CB8AC3E}">
        <p14:creationId xmlns:p14="http://schemas.microsoft.com/office/powerpoint/2010/main" val="874649346"/>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p:cSld name="Slide black">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0949DBC-35B3-4E8F-8A5B-540E11320D0D}"/>
              </a:ext>
            </a:extLst>
          </p:cNvPr>
          <p:cNvSpPr/>
          <p:nvPr/>
        </p:nvSpPr>
        <p:spPr>
          <a:xfrm>
            <a:off x="0" y="0"/>
            <a:ext cx="9144000" cy="5715000"/>
          </a:xfrm>
          <a:prstGeom prst="rect">
            <a:avLst/>
          </a:prstGeom>
          <a:solidFill>
            <a:srgbClr val="1918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4" name="Espace réservé du texte 3">
            <a:extLst>
              <a:ext uri="{FF2B5EF4-FFF2-40B4-BE49-F238E27FC236}">
                <a16:creationId xmlns:a16="http://schemas.microsoft.com/office/drawing/2014/main" id="{B1F365F5-9D6E-496A-9884-62BF4A0E7C90}"/>
              </a:ext>
            </a:extLst>
          </p:cNvPr>
          <p:cNvSpPr>
            <a:spLocks noGrp="1"/>
          </p:cNvSpPr>
          <p:nvPr>
            <p:ph type="body" sz="half" idx="2"/>
          </p:nvPr>
        </p:nvSpPr>
        <p:spPr>
          <a:xfrm>
            <a:off x="454580" y="2638395"/>
            <a:ext cx="3709886" cy="446276"/>
          </a:xfrm>
          <a:prstGeom prst="rect">
            <a:avLst/>
          </a:prstGeom>
          <a:noFill/>
        </p:spPr>
        <p:txBody>
          <a:bodyPr wrap="square">
            <a:noAutofit/>
          </a:bodyPr>
          <a:lstStyle>
            <a:lvl1pPr marL="0" indent="0">
              <a:buNone/>
              <a:defRPr lang="fr-FR" sz="1200" b="0" i="0">
                <a:solidFill>
                  <a:srgbClr val="FFFFFF"/>
                </a:solidFill>
                <a:effectLst/>
              </a:defRPr>
            </a:lvl1pPr>
          </a:lstStyle>
          <a:p>
            <a:pPr marL="0" lvl="0"/>
            <a:r>
              <a:rPr lang="fr-FR"/>
              <a:t>Cliquez pour modifier les styles du texte du masque</a:t>
            </a:r>
          </a:p>
        </p:txBody>
      </p:sp>
      <p:sp>
        <p:nvSpPr>
          <p:cNvPr id="8" name="Rectangle 7">
            <a:extLst>
              <a:ext uri="{FF2B5EF4-FFF2-40B4-BE49-F238E27FC236}">
                <a16:creationId xmlns:a16="http://schemas.microsoft.com/office/drawing/2014/main" id="{B1295BBD-DBF3-4C98-96BA-F4FA6A833E93}"/>
              </a:ext>
            </a:extLst>
          </p:cNvPr>
          <p:cNvSpPr/>
          <p:nvPr/>
        </p:nvSpPr>
        <p:spPr>
          <a:xfrm>
            <a:off x="8893176" y="5438273"/>
            <a:ext cx="250825" cy="276727"/>
          </a:xfrm>
          <a:prstGeom prst="rect">
            <a:avLst/>
          </a:prstGeom>
          <a:solidFill>
            <a:srgbClr val="EBA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fr-FR" sz="675">
                <a:latin typeface="Montserrat Light" panose="00000400000000000000" pitchFamily="2" charset="0"/>
              </a:rPr>
              <a:t> </a:t>
            </a:r>
          </a:p>
        </p:txBody>
      </p:sp>
      <p:sp>
        <p:nvSpPr>
          <p:cNvPr id="9" name="Espace réservé du numéro de diapositive 5">
            <a:extLst>
              <a:ext uri="{FF2B5EF4-FFF2-40B4-BE49-F238E27FC236}">
                <a16:creationId xmlns:a16="http://schemas.microsoft.com/office/drawing/2014/main" id="{EBC3914A-B011-4DFA-B34B-913DFEFC0D0A}"/>
              </a:ext>
            </a:extLst>
          </p:cNvPr>
          <p:cNvSpPr>
            <a:spLocks noGrp="1"/>
          </p:cNvSpPr>
          <p:nvPr>
            <p:ph type="sldNum" sz="quarter" idx="12"/>
          </p:nvPr>
        </p:nvSpPr>
        <p:spPr>
          <a:xfrm>
            <a:off x="8865394" y="5438273"/>
            <a:ext cx="278606" cy="276727"/>
          </a:xfrm>
          <a:prstGeom prst="rect">
            <a:avLst/>
          </a:prstGeom>
        </p:spPr>
        <p:txBody>
          <a:bodyPr anchor="ctr"/>
          <a:lstStyle>
            <a:lvl1pPr algn="ctr">
              <a:defRPr sz="600">
                <a:solidFill>
                  <a:schemeClr val="bg1"/>
                </a:solidFill>
                <a:latin typeface="Montserrat Light" panose="00000400000000000000" pitchFamily="2" charset="0"/>
              </a:defRPr>
            </a:lvl1pPr>
          </a:lstStyle>
          <a:p>
            <a:fld id="{B6438128-D637-4EF4-AE93-D6B7EEC0DDCA}" type="slidenum">
              <a:rPr lang="fr-FR" smtClean="0"/>
              <a:pPr/>
              <a:t>‹N°›</a:t>
            </a:fld>
            <a:endParaRPr lang="fr-FR"/>
          </a:p>
        </p:txBody>
      </p:sp>
      <p:sp>
        <p:nvSpPr>
          <p:cNvPr id="12" name="Espace réservé pour une image  2">
            <a:extLst>
              <a:ext uri="{FF2B5EF4-FFF2-40B4-BE49-F238E27FC236}">
                <a16:creationId xmlns:a16="http://schemas.microsoft.com/office/drawing/2014/main" id="{D30C1CBD-891E-48D8-8D8E-EDA4383A8106}"/>
              </a:ext>
            </a:extLst>
          </p:cNvPr>
          <p:cNvSpPr>
            <a:spLocks noGrp="1"/>
          </p:cNvSpPr>
          <p:nvPr>
            <p:ph type="pic" idx="1"/>
          </p:nvPr>
        </p:nvSpPr>
        <p:spPr>
          <a:xfrm>
            <a:off x="5171377" y="1"/>
            <a:ext cx="3972623" cy="5714999"/>
          </a:xfrm>
          <a:prstGeom prst="rect">
            <a:avLst/>
          </a:prstGeo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fr-FR"/>
              <a:t>Cliquez sur l'icône pour ajouter une image</a:t>
            </a:r>
          </a:p>
        </p:txBody>
      </p:sp>
      <p:sp>
        <p:nvSpPr>
          <p:cNvPr id="14" name="Titre 1">
            <a:extLst>
              <a:ext uri="{FF2B5EF4-FFF2-40B4-BE49-F238E27FC236}">
                <a16:creationId xmlns:a16="http://schemas.microsoft.com/office/drawing/2014/main" id="{503EC4DC-36E4-4867-9629-668B7A59FF01}"/>
              </a:ext>
            </a:extLst>
          </p:cNvPr>
          <p:cNvSpPr>
            <a:spLocks noGrp="1"/>
          </p:cNvSpPr>
          <p:nvPr>
            <p:ph type="title"/>
          </p:nvPr>
        </p:nvSpPr>
        <p:spPr>
          <a:xfrm>
            <a:off x="454581" y="1778463"/>
            <a:ext cx="2949178" cy="307777"/>
          </a:xfrm>
          <a:prstGeom prst="rect">
            <a:avLst/>
          </a:prstGeom>
          <a:noFill/>
        </p:spPr>
        <p:txBody>
          <a:bodyPr wrap="square" rtlCol="0" anchor="ctr">
            <a:noAutofit/>
          </a:bodyPr>
          <a:lstStyle>
            <a:lvl1pPr>
              <a:defRPr lang="fr-FR" sz="1500" b="1" dirty="0">
                <a:solidFill>
                  <a:schemeClr val="bg1"/>
                </a:solidFill>
                <a:latin typeface="Montserrat ExtraBold" panose="00000900000000000000" pitchFamily="2" charset="0"/>
              </a:defRPr>
            </a:lvl1pPr>
          </a:lstStyle>
          <a:p>
            <a:pPr marL="0" lvl="0"/>
            <a:r>
              <a:rPr lang="fr-FR"/>
              <a:t>Modifiez le style du titre</a:t>
            </a:r>
          </a:p>
        </p:txBody>
      </p:sp>
    </p:spTree>
    <p:extLst>
      <p:ext uri="{BB962C8B-B14F-4D97-AF65-F5344CB8AC3E}">
        <p14:creationId xmlns:p14="http://schemas.microsoft.com/office/powerpoint/2010/main" val="2451404894"/>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p:cSld name="Disposition personnalisée">
    <p:spTree>
      <p:nvGrpSpPr>
        <p:cNvPr id="1" name=""/>
        <p:cNvGrpSpPr/>
        <p:nvPr/>
      </p:nvGrpSpPr>
      <p:grpSpPr>
        <a:xfrm>
          <a:off x="0" y="0"/>
          <a:ext cx="0" cy="0"/>
          <a:chOff x="0" y="0"/>
          <a:chExt cx="0" cy="0"/>
        </a:xfrm>
      </p:grpSpPr>
      <p:pic>
        <p:nvPicPr>
          <p:cNvPr id="4" name="Image 3" descr="Une image contenant eau, extérieur, nature, lac&#10;&#10;Description générée automatiquement">
            <a:extLst>
              <a:ext uri="{FF2B5EF4-FFF2-40B4-BE49-F238E27FC236}">
                <a16:creationId xmlns:a16="http://schemas.microsoft.com/office/drawing/2014/main" id="{BDCB39FA-B041-491B-BAC2-F1B87EA45F6F}"/>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0"/>
            <a:ext cx="9144000" cy="5715000"/>
          </a:xfrm>
          <a:prstGeom prst="rect">
            <a:avLst/>
          </a:prstGeom>
        </p:spPr>
      </p:pic>
      <p:pic>
        <p:nvPicPr>
          <p:cNvPr id="5" name="Image 4">
            <a:extLst>
              <a:ext uri="{FF2B5EF4-FFF2-40B4-BE49-F238E27FC236}">
                <a16:creationId xmlns:a16="http://schemas.microsoft.com/office/drawing/2014/main" id="{3F180398-E5EA-4C68-ADED-EE368399F90D}"/>
              </a:ext>
            </a:extLst>
          </p:cNvPr>
          <p:cNvPicPr>
            <a:picLocks noChangeAspect="1"/>
          </p:cNvPicPr>
          <p:nvPr/>
        </p:nvPicPr>
        <p:blipFill rotWithShape="1">
          <a:blip r:embed="rId3"/>
          <a:srcRect t="21007" b="21465"/>
          <a:stretch/>
        </p:blipFill>
        <p:spPr>
          <a:xfrm>
            <a:off x="104775" y="3071081"/>
            <a:ext cx="1997415" cy="1276756"/>
          </a:xfrm>
          <a:prstGeom prst="rect">
            <a:avLst/>
          </a:prstGeom>
        </p:spPr>
      </p:pic>
      <p:sp>
        <p:nvSpPr>
          <p:cNvPr id="6" name="Cadre 5">
            <a:extLst>
              <a:ext uri="{FF2B5EF4-FFF2-40B4-BE49-F238E27FC236}">
                <a16:creationId xmlns:a16="http://schemas.microsoft.com/office/drawing/2014/main" id="{DDFCEE3B-1756-44A2-9539-0C538C0F9A51}"/>
              </a:ext>
            </a:extLst>
          </p:cNvPr>
          <p:cNvSpPr/>
          <p:nvPr/>
        </p:nvSpPr>
        <p:spPr>
          <a:xfrm>
            <a:off x="0" y="0"/>
            <a:ext cx="9144000" cy="5715000"/>
          </a:xfrm>
          <a:prstGeom prst="frame">
            <a:avLst>
              <a:gd name="adj1" fmla="val 175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solidFill>
                <a:schemeClr val="tx1"/>
              </a:solidFill>
            </a:endParaRPr>
          </a:p>
        </p:txBody>
      </p:sp>
      <p:sp>
        <p:nvSpPr>
          <p:cNvPr id="13" name="Titre 1">
            <a:extLst>
              <a:ext uri="{FF2B5EF4-FFF2-40B4-BE49-F238E27FC236}">
                <a16:creationId xmlns:a16="http://schemas.microsoft.com/office/drawing/2014/main" id="{AA6AE8F1-733C-4216-82AD-CC03A51369BC}"/>
              </a:ext>
            </a:extLst>
          </p:cNvPr>
          <p:cNvSpPr>
            <a:spLocks noGrp="1"/>
          </p:cNvSpPr>
          <p:nvPr>
            <p:ph type="title" hasCustomPrompt="1"/>
          </p:nvPr>
        </p:nvSpPr>
        <p:spPr>
          <a:xfrm>
            <a:off x="345252" y="4170173"/>
            <a:ext cx="5913000" cy="353943"/>
          </a:xfrm>
        </p:spPr>
        <p:txBody>
          <a:bodyPr>
            <a:noAutofit/>
          </a:bodyPr>
          <a:lstStyle>
            <a:lvl1pPr>
              <a:defRPr>
                <a:solidFill>
                  <a:schemeClr val="accent1"/>
                </a:solidFill>
              </a:defRPr>
            </a:lvl1pPr>
          </a:lstStyle>
          <a:p>
            <a:r>
              <a:rPr lang="fr-FR"/>
              <a:t>MODIFIEZ LE STYLE DU TITRE</a:t>
            </a:r>
          </a:p>
        </p:txBody>
      </p:sp>
      <p:sp>
        <p:nvSpPr>
          <p:cNvPr id="20" name="Espace réservé du texte 17">
            <a:extLst>
              <a:ext uri="{FF2B5EF4-FFF2-40B4-BE49-F238E27FC236}">
                <a16:creationId xmlns:a16="http://schemas.microsoft.com/office/drawing/2014/main" id="{F774C9B9-3350-4658-A984-51CF02C6F9A0}"/>
              </a:ext>
            </a:extLst>
          </p:cNvPr>
          <p:cNvSpPr>
            <a:spLocks noGrp="1"/>
          </p:cNvSpPr>
          <p:nvPr>
            <p:ph type="body" sz="quarter" idx="10"/>
          </p:nvPr>
        </p:nvSpPr>
        <p:spPr>
          <a:xfrm>
            <a:off x="345252" y="4459885"/>
            <a:ext cx="5913000" cy="284693"/>
          </a:xfrm>
          <a:noFill/>
        </p:spPr>
        <p:txBody>
          <a:bodyPr wrap="square" rtlCol="0">
            <a:noAutofit/>
          </a:bodyPr>
          <a:lstStyle>
            <a:lvl1pPr>
              <a:defRPr lang="fr-FR" sz="1350" dirty="0" smtClean="0">
                <a:solidFill>
                  <a:schemeClr val="bg1"/>
                </a:solidFill>
                <a:latin typeface="+mj-lt"/>
              </a:defRPr>
            </a:lvl1pPr>
          </a:lstStyle>
          <a:p>
            <a:pPr lvl="0"/>
            <a:r>
              <a:rPr lang="fr-FR"/>
              <a:t>Cliquez pour modifier les styles du texte du masque</a:t>
            </a:r>
          </a:p>
        </p:txBody>
      </p:sp>
      <p:sp>
        <p:nvSpPr>
          <p:cNvPr id="23" name="Espace réservé du texte 21">
            <a:extLst>
              <a:ext uri="{FF2B5EF4-FFF2-40B4-BE49-F238E27FC236}">
                <a16:creationId xmlns:a16="http://schemas.microsoft.com/office/drawing/2014/main" id="{8A3D50B5-0C13-4F52-9043-6902B877BD77}"/>
              </a:ext>
            </a:extLst>
          </p:cNvPr>
          <p:cNvSpPr>
            <a:spLocks noGrp="1"/>
          </p:cNvSpPr>
          <p:nvPr>
            <p:ph type="body" sz="quarter" idx="11"/>
          </p:nvPr>
        </p:nvSpPr>
        <p:spPr>
          <a:xfrm>
            <a:off x="345252" y="4729711"/>
            <a:ext cx="5913000" cy="203902"/>
          </a:xfrm>
          <a:noFill/>
        </p:spPr>
        <p:txBody>
          <a:bodyPr wrap="square" rtlCol="0">
            <a:noAutofit/>
          </a:bodyPr>
          <a:lstStyle>
            <a:lvl1pPr>
              <a:defRPr lang="fr-FR" sz="825" dirty="0">
                <a:solidFill>
                  <a:schemeClr val="bg1"/>
                </a:solidFill>
              </a:defRPr>
            </a:lvl1pPr>
          </a:lstStyle>
          <a:p>
            <a:pPr lvl="0"/>
            <a:r>
              <a:rPr lang="fr-FR"/>
              <a:t>Cliquez pour modifier les styles du texte du masque</a:t>
            </a:r>
          </a:p>
        </p:txBody>
      </p:sp>
      <p:sp>
        <p:nvSpPr>
          <p:cNvPr id="26" name="Espace réservé du texte 25">
            <a:extLst>
              <a:ext uri="{FF2B5EF4-FFF2-40B4-BE49-F238E27FC236}">
                <a16:creationId xmlns:a16="http://schemas.microsoft.com/office/drawing/2014/main" id="{20F79C3E-8F76-4F06-9CC1-4254C4C4F67F}"/>
              </a:ext>
            </a:extLst>
          </p:cNvPr>
          <p:cNvSpPr>
            <a:spLocks noGrp="1"/>
          </p:cNvSpPr>
          <p:nvPr>
            <p:ph type="body" sz="quarter" idx="12"/>
          </p:nvPr>
        </p:nvSpPr>
        <p:spPr>
          <a:xfrm>
            <a:off x="5947340" y="5413825"/>
            <a:ext cx="3105860" cy="206595"/>
          </a:xfrm>
          <a:noFill/>
        </p:spPr>
        <p:txBody>
          <a:bodyPr wrap="square">
            <a:spAutoFit/>
          </a:bodyPr>
          <a:lstStyle>
            <a:lvl1pPr algn="r">
              <a:defRPr lang="fr-FR" sz="825" dirty="0" smtClean="0">
                <a:solidFill>
                  <a:schemeClr val="bg1"/>
                </a:solidFill>
                <a:latin typeface="+mn-lt"/>
              </a:defRPr>
            </a:lvl1pPr>
          </a:lstStyle>
          <a:p>
            <a:pPr lvl="0" algn="r"/>
            <a:r>
              <a:rPr lang="fr-FR"/>
              <a:t>Cliquez pour modifier les styles du texte du masque</a:t>
            </a:r>
          </a:p>
        </p:txBody>
      </p:sp>
    </p:spTree>
    <p:extLst>
      <p:ext uri="{BB962C8B-B14F-4D97-AF65-F5344CB8AC3E}">
        <p14:creationId xmlns:p14="http://schemas.microsoft.com/office/powerpoint/2010/main" val="3144452757"/>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p:cSld name="Slide CV">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57FD9F5-85AC-4551-8200-8A31A6226F83}"/>
              </a:ext>
            </a:extLst>
          </p:cNvPr>
          <p:cNvSpPr/>
          <p:nvPr/>
        </p:nvSpPr>
        <p:spPr>
          <a:xfrm>
            <a:off x="204601" y="1921836"/>
            <a:ext cx="2448815" cy="3663768"/>
          </a:xfrm>
          <a:prstGeom prst="rect">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defTabSz="375940" rtl="0" eaLnBrk="1" fontAlgn="auto" latinLnBrk="0" hangingPunct="1">
              <a:lnSpc>
                <a:spcPct val="100000"/>
              </a:lnSpc>
              <a:spcBef>
                <a:spcPts val="0"/>
              </a:spcBef>
              <a:spcAft>
                <a:spcPts val="0"/>
              </a:spcAft>
              <a:buClrTx/>
              <a:buSzTx/>
              <a:buFontTx/>
              <a:buNone/>
              <a:tabLst/>
              <a:defRPr sz="900" b="0">
                <a:latin typeface="Avenir Heavy"/>
                <a:ea typeface="Avenir Heavy"/>
                <a:cs typeface="Avenir Heavy"/>
                <a:sym typeface="Avenir Heavy"/>
              </a:defRPr>
            </a:pPr>
            <a:endParaRPr kumimoji="0" lang="fr-FR" sz="750" b="0" i="0" u="none" strike="noStrike" kern="1200" cap="none" spc="0" normalizeH="0" baseline="0">
              <a:ln>
                <a:noFill/>
              </a:ln>
              <a:solidFill>
                <a:srgbClr val="EBA900"/>
              </a:solidFill>
              <a:effectLst/>
              <a:uLnTx/>
              <a:uFillTx/>
              <a:latin typeface="Montserrat ExtraBold" panose="00000900000000000000" pitchFamily="2" charset="0"/>
              <a:sym typeface="Avenir Heavy"/>
            </a:endParaRPr>
          </a:p>
          <a:p>
            <a:pPr marL="0" marR="0" lvl="0" indent="0" defTabSz="375940" rtl="0" eaLnBrk="1" fontAlgn="auto" latinLnBrk="0" hangingPunct="1">
              <a:lnSpc>
                <a:spcPct val="100000"/>
              </a:lnSpc>
              <a:spcBef>
                <a:spcPts val="0"/>
              </a:spcBef>
              <a:spcAft>
                <a:spcPts val="0"/>
              </a:spcAft>
              <a:buClrTx/>
              <a:buSzTx/>
              <a:buFontTx/>
              <a:buNone/>
              <a:tabLst/>
              <a:defRPr sz="900" b="0">
                <a:latin typeface="Avenir Heavy"/>
                <a:ea typeface="Avenir Heavy"/>
                <a:cs typeface="Avenir Heavy"/>
                <a:sym typeface="Avenir Heavy"/>
              </a:defRPr>
            </a:pPr>
            <a:endParaRPr kumimoji="0" lang="fr-FR" sz="750" b="0" i="0" u="none" strike="noStrike" kern="1200" cap="none" spc="0" normalizeH="0" baseline="0">
              <a:ln>
                <a:noFill/>
              </a:ln>
              <a:solidFill>
                <a:prstClr val="black"/>
              </a:solidFill>
              <a:effectLst/>
              <a:uLnTx/>
              <a:uFillTx/>
              <a:latin typeface="Montserrat Light" panose="00000400000000000000" pitchFamily="2" charset="0"/>
              <a:sym typeface="Avenir Book"/>
            </a:endParaRPr>
          </a:p>
        </p:txBody>
      </p:sp>
      <p:sp>
        <p:nvSpPr>
          <p:cNvPr id="9" name="Robert Zarader est expert de la stratégie de communication corporate, des relations institutionnelles et média et des problématiques d’accompagnement du changement.…">
            <a:extLst>
              <a:ext uri="{FF2B5EF4-FFF2-40B4-BE49-F238E27FC236}">
                <a16:creationId xmlns:a16="http://schemas.microsoft.com/office/drawing/2014/main" id="{B9C50218-7DB1-4C62-A429-80177B17CAB5}"/>
              </a:ext>
            </a:extLst>
          </p:cNvPr>
          <p:cNvSpPr txBox="1"/>
          <p:nvPr/>
        </p:nvSpPr>
        <p:spPr>
          <a:xfrm>
            <a:off x="2904342" y="877019"/>
            <a:ext cx="6239658" cy="4421947"/>
          </a:xfrm>
          <a:prstGeom prst="rect">
            <a:avLst/>
          </a:prstGeom>
          <a:solidFill>
            <a:srgbClr val="FFFCF2"/>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2175" tIns="22175" rIns="22175" bIns="22175" anchor="ctr">
            <a:noAutofit/>
          </a:bodyPr>
          <a:lstStyle/>
          <a:p>
            <a:pPr marL="134541" algn="ctr" defTabSz="375940">
              <a:defRPr sz="1100" b="0">
                <a:latin typeface="Avenir Book"/>
                <a:ea typeface="Avenir Book"/>
                <a:cs typeface="Avenir Book"/>
                <a:sym typeface="Avenir Book"/>
              </a:defRPr>
            </a:pPr>
            <a:endParaRPr lang="fr-FR" sz="825">
              <a:latin typeface="Montserrat Light" panose="00000400000000000000" pitchFamily="2" charset="0"/>
            </a:endParaRPr>
          </a:p>
        </p:txBody>
      </p:sp>
      <p:sp>
        <p:nvSpPr>
          <p:cNvPr id="10" name="Rectangle 9">
            <a:extLst>
              <a:ext uri="{FF2B5EF4-FFF2-40B4-BE49-F238E27FC236}">
                <a16:creationId xmlns:a16="http://schemas.microsoft.com/office/drawing/2014/main" id="{326EBE5E-7CE1-4E11-AB99-8A15B55C726C}"/>
              </a:ext>
            </a:extLst>
          </p:cNvPr>
          <p:cNvSpPr/>
          <p:nvPr/>
        </p:nvSpPr>
        <p:spPr>
          <a:xfrm>
            <a:off x="700618" y="1813137"/>
            <a:ext cx="1456781" cy="205184"/>
          </a:xfrm>
          <a:prstGeom prst="rect">
            <a:avLst/>
          </a:prstGeom>
          <a:solidFill>
            <a:schemeClr val="bg1"/>
          </a:solidFill>
        </p:spPr>
        <p:txBody>
          <a:bodyPr anchor="ctr">
            <a:noAutofit/>
          </a:bodyPr>
          <a:lstStyle/>
          <a:p>
            <a:pPr marL="0" lvl="1" algn="ctr">
              <a:spcAft>
                <a:spcPts val="0"/>
              </a:spcAft>
            </a:pPr>
            <a:r>
              <a:rPr lang="fr-FR" sz="825" spc="300">
                <a:effectLst/>
                <a:latin typeface="Montserrat Light" panose="00000400000000000000" pitchFamily="2" charset="0"/>
                <a:ea typeface="Times New Roman" panose="02020603050405020304" pitchFamily="18" charset="0"/>
                <a:cs typeface="Times New Roman" panose="02020603050405020304" pitchFamily="18" charset="0"/>
              </a:rPr>
              <a:t>BIO EXPRESS</a:t>
            </a:r>
            <a:endParaRPr lang="fr-FR" sz="825" spc="300">
              <a:effectLst/>
              <a:latin typeface="Montserrat Light" panose="00000400000000000000" pitchFamily="2" charset="0"/>
              <a:ea typeface="Calibri" panose="020F0502020204030204" pitchFamily="34" charset="0"/>
              <a:cs typeface="Times New Roman" panose="02020603050405020304" pitchFamily="18" charset="0"/>
            </a:endParaRPr>
          </a:p>
        </p:txBody>
      </p:sp>
      <p:sp>
        <p:nvSpPr>
          <p:cNvPr id="13" name="Rectangle 12">
            <a:extLst>
              <a:ext uri="{FF2B5EF4-FFF2-40B4-BE49-F238E27FC236}">
                <a16:creationId xmlns:a16="http://schemas.microsoft.com/office/drawing/2014/main" id="{6A284407-8998-41D9-A86C-82854729C783}"/>
              </a:ext>
            </a:extLst>
          </p:cNvPr>
          <p:cNvSpPr/>
          <p:nvPr/>
        </p:nvSpPr>
        <p:spPr>
          <a:xfrm>
            <a:off x="0" y="0"/>
            <a:ext cx="209350" cy="786062"/>
          </a:xfrm>
          <a:prstGeom prst="rect">
            <a:avLst/>
          </a:prstGeom>
          <a:solidFill>
            <a:srgbClr val="EBA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16" name="Espace réservé pour une image  14">
            <a:extLst>
              <a:ext uri="{FF2B5EF4-FFF2-40B4-BE49-F238E27FC236}">
                <a16:creationId xmlns:a16="http://schemas.microsoft.com/office/drawing/2014/main" id="{AEEC88D8-86F9-4AA0-95D5-4F178FCF1FFC}"/>
              </a:ext>
            </a:extLst>
          </p:cNvPr>
          <p:cNvSpPr>
            <a:spLocks noGrp="1"/>
          </p:cNvSpPr>
          <p:nvPr>
            <p:ph type="pic" sz="quarter" idx="10"/>
          </p:nvPr>
        </p:nvSpPr>
        <p:spPr>
          <a:xfrm>
            <a:off x="915468" y="74137"/>
            <a:ext cx="1026000" cy="1140000"/>
          </a:xfrm>
          <a:prstGeom prst="ellipse">
            <a:avLst/>
          </a:prstGeom>
        </p:spPr>
        <p:txBody>
          <a:bodyPr>
            <a:normAutofit/>
          </a:bodyPr>
          <a:lstStyle>
            <a:lvl1pPr>
              <a:defRPr sz="675">
                <a:solidFill>
                  <a:schemeClr val="tx1"/>
                </a:solidFill>
              </a:defRPr>
            </a:lvl1pPr>
          </a:lstStyle>
          <a:p>
            <a:r>
              <a:rPr lang="fr-FR"/>
              <a:t>Cliquez sur l'icône pour ajouter une image</a:t>
            </a:r>
          </a:p>
        </p:txBody>
      </p:sp>
      <p:sp>
        <p:nvSpPr>
          <p:cNvPr id="19" name="Espace réservé du texte 17">
            <a:extLst>
              <a:ext uri="{FF2B5EF4-FFF2-40B4-BE49-F238E27FC236}">
                <a16:creationId xmlns:a16="http://schemas.microsoft.com/office/drawing/2014/main" id="{89B3D91C-9FA3-427E-A58C-831783206475}"/>
              </a:ext>
            </a:extLst>
          </p:cNvPr>
          <p:cNvSpPr>
            <a:spLocks noGrp="1"/>
          </p:cNvSpPr>
          <p:nvPr>
            <p:ph type="body" sz="quarter" idx="11" hasCustomPrompt="1"/>
          </p:nvPr>
        </p:nvSpPr>
        <p:spPr>
          <a:xfrm>
            <a:off x="378337" y="1274339"/>
            <a:ext cx="2100263" cy="229474"/>
          </a:xfrm>
          <a:prstGeom prst="rect">
            <a:avLst/>
          </a:prstGeom>
        </p:spPr>
        <p:txBody>
          <a:bodyPr/>
          <a:lstStyle>
            <a:lvl1pPr marL="0" indent="0" algn="ctr" defTabSz="685800" rtl="0" eaLnBrk="1" latinLnBrk="0" hangingPunct="1">
              <a:buNone/>
              <a:defRPr lang="fr-FR" sz="1050" kern="1200" dirty="0" smtClean="0">
                <a:solidFill>
                  <a:srgbClr val="EBA900"/>
                </a:solidFill>
                <a:latin typeface="Montserrat Black" panose="00000A00000000000000" pitchFamily="2" charset="0"/>
                <a:ea typeface="+mn-ea"/>
                <a:cs typeface="+mn-cs"/>
              </a:defRPr>
            </a:lvl1pPr>
            <a:lvl2pPr marL="0" indent="0" algn="ctr" defTabSz="685800" rtl="0" eaLnBrk="1" latinLnBrk="0" hangingPunct="1">
              <a:buNone/>
              <a:defRPr lang="fr-FR" sz="825" kern="1200" dirty="0" smtClean="0">
                <a:solidFill>
                  <a:schemeClr val="tx1"/>
                </a:solidFill>
                <a:latin typeface="Montserrat Light" panose="00000400000000000000" pitchFamily="2" charset="0"/>
                <a:ea typeface="+mn-ea"/>
                <a:cs typeface="+mn-cs"/>
              </a:defRPr>
            </a:lvl2pPr>
          </a:lstStyle>
          <a:p>
            <a:pPr lvl="0"/>
            <a:r>
              <a:rPr lang="fr-FR"/>
              <a:t>Texte</a:t>
            </a:r>
          </a:p>
        </p:txBody>
      </p:sp>
      <p:sp>
        <p:nvSpPr>
          <p:cNvPr id="34" name="Espace réservé du texte 17">
            <a:extLst>
              <a:ext uri="{FF2B5EF4-FFF2-40B4-BE49-F238E27FC236}">
                <a16:creationId xmlns:a16="http://schemas.microsoft.com/office/drawing/2014/main" id="{82D61E6F-37DD-417C-86C2-8E3AED8FEE97}"/>
              </a:ext>
            </a:extLst>
          </p:cNvPr>
          <p:cNvSpPr>
            <a:spLocks noGrp="1"/>
          </p:cNvSpPr>
          <p:nvPr>
            <p:ph type="body" sz="quarter" idx="12" hasCustomPrompt="1"/>
          </p:nvPr>
        </p:nvSpPr>
        <p:spPr>
          <a:xfrm>
            <a:off x="378337" y="1420508"/>
            <a:ext cx="2100263" cy="229474"/>
          </a:xfrm>
          <a:prstGeom prst="rect">
            <a:avLst/>
          </a:prstGeom>
        </p:spPr>
        <p:txBody>
          <a:bodyPr anchor="ctr">
            <a:normAutofit/>
          </a:bodyPr>
          <a:lstStyle>
            <a:lvl1pPr marL="0" indent="0" algn="ctr" defTabSz="685800" rtl="0" eaLnBrk="1" latinLnBrk="0" hangingPunct="1">
              <a:buNone/>
              <a:defRPr lang="fr-FR" sz="750" kern="1200" dirty="0" smtClean="0">
                <a:solidFill>
                  <a:schemeClr val="tx1"/>
                </a:solidFill>
                <a:latin typeface="Montserrat Light" panose="00000400000000000000" pitchFamily="2" charset="0"/>
                <a:ea typeface="+mn-ea"/>
                <a:cs typeface="+mn-cs"/>
              </a:defRPr>
            </a:lvl1pPr>
            <a:lvl2pPr marL="0" indent="0" algn="ctr" defTabSz="685800" rtl="0" eaLnBrk="1" latinLnBrk="0" hangingPunct="1">
              <a:buNone/>
              <a:defRPr lang="fr-FR" sz="825" kern="1200" dirty="0" smtClean="0">
                <a:solidFill>
                  <a:schemeClr val="tx1"/>
                </a:solidFill>
                <a:latin typeface="Montserrat Light" panose="00000400000000000000" pitchFamily="2" charset="0"/>
                <a:ea typeface="+mn-ea"/>
                <a:cs typeface="+mn-cs"/>
              </a:defRPr>
            </a:lvl2pPr>
          </a:lstStyle>
          <a:p>
            <a:pPr lvl="0"/>
            <a:r>
              <a:rPr lang="fr-FR"/>
              <a:t>Texte</a:t>
            </a:r>
          </a:p>
        </p:txBody>
      </p:sp>
      <p:sp>
        <p:nvSpPr>
          <p:cNvPr id="35" name="Espace réservé du texte 3">
            <a:extLst>
              <a:ext uri="{FF2B5EF4-FFF2-40B4-BE49-F238E27FC236}">
                <a16:creationId xmlns:a16="http://schemas.microsoft.com/office/drawing/2014/main" id="{C078E5B2-5D2C-4B15-B08C-6E0C4F62B96C}"/>
              </a:ext>
            </a:extLst>
          </p:cNvPr>
          <p:cNvSpPr>
            <a:spLocks noGrp="1"/>
          </p:cNvSpPr>
          <p:nvPr>
            <p:ph type="body" sz="half" idx="2"/>
          </p:nvPr>
        </p:nvSpPr>
        <p:spPr>
          <a:xfrm>
            <a:off x="3079158" y="786062"/>
            <a:ext cx="5860240" cy="488277"/>
          </a:xfrm>
          <a:prstGeom prst="rect">
            <a:avLst/>
          </a:prstGeom>
        </p:spPr>
        <p:txBody>
          <a:bodyPr anchor="ctr">
            <a:normAutofit/>
          </a:bodyPr>
          <a:lstStyle>
            <a:lvl1pPr marL="0" indent="0" algn="ctr">
              <a:buNone/>
              <a:defRPr sz="900">
                <a:latin typeface="Montserrat ExtraBold" panose="00000900000000000000" pitchFamily="2" charset="0"/>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a:t>Cliquez pour modifier les styles du texte du masque</a:t>
            </a:r>
          </a:p>
        </p:txBody>
      </p:sp>
      <p:sp>
        <p:nvSpPr>
          <p:cNvPr id="36" name="Espace réservé du texte 3">
            <a:extLst>
              <a:ext uri="{FF2B5EF4-FFF2-40B4-BE49-F238E27FC236}">
                <a16:creationId xmlns:a16="http://schemas.microsoft.com/office/drawing/2014/main" id="{679CB9DD-5FEE-477E-B657-71CCE4D9AC9B}"/>
              </a:ext>
            </a:extLst>
          </p:cNvPr>
          <p:cNvSpPr>
            <a:spLocks noGrp="1"/>
          </p:cNvSpPr>
          <p:nvPr>
            <p:ph type="body" sz="half" idx="13"/>
          </p:nvPr>
        </p:nvSpPr>
        <p:spPr>
          <a:xfrm>
            <a:off x="3079158" y="1471083"/>
            <a:ext cx="5860240" cy="3176323"/>
          </a:xfrm>
          <a:prstGeom prst="rect">
            <a:avLst/>
          </a:prstGeom>
        </p:spPr>
        <p:txBody>
          <a:bodyPr>
            <a:normAutofit/>
          </a:bodyPr>
          <a:lstStyle>
            <a:lvl1pPr marL="0" indent="0" algn="l">
              <a:buNone/>
              <a:defRPr sz="825"/>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a:t>Cliquez pour modifier les styles du texte du masque</a:t>
            </a:r>
          </a:p>
        </p:txBody>
      </p:sp>
      <p:sp>
        <p:nvSpPr>
          <p:cNvPr id="37" name="Espace réservé du texte 3">
            <a:extLst>
              <a:ext uri="{FF2B5EF4-FFF2-40B4-BE49-F238E27FC236}">
                <a16:creationId xmlns:a16="http://schemas.microsoft.com/office/drawing/2014/main" id="{61FA92E3-AA8D-40D9-B45D-D307B3616369}"/>
              </a:ext>
            </a:extLst>
          </p:cNvPr>
          <p:cNvSpPr>
            <a:spLocks noGrp="1"/>
          </p:cNvSpPr>
          <p:nvPr>
            <p:ph type="body" sz="half" idx="14"/>
          </p:nvPr>
        </p:nvSpPr>
        <p:spPr>
          <a:xfrm>
            <a:off x="204602" y="2100389"/>
            <a:ext cx="2448814" cy="2340273"/>
          </a:xfrm>
          <a:prstGeom prst="rect">
            <a:avLst/>
          </a:prstGeom>
        </p:spPr>
        <p:txBody>
          <a:bodyPr>
            <a:normAutofit/>
          </a:bodyPr>
          <a:lstStyle>
            <a:lvl1pPr marL="0" indent="0" algn="l">
              <a:buNone/>
              <a:defRPr sz="825"/>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a:t>Cliquez pour modifier les styles du texte du masque</a:t>
            </a:r>
          </a:p>
        </p:txBody>
      </p:sp>
      <p:sp>
        <p:nvSpPr>
          <p:cNvPr id="38" name="Rectangle 37">
            <a:extLst>
              <a:ext uri="{FF2B5EF4-FFF2-40B4-BE49-F238E27FC236}">
                <a16:creationId xmlns:a16="http://schemas.microsoft.com/office/drawing/2014/main" id="{8DB6322A-F664-4E3B-B02B-82102A9C1FF4}"/>
              </a:ext>
            </a:extLst>
          </p:cNvPr>
          <p:cNvSpPr/>
          <p:nvPr/>
        </p:nvSpPr>
        <p:spPr>
          <a:xfrm>
            <a:off x="8893176" y="5438273"/>
            <a:ext cx="250825" cy="276727"/>
          </a:xfrm>
          <a:prstGeom prst="rect">
            <a:avLst/>
          </a:prstGeom>
          <a:solidFill>
            <a:srgbClr val="EBA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fr-FR" sz="675">
                <a:latin typeface="Montserrat Light" panose="00000400000000000000" pitchFamily="2" charset="0"/>
              </a:rPr>
              <a:t> </a:t>
            </a:r>
          </a:p>
        </p:txBody>
      </p:sp>
      <p:sp>
        <p:nvSpPr>
          <p:cNvPr id="39" name="Espace réservé du numéro de diapositive 5">
            <a:extLst>
              <a:ext uri="{FF2B5EF4-FFF2-40B4-BE49-F238E27FC236}">
                <a16:creationId xmlns:a16="http://schemas.microsoft.com/office/drawing/2014/main" id="{F57040A3-83FD-4068-821D-EFE6809B33E5}"/>
              </a:ext>
            </a:extLst>
          </p:cNvPr>
          <p:cNvSpPr>
            <a:spLocks noGrp="1"/>
          </p:cNvSpPr>
          <p:nvPr>
            <p:ph type="sldNum" sz="quarter" idx="15"/>
          </p:nvPr>
        </p:nvSpPr>
        <p:spPr>
          <a:xfrm>
            <a:off x="8865394" y="5438273"/>
            <a:ext cx="278606" cy="276727"/>
          </a:xfrm>
          <a:prstGeom prst="rect">
            <a:avLst/>
          </a:prstGeom>
        </p:spPr>
        <p:txBody>
          <a:bodyPr anchor="ctr"/>
          <a:lstStyle>
            <a:lvl1pPr algn="ctr">
              <a:defRPr sz="600">
                <a:solidFill>
                  <a:schemeClr val="bg1"/>
                </a:solidFill>
                <a:latin typeface="Montserrat Light" panose="00000400000000000000" pitchFamily="2" charset="0"/>
              </a:defRPr>
            </a:lvl1pPr>
          </a:lstStyle>
          <a:p>
            <a:fld id="{B6438128-D637-4EF4-AE93-D6B7EEC0DDCA}" type="slidenum">
              <a:rPr lang="fr-FR" smtClean="0"/>
              <a:pPr/>
              <a:t>‹N°›</a:t>
            </a:fld>
            <a:endParaRPr lang="fr-FR"/>
          </a:p>
        </p:txBody>
      </p:sp>
    </p:spTree>
    <p:extLst>
      <p:ext uri="{BB962C8B-B14F-4D97-AF65-F5344CB8AC3E}">
        <p14:creationId xmlns:p14="http://schemas.microsoft.com/office/powerpoint/2010/main" val="10717747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Disposition personnalisée">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363A9DDA-A21C-6E2F-7C0E-994F8F9F007F}"/>
              </a:ext>
            </a:extLst>
          </p:cNvPr>
          <p:cNvSpPr/>
          <p:nvPr/>
        </p:nvSpPr>
        <p:spPr>
          <a:xfrm>
            <a:off x="3139200" y="1944000"/>
            <a:ext cx="5828665" cy="2332800"/>
          </a:xfrm>
          <a:prstGeom prst="rect">
            <a:avLst/>
          </a:prstGeom>
          <a:solidFill>
            <a:srgbClr val="FAF1D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22" name="ZoneTexte 21">
            <a:extLst>
              <a:ext uri="{FF2B5EF4-FFF2-40B4-BE49-F238E27FC236}">
                <a16:creationId xmlns:a16="http://schemas.microsoft.com/office/drawing/2014/main" id="{DB60E2F8-03E7-A2F0-8B21-63B9F18A2BD5}"/>
              </a:ext>
            </a:extLst>
          </p:cNvPr>
          <p:cNvSpPr txBox="1"/>
          <p:nvPr/>
        </p:nvSpPr>
        <p:spPr>
          <a:xfrm>
            <a:off x="7982262" y="-1436557"/>
            <a:ext cx="0" cy="0"/>
          </a:xfrm>
          <a:prstGeom prst="rect">
            <a:avLst/>
          </a:prstGeom>
          <a:noFill/>
        </p:spPr>
        <p:txBody>
          <a:bodyPr wrap="none" rtlCol="0">
            <a:noAutofit/>
          </a:bodyPr>
          <a:lstStyle/>
          <a:p>
            <a:pPr algn="l"/>
            <a:endParaRPr lang="fr-FR" sz="900"/>
          </a:p>
        </p:txBody>
      </p:sp>
      <p:sp>
        <p:nvSpPr>
          <p:cNvPr id="2" name="Rectangle 1">
            <a:extLst>
              <a:ext uri="{FF2B5EF4-FFF2-40B4-BE49-F238E27FC236}">
                <a16:creationId xmlns:a16="http://schemas.microsoft.com/office/drawing/2014/main" id="{525CA60F-EE6B-4468-64D6-8DF05487CA99}"/>
              </a:ext>
            </a:extLst>
          </p:cNvPr>
          <p:cNvSpPr/>
          <p:nvPr/>
        </p:nvSpPr>
        <p:spPr>
          <a:xfrm>
            <a:off x="8893176" y="5438273"/>
            <a:ext cx="250825" cy="276727"/>
          </a:xfrm>
          <a:prstGeom prst="rect">
            <a:avLst/>
          </a:prstGeom>
          <a:solidFill>
            <a:srgbClr val="EBA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fr-FR" sz="675">
                <a:latin typeface="Montserrat Light" panose="00000400000000000000" pitchFamily="2" charset="0"/>
              </a:rPr>
              <a:t> </a:t>
            </a:r>
          </a:p>
        </p:txBody>
      </p:sp>
      <p:sp>
        <p:nvSpPr>
          <p:cNvPr id="3" name="Espace réservé du numéro de diapositive 5">
            <a:extLst>
              <a:ext uri="{FF2B5EF4-FFF2-40B4-BE49-F238E27FC236}">
                <a16:creationId xmlns:a16="http://schemas.microsoft.com/office/drawing/2014/main" id="{F58808E0-0F36-2408-408D-BB08EACE1B4A}"/>
              </a:ext>
            </a:extLst>
          </p:cNvPr>
          <p:cNvSpPr>
            <a:spLocks noGrp="1"/>
          </p:cNvSpPr>
          <p:nvPr>
            <p:ph type="sldNum" sz="quarter" idx="12"/>
          </p:nvPr>
        </p:nvSpPr>
        <p:spPr>
          <a:xfrm>
            <a:off x="8865394" y="5438273"/>
            <a:ext cx="278606" cy="276727"/>
          </a:xfrm>
          <a:prstGeom prst="rect">
            <a:avLst/>
          </a:prstGeom>
        </p:spPr>
        <p:txBody>
          <a:bodyPr anchor="ctr"/>
          <a:lstStyle>
            <a:lvl1pPr algn="ctr">
              <a:defRPr sz="600">
                <a:solidFill>
                  <a:schemeClr val="bg1"/>
                </a:solidFill>
                <a:latin typeface="Montserrat Light" panose="00000400000000000000" pitchFamily="2" charset="0"/>
              </a:defRPr>
            </a:lvl1pPr>
          </a:lstStyle>
          <a:p>
            <a:fld id="{493CB6BD-B1C6-44BA-A464-57AF382C63A0}" type="slidenum">
              <a:rPr lang="en-GB" smtClean="0"/>
              <a:t>‹N°›</a:t>
            </a:fld>
            <a:endParaRPr lang="en-GB"/>
          </a:p>
        </p:txBody>
      </p:sp>
    </p:spTree>
    <p:extLst>
      <p:ext uri="{BB962C8B-B14F-4D97-AF65-F5344CB8AC3E}">
        <p14:creationId xmlns:p14="http://schemas.microsoft.com/office/powerpoint/2010/main" val="13460343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Slide de bas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78E3B4B-88DE-47A2-A3A4-38AE2B377BFB}"/>
              </a:ext>
            </a:extLst>
          </p:cNvPr>
          <p:cNvSpPr>
            <a:spLocks noGrp="1"/>
          </p:cNvSpPr>
          <p:nvPr>
            <p:ph type="title"/>
          </p:nvPr>
        </p:nvSpPr>
        <p:spPr>
          <a:xfrm>
            <a:off x="333175" y="200670"/>
            <a:ext cx="7886700" cy="341632"/>
          </a:xfrm>
          <a:prstGeom prst="rect">
            <a:avLst/>
          </a:prstGeom>
          <a:noFill/>
        </p:spPr>
        <p:txBody>
          <a:bodyPr wrap="square" rtlCol="0">
            <a:spAutoFit/>
          </a:bodyPr>
          <a:lstStyle>
            <a:lvl1pPr algn="l" defTabSz="685800" rtl="0" eaLnBrk="1" latinLnBrk="0" hangingPunct="1">
              <a:lnSpc>
                <a:spcPct val="90000"/>
              </a:lnSpc>
              <a:spcBef>
                <a:spcPct val="0"/>
              </a:spcBef>
              <a:buNone/>
              <a:defRPr lang="fr-FR" sz="1800" kern="1200" dirty="0" smtClean="0">
                <a:solidFill>
                  <a:schemeClr val="tx1"/>
                </a:solidFill>
                <a:latin typeface="Montserrat Black" panose="00000A00000000000000" pitchFamily="2" charset="0"/>
                <a:ea typeface="+mn-ea"/>
                <a:cs typeface="+mn-cs"/>
              </a:defRPr>
            </a:lvl1pPr>
          </a:lstStyle>
          <a:p>
            <a:pPr marL="0" lvl="0"/>
            <a:r>
              <a:rPr lang="fr-FR"/>
              <a:t>Modifiez le style du titre</a:t>
            </a:r>
          </a:p>
        </p:txBody>
      </p:sp>
      <p:sp>
        <p:nvSpPr>
          <p:cNvPr id="4" name="Espace réservé de la date 3">
            <a:extLst>
              <a:ext uri="{FF2B5EF4-FFF2-40B4-BE49-F238E27FC236}">
                <a16:creationId xmlns:a16="http://schemas.microsoft.com/office/drawing/2014/main" id="{00362DA4-85A2-40F0-AA0C-D85AB9B3D90B}"/>
              </a:ext>
            </a:extLst>
          </p:cNvPr>
          <p:cNvSpPr>
            <a:spLocks noGrp="1"/>
          </p:cNvSpPr>
          <p:nvPr>
            <p:ph type="dt" sz="half" idx="10"/>
          </p:nvPr>
        </p:nvSpPr>
        <p:spPr>
          <a:xfrm>
            <a:off x="628650" y="5296959"/>
            <a:ext cx="2057400" cy="304271"/>
          </a:xfrm>
          <a:prstGeom prst="rect">
            <a:avLst/>
          </a:prstGeom>
        </p:spPr>
        <p:txBody>
          <a:bodyPr/>
          <a:lstStyle/>
          <a:p>
            <a:fld id="{4430C210-A00D-440E-BA00-15303BBB859D}" type="datetime1">
              <a:rPr lang="en-GB" smtClean="0"/>
              <a:t>22/05/2026</a:t>
            </a:fld>
            <a:endParaRPr lang="en-GB"/>
          </a:p>
        </p:txBody>
      </p:sp>
      <p:sp>
        <p:nvSpPr>
          <p:cNvPr id="5" name="Espace réservé du pied de page 4">
            <a:extLst>
              <a:ext uri="{FF2B5EF4-FFF2-40B4-BE49-F238E27FC236}">
                <a16:creationId xmlns:a16="http://schemas.microsoft.com/office/drawing/2014/main" id="{34062028-ADDD-4E76-BC4B-2A0049F77ECA}"/>
              </a:ext>
            </a:extLst>
          </p:cNvPr>
          <p:cNvSpPr>
            <a:spLocks noGrp="1"/>
          </p:cNvSpPr>
          <p:nvPr>
            <p:ph type="ftr" sz="quarter" idx="11"/>
          </p:nvPr>
        </p:nvSpPr>
        <p:spPr>
          <a:xfrm>
            <a:off x="3028950" y="5296959"/>
            <a:ext cx="3086100" cy="304271"/>
          </a:xfrm>
          <a:prstGeom prst="rect">
            <a:avLst/>
          </a:prstGeom>
        </p:spPr>
        <p:txBody>
          <a:bodyPr/>
          <a:lstStyle/>
          <a:p>
            <a:endParaRPr lang="en-GB"/>
          </a:p>
        </p:txBody>
      </p:sp>
      <p:sp>
        <p:nvSpPr>
          <p:cNvPr id="8" name="Rectangle 7">
            <a:extLst>
              <a:ext uri="{FF2B5EF4-FFF2-40B4-BE49-F238E27FC236}">
                <a16:creationId xmlns:a16="http://schemas.microsoft.com/office/drawing/2014/main" id="{0B0B7A3F-6821-48DF-8FC9-1A3DA042E232}"/>
              </a:ext>
            </a:extLst>
          </p:cNvPr>
          <p:cNvSpPr/>
          <p:nvPr/>
        </p:nvSpPr>
        <p:spPr>
          <a:xfrm>
            <a:off x="0" y="0"/>
            <a:ext cx="209350" cy="786062"/>
          </a:xfrm>
          <a:prstGeom prst="rect">
            <a:avLst/>
          </a:prstGeom>
          <a:solidFill>
            <a:srgbClr val="EBA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17" name="Espace réservé du texte 2">
            <a:extLst>
              <a:ext uri="{FF2B5EF4-FFF2-40B4-BE49-F238E27FC236}">
                <a16:creationId xmlns:a16="http://schemas.microsoft.com/office/drawing/2014/main" id="{9548C5F5-219E-465A-ACC7-E29811797DC5}"/>
              </a:ext>
            </a:extLst>
          </p:cNvPr>
          <p:cNvSpPr>
            <a:spLocks noGrp="1"/>
          </p:cNvSpPr>
          <p:nvPr>
            <p:ph type="body" idx="1" hasCustomPrompt="1"/>
          </p:nvPr>
        </p:nvSpPr>
        <p:spPr>
          <a:xfrm>
            <a:off x="628650" y="1521354"/>
            <a:ext cx="7886700" cy="3626115"/>
          </a:xfrm>
          <a:prstGeom prst="rect">
            <a:avLst/>
          </a:prstGeom>
          <a:noFill/>
        </p:spPr>
        <p:txBody>
          <a:bodyPr vert="horz" wrap="square" lIns="91440" tIns="45720" rIns="91440" bIns="45720" rtlCol="0">
            <a:normAutofit/>
          </a:bodyPr>
          <a:lstStyle>
            <a:lvl1pPr marL="214313" indent="-214313" algn="l" defTabSz="685800" rtl="0" eaLnBrk="1" latinLnBrk="0" hangingPunct="1">
              <a:lnSpc>
                <a:spcPct val="90000"/>
              </a:lnSpc>
              <a:spcBef>
                <a:spcPts val="750"/>
              </a:spcBef>
              <a:buFont typeface="Arial" panose="020B0604020202020204" pitchFamily="34" charset="0"/>
              <a:buChar char="•"/>
              <a:defRPr sz="1050" kern="1200">
                <a:solidFill>
                  <a:schemeClr val="tx1"/>
                </a:solidFill>
                <a:latin typeface="Montserrat Light" panose="00000400000000000000" pitchFamily="2" charset="0"/>
                <a:ea typeface="+mn-ea"/>
                <a:cs typeface="+mn-cs"/>
              </a:defRPr>
            </a:lvl1pPr>
            <a:lvl2pPr marL="471488" indent="-128588" algn="l" defTabSz="685800" rtl="0" eaLnBrk="1" latinLnBrk="0" hangingPunct="1">
              <a:lnSpc>
                <a:spcPct val="90000"/>
              </a:lnSpc>
              <a:spcBef>
                <a:spcPts val="375"/>
              </a:spcBef>
              <a:buFont typeface="Arial" panose="020B0604020202020204" pitchFamily="34" charset="0"/>
              <a:buChar char="•"/>
              <a:defRPr sz="900" kern="1200">
                <a:solidFill>
                  <a:schemeClr val="tx1"/>
                </a:solidFill>
                <a:latin typeface="Montserrat Light" panose="00000400000000000000" pitchFamily="2"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825" kern="1200">
                <a:solidFill>
                  <a:schemeClr val="tx1"/>
                </a:solidFill>
                <a:latin typeface="Montserrat Light" panose="00000400000000000000" pitchFamily="2"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050" kern="1200">
                <a:solidFill>
                  <a:schemeClr val="tx1"/>
                </a:solidFill>
                <a:latin typeface="Montserrat Light" panose="00000400000000000000" pitchFamily="2"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050" kern="1200">
                <a:solidFill>
                  <a:schemeClr val="tx1"/>
                </a:solidFill>
                <a:latin typeface="Montserrat Light" panose="00000400000000000000" pitchFamily="2"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fr-FR" sz="1050" b="1" kern="100">
                <a:latin typeface="Calibri Light"/>
                <a:cs typeface="Calibri Light"/>
              </a:rPr>
              <a:t>Fonction :</a:t>
            </a:r>
            <a:endParaRPr lang="fr-FR"/>
          </a:p>
        </p:txBody>
      </p:sp>
      <p:sp>
        <p:nvSpPr>
          <p:cNvPr id="9" name="Rectangle 8">
            <a:extLst>
              <a:ext uri="{FF2B5EF4-FFF2-40B4-BE49-F238E27FC236}">
                <a16:creationId xmlns:a16="http://schemas.microsoft.com/office/drawing/2014/main" id="{1B84C01E-E470-45B2-9F64-896F9EE340F9}"/>
              </a:ext>
            </a:extLst>
          </p:cNvPr>
          <p:cNvSpPr/>
          <p:nvPr/>
        </p:nvSpPr>
        <p:spPr>
          <a:xfrm>
            <a:off x="8893176" y="5438273"/>
            <a:ext cx="250825" cy="276727"/>
          </a:xfrm>
          <a:prstGeom prst="rect">
            <a:avLst/>
          </a:prstGeom>
          <a:solidFill>
            <a:srgbClr val="EBA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fr-FR" sz="675">
                <a:latin typeface="Montserrat Light" panose="00000400000000000000" pitchFamily="2" charset="0"/>
              </a:rPr>
              <a:t> </a:t>
            </a:r>
          </a:p>
        </p:txBody>
      </p:sp>
      <p:sp>
        <p:nvSpPr>
          <p:cNvPr id="10" name="Espace réservé du numéro de diapositive 5">
            <a:extLst>
              <a:ext uri="{FF2B5EF4-FFF2-40B4-BE49-F238E27FC236}">
                <a16:creationId xmlns:a16="http://schemas.microsoft.com/office/drawing/2014/main" id="{B1562840-0376-4EBC-92C6-224D7E1E29D8}"/>
              </a:ext>
            </a:extLst>
          </p:cNvPr>
          <p:cNvSpPr>
            <a:spLocks noGrp="1"/>
          </p:cNvSpPr>
          <p:nvPr>
            <p:ph type="sldNum" sz="quarter" idx="12"/>
          </p:nvPr>
        </p:nvSpPr>
        <p:spPr>
          <a:xfrm>
            <a:off x="8865394" y="5438273"/>
            <a:ext cx="278606" cy="276727"/>
          </a:xfrm>
          <a:prstGeom prst="rect">
            <a:avLst/>
          </a:prstGeom>
        </p:spPr>
        <p:txBody>
          <a:bodyPr anchor="ctr"/>
          <a:lstStyle>
            <a:lvl1pPr algn="ctr">
              <a:defRPr sz="600">
                <a:solidFill>
                  <a:schemeClr val="bg1"/>
                </a:solidFill>
                <a:latin typeface="Montserrat Light" panose="00000400000000000000" pitchFamily="2" charset="0"/>
              </a:defRPr>
            </a:lvl1pPr>
          </a:lstStyle>
          <a:p>
            <a:fld id="{493CB6BD-B1C6-44BA-A464-57AF382C63A0}" type="slidenum">
              <a:rPr lang="en-GB" smtClean="0"/>
              <a:t>‹N°›</a:t>
            </a:fld>
            <a:endParaRPr lang="en-GB"/>
          </a:p>
        </p:txBody>
      </p:sp>
    </p:spTree>
    <p:extLst>
      <p:ext uri="{BB962C8B-B14F-4D97-AF65-F5344CB8AC3E}">
        <p14:creationId xmlns:p14="http://schemas.microsoft.com/office/powerpoint/2010/main" val="41329993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2_Slide de bas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D688F62-7509-0B0F-AC13-2958AE9974A9}"/>
              </a:ext>
            </a:extLst>
          </p:cNvPr>
          <p:cNvSpPr/>
          <p:nvPr userDrawn="1"/>
        </p:nvSpPr>
        <p:spPr>
          <a:xfrm>
            <a:off x="-23974" y="0"/>
            <a:ext cx="9191948" cy="5715000"/>
          </a:xfrm>
          <a:prstGeom prst="rect">
            <a:avLst/>
          </a:prstGeom>
          <a:solidFill>
            <a:srgbClr val="FAF1D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2" name="Titre 1">
            <a:extLst>
              <a:ext uri="{FF2B5EF4-FFF2-40B4-BE49-F238E27FC236}">
                <a16:creationId xmlns:a16="http://schemas.microsoft.com/office/drawing/2014/main" id="{578E3B4B-88DE-47A2-A3A4-38AE2B377BFB}"/>
              </a:ext>
            </a:extLst>
          </p:cNvPr>
          <p:cNvSpPr>
            <a:spLocks noGrp="1"/>
          </p:cNvSpPr>
          <p:nvPr>
            <p:ph type="title" hasCustomPrompt="1"/>
          </p:nvPr>
        </p:nvSpPr>
        <p:spPr>
          <a:xfrm>
            <a:off x="333175" y="200670"/>
            <a:ext cx="7886700" cy="341632"/>
          </a:xfrm>
          <a:prstGeom prst="rect">
            <a:avLst/>
          </a:prstGeom>
          <a:noFill/>
        </p:spPr>
        <p:txBody>
          <a:bodyPr wrap="square" rtlCol="0">
            <a:spAutoFit/>
          </a:bodyPr>
          <a:lstStyle>
            <a:lvl1pPr algn="l" defTabSz="685800" rtl="0" eaLnBrk="1" latinLnBrk="0" hangingPunct="1">
              <a:lnSpc>
                <a:spcPct val="90000"/>
              </a:lnSpc>
              <a:spcBef>
                <a:spcPct val="0"/>
              </a:spcBef>
              <a:buNone/>
              <a:defRPr lang="fr-FR" sz="1800" kern="1200" dirty="0" smtClean="0">
                <a:solidFill>
                  <a:schemeClr val="tx1"/>
                </a:solidFill>
                <a:latin typeface="Montserrat Black" panose="00000A00000000000000" pitchFamily="2" charset="0"/>
                <a:ea typeface="+mn-ea"/>
                <a:cs typeface="+mn-cs"/>
              </a:defRPr>
            </a:lvl1pPr>
          </a:lstStyle>
          <a:p>
            <a:pPr marL="0" lvl="0"/>
            <a:r>
              <a:rPr lang="fr-FR" dirty="0"/>
              <a:t>Les chiffres clefs</a:t>
            </a:r>
          </a:p>
        </p:txBody>
      </p:sp>
      <p:sp>
        <p:nvSpPr>
          <p:cNvPr id="8" name="Rectangle 7">
            <a:extLst>
              <a:ext uri="{FF2B5EF4-FFF2-40B4-BE49-F238E27FC236}">
                <a16:creationId xmlns:a16="http://schemas.microsoft.com/office/drawing/2014/main" id="{0B0B7A3F-6821-48DF-8FC9-1A3DA042E232}"/>
              </a:ext>
            </a:extLst>
          </p:cNvPr>
          <p:cNvSpPr/>
          <p:nvPr/>
        </p:nvSpPr>
        <p:spPr>
          <a:xfrm>
            <a:off x="0" y="0"/>
            <a:ext cx="209350" cy="786062"/>
          </a:xfrm>
          <a:prstGeom prst="rect">
            <a:avLst/>
          </a:prstGeom>
          <a:solidFill>
            <a:srgbClr val="EBA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17" name="Espace réservé du texte 2">
            <a:extLst>
              <a:ext uri="{FF2B5EF4-FFF2-40B4-BE49-F238E27FC236}">
                <a16:creationId xmlns:a16="http://schemas.microsoft.com/office/drawing/2014/main" id="{9548C5F5-219E-465A-ACC7-E29811797DC5}"/>
              </a:ext>
            </a:extLst>
          </p:cNvPr>
          <p:cNvSpPr>
            <a:spLocks noGrp="1"/>
          </p:cNvSpPr>
          <p:nvPr>
            <p:ph type="body" idx="1"/>
          </p:nvPr>
        </p:nvSpPr>
        <p:spPr>
          <a:xfrm>
            <a:off x="628650" y="1521354"/>
            <a:ext cx="7886700" cy="3626115"/>
          </a:xfrm>
          <a:prstGeom prst="rect">
            <a:avLst/>
          </a:prstGeom>
          <a:noFill/>
        </p:spPr>
        <p:txBody>
          <a:bodyPr vert="horz" wrap="square" lIns="91440" tIns="45720" rIns="91440" bIns="45720" rtlCol="0">
            <a:normAutofit/>
          </a:bodyPr>
          <a:lstStyle>
            <a:lvl1pPr marL="0" indent="0" algn="l" defTabSz="685800" rtl="0" eaLnBrk="1" latinLnBrk="0" hangingPunct="1">
              <a:lnSpc>
                <a:spcPct val="90000"/>
              </a:lnSpc>
              <a:spcBef>
                <a:spcPts val="750"/>
              </a:spcBef>
              <a:buFont typeface="Arial" panose="020B0604020202020204" pitchFamily="34" charset="0"/>
              <a:buNone/>
              <a:defRPr sz="1050" kern="1200">
                <a:solidFill>
                  <a:schemeClr val="tx1"/>
                </a:solidFill>
                <a:latin typeface="Montserrat Light" panose="00000400000000000000" pitchFamily="2" charset="0"/>
                <a:ea typeface="+mn-ea"/>
                <a:cs typeface="+mn-cs"/>
              </a:defRPr>
            </a:lvl1pPr>
            <a:lvl2pPr marL="471488" indent="-128588" algn="l" defTabSz="685800" rtl="0" eaLnBrk="1" latinLnBrk="0" hangingPunct="1">
              <a:lnSpc>
                <a:spcPct val="90000"/>
              </a:lnSpc>
              <a:spcBef>
                <a:spcPts val="375"/>
              </a:spcBef>
              <a:buFont typeface="Arial" panose="020B0604020202020204" pitchFamily="34" charset="0"/>
              <a:buChar char="•"/>
              <a:defRPr sz="900" kern="1200">
                <a:solidFill>
                  <a:schemeClr val="tx1"/>
                </a:solidFill>
                <a:latin typeface="Montserrat Light" panose="00000400000000000000" pitchFamily="2"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825" kern="1200">
                <a:solidFill>
                  <a:schemeClr val="tx1"/>
                </a:solidFill>
                <a:latin typeface="Montserrat Light" panose="00000400000000000000" pitchFamily="2"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050" kern="1200">
                <a:solidFill>
                  <a:schemeClr val="tx1"/>
                </a:solidFill>
                <a:latin typeface="Montserrat Light" panose="00000400000000000000" pitchFamily="2"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050" kern="1200">
                <a:solidFill>
                  <a:schemeClr val="tx1"/>
                </a:solidFill>
                <a:latin typeface="Montserrat Light" panose="00000400000000000000" pitchFamily="2"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lvl="0"/>
            <a:r>
              <a:rPr lang="fr-FR" dirty="0"/>
              <a:t>Cliquez pour modifier les styles du texte du masque</a:t>
            </a:r>
          </a:p>
          <a:p>
            <a:pPr lvl="1"/>
            <a:r>
              <a:rPr lang="fr-FR" dirty="0"/>
              <a:t>Deuxième niveau</a:t>
            </a:r>
          </a:p>
          <a:p>
            <a:pPr lvl="2"/>
            <a:r>
              <a:rPr lang="fr-FR" dirty="0"/>
              <a:t>Troisième niveau</a:t>
            </a:r>
          </a:p>
        </p:txBody>
      </p:sp>
      <p:sp>
        <p:nvSpPr>
          <p:cNvPr id="9" name="Rectangle 8">
            <a:extLst>
              <a:ext uri="{FF2B5EF4-FFF2-40B4-BE49-F238E27FC236}">
                <a16:creationId xmlns:a16="http://schemas.microsoft.com/office/drawing/2014/main" id="{1B84C01E-E470-45B2-9F64-896F9EE340F9}"/>
              </a:ext>
            </a:extLst>
          </p:cNvPr>
          <p:cNvSpPr/>
          <p:nvPr/>
        </p:nvSpPr>
        <p:spPr>
          <a:xfrm>
            <a:off x="8933516" y="5438273"/>
            <a:ext cx="250825" cy="276727"/>
          </a:xfrm>
          <a:prstGeom prst="rect">
            <a:avLst/>
          </a:prstGeom>
          <a:solidFill>
            <a:srgbClr val="EBA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fr-FR" sz="675">
                <a:latin typeface="Montserrat Light" panose="00000400000000000000" pitchFamily="2" charset="0"/>
              </a:rPr>
              <a:t> </a:t>
            </a:r>
          </a:p>
        </p:txBody>
      </p:sp>
      <p:sp>
        <p:nvSpPr>
          <p:cNvPr id="10" name="Espace réservé du numéro de diapositive 5">
            <a:extLst>
              <a:ext uri="{FF2B5EF4-FFF2-40B4-BE49-F238E27FC236}">
                <a16:creationId xmlns:a16="http://schemas.microsoft.com/office/drawing/2014/main" id="{B1562840-0376-4EBC-92C6-224D7E1E29D8}"/>
              </a:ext>
            </a:extLst>
          </p:cNvPr>
          <p:cNvSpPr>
            <a:spLocks noGrp="1"/>
          </p:cNvSpPr>
          <p:nvPr>
            <p:ph type="sldNum" sz="quarter" idx="12"/>
          </p:nvPr>
        </p:nvSpPr>
        <p:spPr>
          <a:xfrm>
            <a:off x="8912458" y="5438273"/>
            <a:ext cx="278606" cy="276727"/>
          </a:xfrm>
          <a:prstGeom prst="rect">
            <a:avLst/>
          </a:prstGeom>
        </p:spPr>
        <p:txBody>
          <a:bodyPr anchor="ctr"/>
          <a:lstStyle>
            <a:lvl1pPr algn="ctr">
              <a:defRPr sz="600">
                <a:solidFill>
                  <a:schemeClr val="bg1"/>
                </a:solidFill>
                <a:latin typeface="Montserrat Light" panose="00000400000000000000" pitchFamily="2" charset="0"/>
              </a:defRPr>
            </a:lvl1pPr>
          </a:lstStyle>
          <a:p>
            <a:fld id="{493CB6BD-B1C6-44BA-A464-57AF382C63A0}" type="slidenum">
              <a:rPr lang="en-GB" smtClean="0"/>
              <a:t>‹N°›</a:t>
            </a:fld>
            <a:endParaRPr lang="en-GB"/>
          </a:p>
        </p:txBody>
      </p:sp>
    </p:spTree>
    <p:extLst>
      <p:ext uri="{BB962C8B-B14F-4D97-AF65-F5344CB8AC3E}">
        <p14:creationId xmlns:p14="http://schemas.microsoft.com/office/powerpoint/2010/main" val="37275722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1_Slide photo pleine">
    <p:spTree>
      <p:nvGrpSpPr>
        <p:cNvPr id="1" name=""/>
        <p:cNvGrpSpPr/>
        <p:nvPr/>
      </p:nvGrpSpPr>
      <p:grpSpPr>
        <a:xfrm>
          <a:off x="0" y="0"/>
          <a:ext cx="0" cy="0"/>
          <a:chOff x="0" y="0"/>
          <a:chExt cx="0" cy="0"/>
        </a:xfrm>
      </p:grpSpPr>
      <p:sp>
        <p:nvSpPr>
          <p:cNvPr id="8" name="Espace réservé pour une image  7">
            <a:extLst>
              <a:ext uri="{FF2B5EF4-FFF2-40B4-BE49-F238E27FC236}">
                <a16:creationId xmlns:a16="http://schemas.microsoft.com/office/drawing/2014/main" id="{97085D3D-424A-4805-9FD9-017B6C49FB73}"/>
              </a:ext>
            </a:extLst>
          </p:cNvPr>
          <p:cNvSpPr>
            <a:spLocks noGrp="1"/>
          </p:cNvSpPr>
          <p:nvPr>
            <p:ph type="pic" sz="quarter" idx="10"/>
          </p:nvPr>
        </p:nvSpPr>
        <p:spPr>
          <a:xfrm>
            <a:off x="628650" y="1521354"/>
            <a:ext cx="7886700" cy="3626115"/>
          </a:xfrm>
          <a:prstGeom prst="rect">
            <a:avLst/>
          </a:prstGeom>
        </p:spPr>
        <p:txBody>
          <a:bodyPr vert="horz" lIns="91440" tIns="45720" rIns="91440" bIns="45720" rtlCol="0">
            <a:normAutofit/>
          </a:bodyPr>
          <a:lstStyle>
            <a:lvl1pPr marL="0" indent="0" algn="l" defTabSz="685800" rtl="0" eaLnBrk="1" latinLnBrk="0" hangingPunct="1">
              <a:lnSpc>
                <a:spcPct val="90000"/>
              </a:lnSpc>
              <a:spcBef>
                <a:spcPts val="750"/>
              </a:spcBef>
              <a:buFont typeface="Arial" panose="020B0604020202020204" pitchFamily="34" charset="0"/>
              <a:buNone/>
              <a:defRPr sz="1050" kern="1200">
                <a:solidFill>
                  <a:schemeClr val="tx1"/>
                </a:solidFill>
                <a:latin typeface="Montserrat Light" panose="00000400000000000000" pitchFamily="2" charset="0"/>
                <a:ea typeface="+mn-ea"/>
                <a:cs typeface="+mn-cs"/>
              </a:defRPr>
            </a:lvl1pPr>
            <a:lvl2pPr marL="471488" indent="-128588" algn="l" defTabSz="685800" rtl="0" eaLnBrk="1" latinLnBrk="0" hangingPunct="1">
              <a:lnSpc>
                <a:spcPct val="90000"/>
              </a:lnSpc>
              <a:spcBef>
                <a:spcPts val="375"/>
              </a:spcBef>
              <a:buFont typeface="Arial" panose="020B0604020202020204" pitchFamily="34" charset="0"/>
              <a:buChar char="•"/>
              <a:defRPr sz="900" kern="1200">
                <a:solidFill>
                  <a:schemeClr val="tx1"/>
                </a:solidFill>
                <a:latin typeface="Montserrat Light" panose="00000400000000000000" pitchFamily="2"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825" kern="1200">
                <a:solidFill>
                  <a:schemeClr val="tx1"/>
                </a:solidFill>
                <a:latin typeface="Montserrat Light" panose="00000400000000000000" pitchFamily="2"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050" kern="1200">
                <a:solidFill>
                  <a:schemeClr val="tx1"/>
                </a:solidFill>
                <a:latin typeface="Montserrat Light" panose="00000400000000000000" pitchFamily="2"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050" kern="1200">
                <a:solidFill>
                  <a:schemeClr val="tx1"/>
                </a:solidFill>
                <a:latin typeface="Montserrat Light" panose="00000400000000000000" pitchFamily="2"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fr-FR"/>
              <a:t>Cliquez sur l'icône pour ajouter une image</a:t>
            </a:r>
          </a:p>
        </p:txBody>
      </p:sp>
      <p:sp>
        <p:nvSpPr>
          <p:cNvPr id="9" name="Rectangle 8">
            <a:extLst>
              <a:ext uri="{FF2B5EF4-FFF2-40B4-BE49-F238E27FC236}">
                <a16:creationId xmlns:a16="http://schemas.microsoft.com/office/drawing/2014/main" id="{D8AD62BD-A7EA-46E9-88DA-A699C7FEF5DF}"/>
              </a:ext>
            </a:extLst>
          </p:cNvPr>
          <p:cNvSpPr/>
          <p:nvPr/>
        </p:nvSpPr>
        <p:spPr>
          <a:xfrm>
            <a:off x="8893176" y="5438273"/>
            <a:ext cx="250825" cy="276727"/>
          </a:xfrm>
          <a:prstGeom prst="rect">
            <a:avLst/>
          </a:prstGeom>
          <a:solidFill>
            <a:srgbClr val="EBA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fr-FR" sz="675">
                <a:latin typeface="Montserrat Light" panose="00000400000000000000" pitchFamily="2" charset="0"/>
              </a:rPr>
              <a:t> </a:t>
            </a:r>
          </a:p>
        </p:txBody>
      </p:sp>
      <p:sp>
        <p:nvSpPr>
          <p:cNvPr id="10" name="Espace réservé du numéro de diapositive 5">
            <a:extLst>
              <a:ext uri="{FF2B5EF4-FFF2-40B4-BE49-F238E27FC236}">
                <a16:creationId xmlns:a16="http://schemas.microsoft.com/office/drawing/2014/main" id="{7AE6F5D9-F6F9-4983-8EE6-82516D89F83A}"/>
              </a:ext>
            </a:extLst>
          </p:cNvPr>
          <p:cNvSpPr>
            <a:spLocks noGrp="1"/>
          </p:cNvSpPr>
          <p:nvPr>
            <p:ph type="sldNum" sz="quarter" idx="12"/>
          </p:nvPr>
        </p:nvSpPr>
        <p:spPr>
          <a:xfrm>
            <a:off x="8865394" y="5438273"/>
            <a:ext cx="278606" cy="276727"/>
          </a:xfrm>
          <a:prstGeom prst="rect">
            <a:avLst/>
          </a:prstGeom>
        </p:spPr>
        <p:txBody>
          <a:bodyPr anchor="ctr"/>
          <a:lstStyle>
            <a:lvl1pPr algn="ctr">
              <a:defRPr sz="600">
                <a:solidFill>
                  <a:schemeClr val="bg1"/>
                </a:solidFill>
                <a:latin typeface="Montserrat Light" panose="00000400000000000000" pitchFamily="2" charset="0"/>
              </a:defRPr>
            </a:lvl1pPr>
          </a:lstStyle>
          <a:p>
            <a:fld id="{493CB6BD-B1C6-44BA-A464-57AF382C63A0}" type="slidenum">
              <a:rPr lang="en-GB" smtClean="0"/>
              <a:t>‹N°›</a:t>
            </a:fld>
            <a:endParaRPr lang="en-GB"/>
          </a:p>
        </p:txBody>
      </p:sp>
    </p:spTree>
    <p:extLst>
      <p:ext uri="{BB962C8B-B14F-4D97-AF65-F5344CB8AC3E}">
        <p14:creationId xmlns:p14="http://schemas.microsoft.com/office/powerpoint/2010/main" val="111921889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4_Slide V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B8EEA9D-A12B-44AD-B30E-B678AAD1EAB6}"/>
              </a:ext>
            </a:extLst>
          </p:cNvPr>
          <p:cNvSpPr/>
          <p:nvPr/>
        </p:nvSpPr>
        <p:spPr>
          <a:xfrm>
            <a:off x="8893176" y="5438273"/>
            <a:ext cx="250825" cy="276727"/>
          </a:xfrm>
          <a:prstGeom prst="rect">
            <a:avLst/>
          </a:prstGeom>
          <a:solidFill>
            <a:srgbClr val="EBA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fr-FR" sz="675">
                <a:latin typeface="Montserrat Light" panose="00000400000000000000" pitchFamily="2" charset="0"/>
              </a:rPr>
              <a:t> </a:t>
            </a:r>
          </a:p>
        </p:txBody>
      </p:sp>
      <p:sp>
        <p:nvSpPr>
          <p:cNvPr id="3" name="Espace réservé du numéro de diapositive 5">
            <a:extLst>
              <a:ext uri="{FF2B5EF4-FFF2-40B4-BE49-F238E27FC236}">
                <a16:creationId xmlns:a16="http://schemas.microsoft.com/office/drawing/2014/main" id="{3E1CB1CA-E8A4-415F-9A28-DB1EBF00A21F}"/>
              </a:ext>
            </a:extLst>
          </p:cNvPr>
          <p:cNvSpPr>
            <a:spLocks noGrp="1"/>
          </p:cNvSpPr>
          <p:nvPr>
            <p:ph type="sldNum" sz="quarter" idx="12"/>
          </p:nvPr>
        </p:nvSpPr>
        <p:spPr>
          <a:xfrm>
            <a:off x="8865394" y="5438273"/>
            <a:ext cx="278606" cy="276727"/>
          </a:xfrm>
          <a:prstGeom prst="rect">
            <a:avLst/>
          </a:prstGeom>
        </p:spPr>
        <p:txBody>
          <a:bodyPr anchor="ctr"/>
          <a:lstStyle>
            <a:lvl1pPr algn="ctr">
              <a:defRPr sz="600">
                <a:solidFill>
                  <a:schemeClr val="bg1"/>
                </a:solidFill>
                <a:latin typeface="Montserrat Light" panose="00000400000000000000" pitchFamily="2" charset="0"/>
              </a:defRPr>
            </a:lvl1pPr>
          </a:lstStyle>
          <a:p>
            <a:fld id="{493CB6BD-B1C6-44BA-A464-57AF382C63A0}" type="slidenum">
              <a:rPr lang="en-GB" smtClean="0"/>
              <a:t>‹N°›</a:t>
            </a:fld>
            <a:endParaRPr lang="en-GB"/>
          </a:p>
        </p:txBody>
      </p:sp>
    </p:spTree>
    <p:extLst>
      <p:ext uri="{BB962C8B-B14F-4D97-AF65-F5344CB8AC3E}">
        <p14:creationId xmlns:p14="http://schemas.microsoft.com/office/powerpoint/2010/main" val="175786452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5_Slide V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B8EEA9D-A12B-44AD-B30E-B678AAD1EAB6}"/>
              </a:ext>
            </a:extLst>
          </p:cNvPr>
          <p:cNvSpPr/>
          <p:nvPr/>
        </p:nvSpPr>
        <p:spPr>
          <a:xfrm>
            <a:off x="8893176" y="5438273"/>
            <a:ext cx="250825" cy="276727"/>
          </a:xfrm>
          <a:prstGeom prst="rect">
            <a:avLst/>
          </a:prstGeom>
          <a:solidFill>
            <a:srgbClr val="EBA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fr-FR" sz="675">
                <a:latin typeface="Montserrat Light" panose="00000400000000000000" pitchFamily="2" charset="0"/>
              </a:rPr>
              <a:t> </a:t>
            </a:r>
          </a:p>
        </p:txBody>
      </p:sp>
      <p:sp>
        <p:nvSpPr>
          <p:cNvPr id="3" name="Espace réservé du numéro de diapositive 5">
            <a:extLst>
              <a:ext uri="{FF2B5EF4-FFF2-40B4-BE49-F238E27FC236}">
                <a16:creationId xmlns:a16="http://schemas.microsoft.com/office/drawing/2014/main" id="{3E1CB1CA-E8A4-415F-9A28-DB1EBF00A21F}"/>
              </a:ext>
            </a:extLst>
          </p:cNvPr>
          <p:cNvSpPr>
            <a:spLocks noGrp="1"/>
          </p:cNvSpPr>
          <p:nvPr>
            <p:ph type="sldNum" sz="quarter" idx="12"/>
          </p:nvPr>
        </p:nvSpPr>
        <p:spPr>
          <a:xfrm>
            <a:off x="8865394" y="5438273"/>
            <a:ext cx="278606" cy="276727"/>
          </a:xfrm>
          <a:prstGeom prst="rect">
            <a:avLst/>
          </a:prstGeom>
        </p:spPr>
        <p:txBody>
          <a:bodyPr anchor="ctr"/>
          <a:lstStyle>
            <a:lvl1pPr algn="ctr">
              <a:defRPr sz="600">
                <a:solidFill>
                  <a:schemeClr val="bg1"/>
                </a:solidFill>
                <a:latin typeface="Montserrat Light" panose="00000400000000000000" pitchFamily="2" charset="0"/>
              </a:defRPr>
            </a:lvl1pPr>
          </a:lstStyle>
          <a:p>
            <a:fld id="{493CB6BD-B1C6-44BA-A464-57AF382C63A0}" type="slidenum">
              <a:rPr lang="en-GB" smtClean="0"/>
              <a:t>‹N°›</a:t>
            </a:fld>
            <a:endParaRPr lang="en-GB"/>
          </a:p>
        </p:txBody>
      </p:sp>
      <p:sp>
        <p:nvSpPr>
          <p:cNvPr id="9" name="Espace réservé du texte 2">
            <a:extLst>
              <a:ext uri="{FF2B5EF4-FFF2-40B4-BE49-F238E27FC236}">
                <a16:creationId xmlns:a16="http://schemas.microsoft.com/office/drawing/2014/main" id="{F1836426-0B1D-52A7-9D4F-2EC8F4AC1EB9}"/>
              </a:ext>
            </a:extLst>
          </p:cNvPr>
          <p:cNvSpPr>
            <a:spLocks noGrp="1"/>
          </p:cNvSpPr>
          <p:nvPr>
            <p:ph type="body" idx="1"/>
          </p:nvPr>
        </p:nvSpPr>
        <p:spPr>
          <a:xfrm>
            <a:off x="628650" y="1521354"/>
            <a:ext cx="3253112" cy="3626115"/>
          </a:xfrm>
          <a:prstGeom prst="rect">
            <a:avLst/>
          </a:prstGeom>
          <a:noFill/>
        </p:spPr>
        <p:txBody>
          <a:bodyPr vert="horz" wrap="square" lIns="91440" tIns="45720" rIns="91440" bIns="45720" rtlCol="0">
            <a:normAutofit/>
          </a:bodyPr>
          <a:lstStyle>
            <a:lvl1pPr marL="0" indent="0" algn="l" defTabSz="685800" rtl="0" eaLnBrk="1" latinLnBrk="0" hangingPunct="1">
              <a:lnSpc>
                <a:spcPct val="90000"/>
              </a:lnSpc>
              <a:spcBef>
                <a:spcPts val="750"/>
              </a:spcBef>
              <a:buFont typeface="Arial" panose="020B0604020202020204" pitchFamily="34" charset="0"/>
              <a:buNone/>
              <a:defRPr sz="1050" kern="1200">
                <a:solidFill>
                  <a:schemeClr val="tx1"/>
                </a:solidFill>
                <a:latin typeface="Montserrat Light" panose="00000400000000000000" pitchFamily="2" charset="0"/>
                <a:ea typeface="+mn-ea"/>
                <a:cs typeface="+mn-cs"/>
              </a:defRPr>
            </a:lvl1pPr>
            <a:lvl2pPr marL="471488" indent="-128588" algn="l" defTabSz="685800" rtl="0" eaLnBrk="1" latinLnBrk="0" hangingPunct="1">
              <a:lnSpc>
                <a:spcPct val="90000"/>
              </a:lnSpc>
              <a:spcBef>
                <a:spcPts val="375"/>
              </a:spcBef>
              <a:buFont typeface="Arial" panose="020B0604020202020204" pitchFamily="34" charset="0"/>
              <a:buChar char="•"/>
              <a:defRPr sz="900" kern="1200">
                <a:solidFill>
                  <a:schemeClr val="tx1"/>
                </a:solidFill>
                <a:latin typeface="Montserrat Light" panose="00000400000000000000" pitchFamily="2"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825" kern="1200">
                <a:solidFill>
                  <a:schemeClr val="tx1"/>
                </a:solidFill>
                <a:latin typeface="Montserrat Light" panose="00000400000000000000" pitchFamily="2"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050" kern="1200">
                <a:solidFill>
                  <a:schemeClr val="tx1"/>
                </a:solidFill>
                <a:latin typeface="Montserrat Light" panose="00000400000000000000" pitchFamily="2"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050" kern="1200">
                <a:solidFill>
                  <a:schemeClr val="tx1"/>
                </a:solidFill>
                <a:latin typeface="Montserrat Light" panose="00000400000000000000" pitchFamily="2"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lvl="0"/>
            <a:r>
              <a:rPr lang="fr-FR"/>
              <a:t>Cliquez pour modifier les styles du texte du masque</a:t>
            </a:r>
          </a:p>
          <a:p>
            <a:pPr lvl="1"/>
            <a:r>
              <a:rPr lang="fr-FR"/>
              <a:t>Deuxième niveau</a:t>
            </a:r>
          </a:p>
          <a:p>
            <a:pPr lvl="2"/>
            <a:r>
              <a:rPr lang="fr-FR"/>
              <a:t>Troisième niveau</a:t>
            </a:r>
          </a:p>
        </p:txBody>
      </p:sp>
      <p:sp>
        <p:nvSpPr>
          <p:cNvPr id="10" name="Espace réservé du texte 3">
            <a:extLst>
              <a:ext uri="{FF2B5EF4-FFF2-40B4-BE49-F238E27FC236}">
                <a16:creationId xmlns:a16="http://schemas.microsoft.com/office/drawing/2014/main" id="{BC37F6F0-2B74-C065-F945-1AEA328177C7}"/>
              </a:ext>
            </a:extLst>
          </p:cNvPr>
          <p:cNvSpPr>
            <a:spLocks noGrp="1"/>
          </p:cNvSpPr>
          <p:nvPr>
            <p:ph type="body" sz="half" idx="2"/>
          </p:nvPr>
        </p:nvSpPr>
        <p:spPr>
          <a:xfrm>
            <a:off x="628650" y="1521354"/>
            <a:ext cx="3253112" cy="3626115"/>
          </a:xfrm>
          <a:prstGeom prst="rect">
            <a:avLst/>
          </a:prstGeom>
          <a:noFill/>
        </p:spPr>
        <p:txBody>
          <a:bodyPr vert="horz" wrap="square" lIns="91440" tIns="45720" rIns="91440" bIns="45720" rtlCol="0">
            <a:normAutofit/>
          </a:bodyPr>
          <a:lstStyle>
            <a:lvl1pPr marL="0" indent="0" algn="l" defTabSz="685800" rtl="0" eaLnBrk="1" latinLnBrk="0" hangingPunct="1">
              <a:lnSpc>
                <a:spcPct val="90000"/>
              </a:lnSpc>
              <a:spcBef>
                <a:spcPts val="750"/>
              </a:spcBef>
              <a:buFont typeface="Arial" panose="020B0604020202020204" pitchFamily="34" charset="0"/>
              <a:buNone/>
              <a:defRPr sz="1050" kern="1200">
                <a:solidFill>
                  <a:schemeClr val="tx1"/>
                </a:solidFill>
                <a:latin typeface="Montserrat Light" panose="00000400000000000000" pitchFamily="2" charset="0"/>
                <a:ea typeface="+mn-ea"/>
                <a:cs typeface="+mn-cs"/>
              </a:defRPr>
            </a:lvl1pPr>
            <a:lvl2pPr marL="471488" indent="-128588" algn="l" defTabSz="685800" rtl="0" eaLnBrk="1" latinLnBrk="0" hangingPunct="1">
              <a:lnSpc>
                <a:spcPct val="90000"/>
              </a:lnSpc>
              <a:spcBef>
                <a:spcPts val="375"/>
              </a:spcBef>
              <a:buFont typeface="Arial" panose="020B0604020202020204" pitchFamily="34" charset="0"/>
              <a:buChar char="•"/>
              <a:defRPr sz="900" kern="1200">
                <a:solidFill>
                  <a:schemeClr val="tx1"/>
                </a:solidFill>
                <a:latin typeface="Montserrat Light" panose="00000400000000000000" pitchFamily="2"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825" kern="1200">
                <a:solidFill>
                  <a:schemeClr val="tx1"/>
                </a:solidFill>
                <a:latin typeface="Montserrat Light" panose="00000400000000000000" pitchFamily="2"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050" kern="1200">
                <a:solidFill>
                  <a:schemeClr val="tx1"/>
                </a:solidFill>
                <a:latin typeface="Montserrat Light" panose="00000400000000000000" pitchFamily="2"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050" kern="1200">
                <a:solidFill>
                  <a:schemeClr val="tx1"/>
                </a:solidFill>
                <a:latin typeface="Montserrat Light" panose="00000400000000000000" pitchFamily="2"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lvl="0"/>
            <a:r>
              <a:rPr lang="fr-FR"/>
              <a:t>Cliquez pour modifier les styles du texte du masque</a:t>
            </a:r>
          </a:p>
          <a:p>
            <a:pPr lvl="1"/>
            <a:r>
              <a:rPr lang="fr-FR"/>
              <a:t>Deuxième niveau</a:t>
            </a:r>
          </a:p>
          <a:p>
            <a:pPr lvl="2"/>
            <a:r>
              <a:rPr lang="fr-FR"/>
              <a:t>Troisième niveau</a:t>
            </a:r>
          </a:p>
        </p:txBody>
      </p:sp>
      <p:sp>
        <p:nvSpPr>
          <p:cNvPr id="11" name="Titre 1">
            <a:extLst>
              <a:ext uri="{FF2B5EF4-FFF2-40B4-BE49-F238E27FC236}">
                <a16:creationId xmlns:a16="http://schemas.microsoft.com/office/drawing/2014/main" id="{35E7F0FB-5C5D-847A-A2D9-722CA0658B7A}"/>
              </a:ext>
            </a:extLst>
          </p:cNvPr>
          <p:cNvSpPr txBox="1">
            <a:spLocks/>
          </p:cNvSpPr>
          <p:nvPr/>
        </p:nvSpPr>
        <p:spPr>
          <a:xfrm>
            <a:off x="558396" y="1033585"/>
            <a:ext cx="2949178" cy="307777"/>
          </a:xfrm>
          <a:prstGeom prst="rect">
            <a:avLst/>
          </a:prstGeom>
          <a:noFill/>
        </p:spPr>
        <p:txBody>
          <a:bodyPr wrap="square" rtlCol="0" anchor="ctr">
            <a:noAutofit/>
          </a:bodyPr>
          <a:lstStyle>
            <a:lvl1pPr algn="l" defTabSz="914400" rtl="0" eaLnBrk="1" latinLnBrk="0" hangingPunct="1">
              <a:lnSpc>
                <a:spcPct val="90000"/>
              </a:lnSpc>
              <a:spcBef>
                <a:spcPct val="0"/>
              </a:spcBef>
              <a:buNone/>
              <a:defRPr lang="fr-FR" sz="2000" b="1" kern="1200" dirty="0">
                <a:solidFill>
                  <a:schemeClr val="bg1"/>
                </a:solidFill>
                <a:latin typeface="Montserrat ExtraBold" panose="00000900000000000000" pitchFamily="2" charset="0"/>
                <a:ea typeface="+mn-ea"/>
                <a:cs typeface="+mn-cs"/>
              </a:defRPr>
            </a:lvl1pPr>
          </a:lstStyle>
          <a:p>
            <a:endParaRPr lang="fr-FR" sz="1500">
              <a:solidFill>
                <a:schemeClr val="tx1"/>
              </a:solidFill>
            </a:endParaRPr>
          </a:p>
        </p:txBody>
      </p:sp>
      <p:sp>
        <p:nvSpPr>
          <p:cNvPr id="12" name="Titre 1">
            <a:extLst>
              <a:ext uri="{FF2B5EF4-FFF2-40B4-BE49-F238E27FC236}">
                <a16:creationId xmlns:a16="http://schemas.microsoft.com/office/drawing/2014/main" id="{717FB55D-E6A5-1037-C911-EFC0759D7F79}"/>
              </a:ext>
            </a:extLst>
          </p:cNvPr>
          <p:cNvSpPr>
            <a:spLocks noGrp="1"/>
          </p:cNvSpPr>
          <p:nvPr>
            <p:ph type="title" hasCustomPrompt="1"/>
          </p:nvPr>
        </p:nvSpPr>
        <p:spPr>
          <a:xfrm>
            <a:off x="333175" y="200670"/>
            <a:ext cx="7886700" cy="341632"/>
          </a:xfrm>
          <a:prstGeom prst="rect">
            <a:avLst/>
          </a:prstGeom>
          <a:noFill/>
        </p:spPr>
        <p:txBody>
          <a:bodyPr wrap="square" rtlCol="0">
            <a:spAutoFit/>
          </a:bodyPr>
          <a:lstStyle>
            <a:lvl1pPr algn="l" defTabSz="685800" rtl="0" eaLnBrk="1" latinLnBrk="0" hangingPunct="1">
              <a:lnSpc>
                <a:spcPct val="90000"/>
              </a:lnSpc>
              <a:spcBef>
                <a:spcPct val="0"/>
              </a:spcBef>
              <a:buNone/>
              <a:defRPr lang="fr-FR" sz="1800" kern="1200" dirty="0" smtClean="0">
                <a:solidFill>
                  <a:schemeClr val="tx1"/>
                </a:solidFill>
                <a:latin typeface="Montserrat Black" panose="00000A00000000000000" pitchFamily="2" charset="0"/>
                <a:ea typeface="+mn-ea"/>
                <a:cs typeface="+mn-cs"/>
              </a:defRPr>
            </a:lvl1pPr>
          </a:lstStyle>
          <a:p>
            <a:pPr marL="0" lvl="0"/>
            <a:r>
              <a:rPr lang="fr-FR"/>
              <a:t>Modifiez le style du titre</a:t>
            </a:r>
          </a:p>
        </p:txBody>
      </p:sp>
      <p:sp>
        <p:nvSpPr>
          <p:cNvPr id="5" name="Rectangle 4">
            <a:extLst>
              <a:ext uri="{FF2B5EF4-FFF2-40B4-BE49-F238E27FC236}">
                <a16:creationId xmlns:a16="http://schemas.microsoft.com/office/drawing/2014/main" id="{20B99181-5203-9FE6-8BE1-9CA47914889A}"/>
              </a:ext>
            </a:extLst>
          </p:cNvPr>
          <p:cNvSpPr/>
          <p:nvPr/>
        </p:nvSpPr>
        <p:spPr>
          <a:xfrm>
            <a:off x="0" y="0"/>
            <a:ext cx="209350" cy="786062"/>
          </a:xfrm>
          <a:prstGeom prst="rect">
            <a:avLst/>
          </a:prstGeom>
          <a:solidFill>
            <a:srgbClr val="EBA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6" name="Rectangle 5">
            <a:extLst>
              <a:ext uri="{FF2B5EF4-FFF2-40B4-BE49-F238E27FC236}">
                <a16:creationId xmlns:a16="http://schemas.microsoft.com/office/drawing/2014/main" id="{3FB5DA66-9C3E-302C-4816-DA3C30AFE3CE}"/>
              </a:ext>
            </a:extLst>
          </p:cNvPr>
          <p:cNvSpPr/>
          <p:nvPr/>
        </p:nvSpPr>
        <p:spPr>
          <a:xfrm>
            <a:off x="8893176" y="5438273"/>
            <a:ext cx="250825" cy="276727"/>
          </a:xfrm>
          <a:prstGeom prst="rect">
            <a:avLst/>
          </a:prstGeom>
          <a:solidFill>
            <a:srgbClr val="EBA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fr-FR" sz="675">
                <a:latin typeface="Montserrat Light" panose="00000400000000000000" pitchFamily="2" charset="0"/>
              </a:rPr>
              <a:t> </a:t>
            </a:r>
          </a:p>
        </p:txBody>
      </p:sp>
      <p:sp>
        <p:nvSpPr>
          <p:cNvPr id="7" name="Espace réservé du numéro de diapositive 5">
            <a:extLst>
              <a:ext uri="{FF2B5EF4-FFF2-40B4-BE49-F238E27FC236}">
                <a16:creationId xmlns:a16="http://schemas.microsoft.com/office/drawing/2014/main" id="{321CB15A-BA17-5508-2F91-9F7D2D97F411}"/>
              </a:ext>
            </a:extLst>
          </p:cNvPr>
          <p:cNvSpPr txBox="1">
            <a:spLocks/>
          </p:cNvSpPr>
          <p:nvPr/>
        </p:nvSpPr>
        <p:spPr>
          <a:xfrm>
            <a:off x="8865394" y="5438273"/>
            <a:ext cx="278606" cy="276727"/>
          </a:xfrm>
          <a:prstGeom prst="rect">
            <a:avLst/>
          </a:prstGeom>
        </p:spPr>
        <p:txBody>
          <a:bodyPr anchor="ctr"/>
          <a:lstStyle>
            <a:defPPr>
              <a:defRPr lang="fr-FR"/>
            </a:defPPr>
            <a:lvl1pPr marL="0" algn="ctr" defTabSz="914400" rtl="0" eaLnBrk="1" latinLnBrk="0" hangingPunct="1">
              <a:defRPr sz="800" kern="1200">
                <a:solidFill>
                  <a:schemeClr val="bg1"/>
                </a:solidFill>
                <a:latin typeface="Montserrat Light" panose="00000400000000000000" pitchFamily="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438128-D637-4EF4-AE93-D6B7EEC0DDCA}" type="slidenum">
              <a:rPr lang="fr-FR" sz="600" smtClean="0"/>
              <a:pPr/>
              <a:t>‹N°›</a:t>
            </a:fld>
            <a:endParaRPr lang="fr-FR" sz="600"/>
          </a:p>
        </p:txBody>
      </p:sp>
    </p:spTree>
    <p:extLst>
      <p:ext uri="{BB962C8B-B14F-4D97-AF65-F5344CB8AC3E}">
        <p14:creationId xmlns:p14="http://schemas.microsoft.com/office/powerpoint/2010/main" val="17229483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2_Slide Vide">
    <p:spTree>
      <p:nvGrpSpPr>
        <p:cNvPr id="1" name=""/>
        <p:cNvGrpSpPr/>
        <p:nvPr/>
      </p:nvGrpSpPr>
      <p:grpSpPr>
        <a:xfrm>
          <a:off x="0" y="0"/>
          <a:ext cx="0" cy="0"/>
          <a:chOff x="0" y="0"/>
          <a:chExt cx="0" cy="0"/>
        </a:xfrm>
      </p:grpSpPr>
      <p:sp>
        <p:nvSpPr>
          <p:cNvPr id="9" name="object 21">
            <a:extLst>
              <a:ext uri="{FF2B5EF4-FFF2-40B4-BE49-F238E27FC236}">
                <a16:creationId xmlns:a16="http://schemas.microsoft.com/office/drawing/2014/main" id="{99778FF6-B6A8-066C-BD6B-846EB4CD8C9C}"/>
              </a:ext>
            </a:extLst>
          </p:cNvPr>
          <p:cNvSpPr/>
          <p:nvPr/>
        </p:nvSpPr>
        <p:spPr>
          <a:xfrm>
            <a:off x="39870" y="375478"/>
            <a:ext cx="284915" cy="448070"/>
          </a:xfrm>
          <a:custGeom>
            <a:avLst/>
            <a:gdLst/>
            <a:ahLst/>
            <a:cxnLst/>
            <a:rect l="l" t="t" r="r" b="b"/>
            <a:pathLst>
              <a:path w="2664460" h="1188085">
                <a:moveTo>
                  <a:pt x="2664002" y="0"/>
                </a:moveTo>
                <a:lnTo>
                  <a:pt x="0" y="0"/>
                </a:lnTo>
                <a:lnTo>
                  <a:pt x="0" y="1187996"/>
                </a:lnTo>
                <a:lnTo>
                  <a:pt x="2664002" y="1187996"/>
                </a:lnTo>
                <a:lnTo>
                  <a:pt x="2664002" y="0"/>
                </a:lnTo>
                <a:close/>
              </a:path>
            </a:pathLst>
          </a:custGeom>
          <a:solidFill>
            <a:srgbClr val="EBA900"/>
          </a:solidFill>
        </p:spPr>
        <p:txBody>
          <a:bodyPr wrap="square" lIns="0" tIns="0" rIns="0" bIns="0" rtlCol="0"/>
          <a:lstStyle/>
          <a:p>
            <a:endParaRPr sz="942"/>
          </a:p>
        </p:txBody>
      </p:sp>
      <p:sp>
        <p:nvSpPr>
          <p:cNvPr id="2" name="Rectangle 1">
            <a:extLst>
              <a:ext uri="{FF2B5EF4-FFF2-40B4-BE49-F238E27FC236}">
                <a16:creationId xmlns:a16="http://schemas.microsoft.com/office/drawing/2014/main" id="{5B8EEA9D-A12B-44AD-B30E-B678AAD1EAB6}"/>
              </a:ext>
            </a:extLst>
          </p:cNvPr>
          <p:cNvSpPr/>
          <p:nvPr/>
        </p:nvSpPr>
        <p:spPr>
          <a:xfrm>
            <a:off x="8893176" y="5438273"/>
            <a:ext cx="250825" cy="276727"/>
          </a:xfrm>
          <a:prstGeom prst="rect">
            <a:avLst/>
          </a:prstGeom>
          <a:solidFill>
            <a:srgbClr val="EBA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fr-FR" sz="675">
                <a:latin typeface="Montserrat Light" panose="00000400000000000000" pitchFamily="2" charset="0"/>
              </a:rPr>
              <a:t> </a:t>
            </a:r>
          </a:p>
        </p:txBody>
      </p:sp>
      <p:sp>
        <p:nvSpPr>
          <p:cNvPr id="3" name="Espace réservé du numéro de diapositive 5">
            <a:extLst>
              <a:ext uri="{FF2B5EF4-FFF2-40B4-BE49-F238E27FC236}">
                <a16:creationId xmlns:a16="http://schemas.microsoft.com/office/drawing/2014/main" id="{3E1CB1CA-E8A4-415F-9A28-DB1EBF00A21F}"/>
              </a:ext>
            </a:extLst>
          </p:cNvPr>
          <p:cNvSpPr>
            <a:spLocks noGrp="1"/>
          </p:cNvSpPr>
          <p:nvPr>
            <p:ph type="sldNum" sz="quarter" idx="12"/>
          </p:nvPr>
        </p:nvSpPr>
        <p:spPr>
          <a:xfrm>
            <a:off x="8865394" y="5438273"/>
            <a:ext cx="278606" cy="276727"/>
          </a:xfrm>
          <a:prstGeom prst="rect">
            <a:avLst/>
          </a:prstGeom>
        </p:spPr>
        <p:txBody>
          <a:bodyPr anchor="ctr"/>
          <a:lstStyle>
            <a:lvl1pPr algn="ctr">
              <a:defRPr sz="600">
                <a:solidFill>
                  <a:schemeClr val="bg1"/>
                </a:solidFill>
                <a:latin typeface="Montserrat Light" panose="00000400000000000000" pitchFamily="2" charset="0"/>
              </a:defRPr>
            </a:lvl1pPr>
          </a:lstStyle>
          <a:p>
            <a:fld id="{493CB6BD-B1C6-44BA-A464-57AF382C63A0}" type="slidenum">
              <a:rPr lang="en-GB" smtClean="0"/>
              <a:t>‹N°›</a:t>
            </a:fld>
            <a:endParaRPr lang="en-GB"/>
          </a:p>
        </p:txBody>
      </p:sp>
      <p:sp>
        <p:nvSpPr>
          <p:cNvPr id="5" name="Espace réservé du texte 2">
            <a:extLst>
              <a:ext uri="{FF2B5EF4-FFF2-40B4-BE49-F238E27FC236}">
                <a16:creationId xmlns:a16="http://schemas.microsoft.com/office/drawing/2014/main" id="{B9FF08F5-52BB-1D80-A9E8-E044C8E8F960}"/>
              </a:ext>
            </a:extLst>
          </p:cNvPr>
          <p:cNvSpPr>
            <a:spLocks noGrp="1"/>
          </p:cNvSpPr>
          <p:nvPr>
            <p:ph type="body" idx="13" hasCustomPrompt="1"/>
          </p:nvPr>
        </p:nvSpPr>
        <p:spPr>
          <a:xfrm>
            <a:off x="332761" y="424879"/>
            <a:ext cx="3459713" cy="341632"/>
          </a:xfrm>
          <a:prstGeom prst="rect">
            <a:avLst/>
          </a:prstGeom>
          <a:noFill/>
        </p:spPr>
        <p:txBody>
          <a:bodyPr wrap="square" rtlCol="0">
            <a:spAutoFit/>
          </a:bodyPr>
          <a:lstStyle>
            <a:lvl1pPr marL="0" indent="0">
              <a:buNone/>
              <a:defRPr lang="fr-FR" sz="1800" smtClean="0">
                <a:solidFill>
                  <a:schemeClr val="tx1"/>
                </a:solidFill>
                <a:latin typeface="Montserrat Black" panose="00000A00000000000000" pitchFamily="2" charset="0"/>
              </a:defRPr>
            </a:lvl1pPr>
          </a:lstStyle>
          <a:p>
            <a:pPr marL="0" lvl="0"/>
            <a:r>
              <a:rPr lang="fr-FR"/>
              <a:t>TITRE DE LA SLIDE</a:t>
            </a:r>
          </a:p>
        </p:txBody>
      </p:sp>
      <p:sp>
        <p:nvSpPr>
          <p:cNvPr id="8" name="Rectangle 7">
            <a:extLst>
              <a:ext uri="{FF2B5EF4-FFF2-40B4-BE49-F238E27FC236}">
                <a16:creationId xmlns:a16="http://schemas.microsoft.com/office/drawing/2014/main" id="{2ED6756D-5E3F-0632-1C7B-AF1ADF0C3EE4}"/>
              </a:ext>
            </a:extLst>
          </p:cNvPr>
          <p:cNvSpPr/>
          <p:nvPr/>
        </p:nvSpPr>
        <p:spPr>
          <a:xfrm>
            <a:off x="0" y="21569"/>
            <a:ext cx="9144000" cy="5671863"/>
          </a:xfrm>
          <a:prstGeom prst="rect">
            <a:avLst/>
          </a:prstGeom>
          <a:noFill/>
          <a:ln w="920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sz="942"/>
          </a:p>
        </p:txBody>
      </p:sp>
    </p:spTree>
    <p:extLst>
      <p:ext uri="{BB962C8B-B14F-4D97-AF65-F5344CB8AC3E}">
        <p14:creationId xmlns:p14="http://schemas.microsoft.com/office/powerpoint/2010/main" val="236600638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Disposition personnalisée">
    <p:spTree>
      <p:nvGrpSpPr>
        <p:cNvPr id="1" name=""/>
        <p:cNvGrpSpPr/>
        <p:nvPr/>
      </p:nvGrpSpPr>
      <p:grpSpPr>
        <a:xfrm>
          <a:off x="0" y="0"/>
          <a:ext cx="0" cy="0"/>
          <a:chOff x="0" y="0"/>
          <a:chExt cx="0" cy="0"/>
        </a:xfrm>
      </p:grpSpPr>
      <p:sp>
        <p:nvSpPr>
          <p:cNvPr id="6" name="Cadre 5">
            <a:extLst>
              <a:ext uri="{FF2B5EF4-FFF2-40B4-BE49-F238E27FC236}">
                <a16:creationId xmlns:a16="http://schemas.microsoft.com/office/drawing/2014/main" id="{DDFCEE3B-1756-44A2-9539-0C538C0F9A51}"/>
              </a:ext>
            </a:extLst>
          </p:cNvPr>
          <p:cNvSpPr/>
          <p:nvPr/>
        </p:nvSpPr>
        <p:spPr>
          <a:xfrm>
            <a:off x="0" y="0"/>
            <a:ext cx="9144000" cy="5715000"/>
          </a:xfrm>
          <a:prstGeom prst="frame">
            <a:avLst>
              <a:gd name="adj1" fmla="val 175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solidFill>
                <a:schemeClr val="tx1"/>
              </a:solidFill>
            </a:endParaRPr>
          </a:p>
        </p:txBody>
      </p:sp>
      <p:sp>
        <p:nvSpPr>
          <p:cNvPr id="2" name="Rectangle 1">
            <a:extLst>
              <a:ext uri="{FF2B5EF4-FFF2-40B4-BE49-F238E27FC236}">
                <a16:creationId xmlns:a16="http://schemas.microsoft.com/office/drawing/2014/main" id="{3382C1FD-3C94-C0CA-30BD-9AA0134708BD}"/>
              </a:ext>
            </a:extLst>
          </p:cNvPr>
          <p:cNvSpPr/>
          <p:nvPr/>
        </p:nvSpPr>
        <p:spPr>
          <a:xfrm>
            <a:off x="127748" y="144264"/>
            <a:ext cx="8888506" cy="5413854"/>
          </a:xfrm>
          <a:prstGeom prst="rect">
            <a:avLst/>
          </a:prstGeom>
          <a:solidFill>
            <a:srgbClr val="ECA9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sz="1350"/>
          </a:p>
        </p:txBody>
      </p:sp>
      <p:pic>
        <p:nvPicPr>
          <p:cNvPr id="3" name="Image 2">
            <a:extLst>
              <a:ext uri="{FF2B5EF4-FFF2-40B4-BE49-F238E27FC236}">
                <a16:creationId xmlns:a16="http://schemas.microsoft.com/office/drawing/2014/main" id="{5975752F-FE5A-1825-1EEE-4C3BC6E00DC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23499" y="3877263"/>
            <a:ext cx="1697000" cy="1508746"/>
          </a:xfrm>
          <a:prstGeom prst="rect">
            <a:avLst/>
          </a:prstGeom>
        </p:spPr>
      </p:pic>
      <p:sp>
        <p:nvSpPr>
          <p:cNvPr id="8" name="Titre 1">
            <a:extLst>
              <a:ext uri="{FF2B5EF4-FFF2-40B4-BE49-F238E27FC236}">
                <a16:creationId xmlns:a16="http://schemas.microsoft.com/office/drawing/2014/main" id="{140E4D6F-0730-4F8B-3ABB-053E7AE1435A}"/>
              </a:ext>
            </a:extLst>
          </p:cNvPr>
          <p:cNvSpPr txBox="1">
            <a:spLocks/>
          </p:cNvSpPr>
          <p:nvPr/>
        </p:nvSpPr>
        <p:spPr>
          <a:xfrm>
            <a:off x="2649669" y="1256463"/>
            <a:ext cx="3844660" cy="341632"/>
          </a:xfrm>
          <a:prstGeom prst="rect">
            <a:avLst/>
          </a:prstGeom>
          <a:noFill/>
        </p:spPr>
        <p:txBody>
          <a:bodyPr wrap="square" rtlCol="0">
            <a:spAutoFit/>
          </a:bodyPr>
          <a:lstStyle>
            <a:lvl1pPr algn="l" defTabSz="914400" rtl="0" eaLnBrk="1" latinLnBrk="0" hangingPunct="1">
              <a:lnSpc>
                <a:spcPct val="90000"/>
              </a:lnSpc>
              <a:spcBef>
                <a:spcPct val="0"/>
              </a:spcBef>
              <a:buNone/>
              <a:defRPr lang="fr-FR" sz="2400" kern="1200">
                <a:solidFill>
                  <a:schemeClr val="tx1"/>
                </a:solidFill>
                <a:latin typeface="Montserrat Black" panose="00000A00000000000000" pitchFamily="2" charset="0"/>
                <a:ea typeface="+mn-ea"/>
                <a:cs typeface="+mn-cs"/>
              </a:defRPr>
            </a:lvl1pPr>
          </a:lstStyle>
          <a:p>
            <a:pPr algn="ctr"/>
            <a:r>
              <a:rPr lang="fr-FR" sz="1800">
                <a:solidFill>
                  <a:schemeClr val="bg1"/>
                </a:solidFill>
              </a:rPr>
              <a:t>MERCI !</a:t>
            </a:r>
          </a:p>
        </p:txBody>
      </p:sp>
      <p:sp>
        <p:nvSpPr>
          <p:cNvPr id="4" name="ZoneTexte 3">
            <a:extLst>
              <a:ext uri="{FF2B5EF4-FFF2-40B4-BE49-F238E27FC236}">
                <a16:creationId xmlns:a16="http://schemas.microsoft.com/office/drawing/2014/main" id="{C810BE79-9D1C-B8CA-F7F0-D92F107D3871}"/>
              </a:ext>
            </a:extLst>
          </p:cNvPr>
          <p:cNvSpPr txBox="1"/>
          <p:nvPr/>
        </p:nvSpPr>
        <p:spPr>
          <a:xfrm>
            <a:off x="3068198" y="2094391"/>
            <a:ext cx="3007604" cy="323165"/>
          </a:xfrm>
          <a:prstGeom prst="rect">
            <a:avLst/>
          </a:prstGeom>
          <a:noFill/>
        </p:spPr>
        <p:txBody>
          <a:bodyPr wrap="square" rtlCol="0">
            <a:spAutoFit/>
          </a:bodyPr>
          <a:lstStyle/>
          <a:p>
            <a:pPr algn="ctr"/>
            <a:r>
              <a:rPr lang="fr-FR" sz="1500">
                <a:solidFill>
                  <a:schemeClr val="tx1"/>
                </a:solidFill>
                <a:latin typeface="Montserrat Black" panose="00000A00000000000000" pitchFamily="2" charset="0"/>
              </a:rPr>
              <a:t>Raphaëlle </a:t>
            </a:r>
            <a:r>
              <a:rPr lang="fr-FR" sz="1500" err="1">
                <a:solidFill>
                  <a:schemeClr val="tx1"/>
                </a:solidFill>
                <a:latin typeface="Montserrat Black" panose="00000A00000000000000" pitchFamily="2" charset="0"/>
              </a:rPr>
              <a:t>Giniès</a:t>
            </a:r>
            <a:endParaRPr lang="fr-FR" sz="1500">
              <a:solidFill>
                <a:schemeClr val="tx1"/>
              </a:solidFill>
              <a:latin typeface="Montserrat Black" panose="00000A00000000000000" pitchFamily="2" charset="0"/>
            </a:endParaRPr>
          </a:p>
        </p:txBody>
      </p:sp>
      <p:sp>
        <p:nvSpPr>
          <p:cNvPr id="5" name="ZoneTexte 4">
            <a:extLst>
              <a:ext uri="{FF2B5EF4-FFF2-40B4-BE49-F238E27FC236}">
                <a16:creationId xmlns:a16="http://schemas.microsoft.com/office/drawing/2014/main" id="{C1D1539A-6CAA-73E6-81D5-91DB61F35C2B}"/>
              </a:ext>
            </a:extLst>
          </p:cNvPr>
          <p:cNvSpPr txBox="1"/>
          <p:nvPr/>
        </p:nvSpPr>
        <p:spPr>
          <a:xfrm>
            <a:off x="3230123" y="2601019"/>
            <a:ext cx="2683754" cy="438582"/>
          </a:xfrm>
          <a:prstGeom prst="rect">
            <a:avLst/>
          </a:prstGeom>
          <a:noFill/>
        </p:spPr>
        <p:txBody>
          <a:bodyPr wrap="square" rtlCol="0">
            <a:spAutoFit/>
          </a:bodyPr>
          <a:lstStyle/>
          <a:p>
            <a:pPr algn="ctr"/>
            <a:r>
              <a:rPr lang="fr-FR" sz="1125">
                <a:solidFill>
                  <a:schemeClr val="tx1"/>
                </a:solidFill>
                <a:latin typeface="Montserrat Light" panose="00000400000000000000" pitchFamily="2" charset="0"/>
              </a:rPr>
              <a:t>Directrice générale de Bona fidé</a:t>
            </a:r>
          </a:p>
          <a:p>
            <a:pPr algn="ctr"/>
            <a:r>
              <a:rPr lang="fr-FR" sz="1125">
                <a:solidFill>
                  <a:schemeClr val="tx1"/>
                </a:solidFill>
                <a:latin typeface="Montserrat ExtraBold" panose="00000900000000000000" pitchFamily="2" charset="0"/>
              </a:rPr>
              <a:t>rginies@bonafide.com</a:t>
            </a:r>
          </a:p>
        </p:txBody>
      </p:sp>
    </p:spTree>
    <p:extLst>
      <p:ext uri="{BB962C8B-B14F-4D97-AF65-F5344CB8AC3E}">
        <p14:creationId xmlns:p14="http://schemas.microsoft.com/office/powerpoint/2010/main" val="411042835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Slide CV">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57FD9F5-85AC-4551-8200-8A31A6226F83}"/>
              </a:ext>
            </a:extLst>
          </p:cNvPr>
          <p:cNvSpPr/>
          <p:nvPr/>
        </p:nvSpPr>
        <p:spPr>
          <a:xfrm>
            <a:off x="204601" y="1921836"/>
            <a:ext cx="2448815" cy="2545063"/>
          </a:xfrm>
          <a:prstGeom prst="rect">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defTabSz="375940" rtl="0" eaLnBrk="1" fontAlgn="auto" latinLnBrk="0" hangingPunct="1">
              <a:lnSpc>
                <a:spcPct val="100000"/>
              </a:lnSpc>
              <a:spcBef>
                <a:spcPts val="0"/>
              </a:spcBef>
              <a:spcAft>
                <a:spcPts val="0"/>
              </a:spcAft>
              <a:buClrTx/>
              <a:buSzTx/>
              <a:buFontTx/>
              <a:buNone/>
              <a:tabLst/>
              <a:defRPr sz="900" b="0">
                <a:latin typeface="Avenir Heavy"/>
                <a:ea typeface="Avenir Heavy"/>
                <a:cs typeface="Avenir Heavy"/>
                <a:sym typeface="Avenir Heavy"/>
              </a:defRPr>
            </a:pPr>
            <a:endParaRPr kumimoji="0" lang="fr-FR" sz="750" b="0" i="0" u="none" strike="noStrike" kern="1200" cap="none" spc="0" normalizeH="0" baseline="0">
              <a:ln>
                <a:noFill/>
              </a:ln>
              <a:solidFill>
                <a:srgbClr val="EBA900"/>
              </a:solidFill>
              <a:effectLst/>
              <a:uLnTx/>
              <a:uFillTx/>
              <a:latin typeface="Montserrat ExtraBold" panose="00000900000000000000" pitchFamily="2" charset="0"/>
              <a:sym typeface="Avenir Heavy"/>
            </a:endParaRPr>
          </a:p>
          <a:p>
            <a:pPr marL="0" marR="0" lvl="0" indent="0" defTabSz="375940" rtl="0" eaLnBrk="1" fontAlgn="auto" latinLnBrk="0" hangingPunct="1">
              <a:lnSpc>
                <a:spcPct val="100000"/>
              </a:lnSpc>
              <a:spcBef>
                <a:spcPts val="0"/>
              </a:spcBef>
              <a:spcAft>
                <a:spcPts val="0"/>
              </a:spcAft>
              <a:buClrTx/>
              <a:buSzTx/>
              <a:buFontTx/>
              <a:buNone/>
              <a:tabLst/>
              <a:defRPr sz="900" b="0">
                <a:latin typeface="Avenir Heavy"/>
                <a:ea typeface="Avenir Heavy"/>
                <a:cs typeface="Avenir Heavy"/>
                <a:sym typeface="Avenir Heavy"/>
              </a:defRPr>
            </a:pPr>
            <a:endParaRPr kumimoji="0" lang="fr-FR" sz="750" b="0" i="0" u="none" strike="noStrike" kern="1200" cap="none" spc="0" normalizeH="0" baseline="0">
              <a:ln>
                <a:noFill/>
              </a:ln>
              <a:solidFill>
                <a:prstClr val="black"/>
              </a:solidFill>
              <a:effectLst/>
              <a:uLnTx/>
              <a:uFillTx/>
              <a:latin typeface="Montserrat Light" panose="00000400000000000000" pitchFamily="2" charset="0"/>
              <a:sym typeface="Avenir Book"/>
            </a:endParaRPr>
          </a:p>
        </p:txBody>
      </p:sp>
      <p:sp>
        <p:nvSpPr>
          <p:cNvPr id="9" name="Robert Zarader est expert de la stratégie de communication corporate, des relations institutionnelles et média et des problématiques d’accompagnement du changement.…">
            <a:extLst>
              <a:ext uri="{FF2B5EF4-FFF2-40B4-BE49-F238E27FC236}">
                <a16:creationId xmlns:a16="http://schemas.microsoft.com/office/drawing/2014/main" id="{B9C50218-7DB1-4C62-A429-80177B17CAB5}"/>
              </a:ext>
            </a:extLst>
          </p:cNvPr>
          <p:cNvSpPr txBox="1"/>
          <p:nvPr/>
        </p:nvSpPr>
        <p:spPr>
          <a:xfrm>
            <a:off x="2904342" y="1"/>
            <a:ext cx="6239658" cy="5298965"/>
          </a:xfrm>
          <a:prstGeom prst="rect">
            <a:avLst/>
          </a:prstGeom>
          <a:solidFill>
            <a:srgbClr val="FFFCF2"/>
          </a:solidFill>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square" lIns="22175" tIns="22175" rIns="22175" bIns="22175" anchor="ctr">
            <a:noAutofit/>
          </a:bodyPr>
          <a:lstStyle/>
          <a:p>
            <a:pPr marL="134541" algn="ctr" defTabSz="375940">
              <a:defRPr sz="1100" b="0">
                <a:latin typeface="Avenir Book"/>
                <a:ea typeface="Avenir Book"/>
                <a:cs typeface="Avenir Book"/>
                <a:sym typeface="Avenir Book"/>
              </a:defRPr>
            </a:pPr>
            <a:endParaRPr lang="fr-FR" sz="825">
              <a:latin typeface="Montserrat Light" panose="00000400000000000000" pitchFamily="2" charset="0"/>
            </a:endParaRPr>
          </a:p>
        </p:txBody>
      </p:sp>
      <p:sp>
        <p:nvSpPr>
          <p:cNvPr id="10" name="Rectangle 9">
            <a:extLst>
              <a:ext uri="{FF2B5EF4-FFF2-40B4-BE49-F238E27FC236}">
                <a16:creationId xmlns:a16="http://schemas.microsoft.com/office/drawing/2014/main" id="{326EBE5E-7CE1-4E11-AB99-8A15B55C726C}"/>
              </a:ext>
            </a:extLst>
          </p:cNvPr>
          <p:cNvSpPr/>
          <p:nvPr/>
        </p:nvSpPr>
        <p:spPr>
          <a:xfrm>
            <a:off x="700618" y="1813137"/>
            <a:ext cx="1456781" cy="205184"/>
          </a:xfrm>
          <a:prstGeom prst="rect">
            <a:avLst/>
          </a:prstGeom>
          <a:solidFill>
            <a:schemeClr val="bg1"/>
          </a:solidFill>
        </p:spPr>
        <p:txBody>
          <a:bodyPr anchor="ctr">
            <a:noAutofit/>
          </a:bodyPr>
          <a:lstStyle/>
          <a:p>
            <a:pPr marL="0" lvl="1" algn="ctr">
              <a:spcAft>
                <a:spcPts val="0"/>
              </a:spcAft>
            </a:pPr>
            <a:r>
              <a:rPr lang="fr-FR" sz="825" spc="300">
                <a:effectLst/>
                <a:latin typeface="Montserrat Light" panose="00000400000000000000" pitchFamily="2" charset="0"/>
                <a:ea typeface="Times New Roman" panose="02020603050405020304" pitchFamily="18" charset="0"/>
                <a:cs typeface="Times New Roman" panose="02020603050405020304" pitchFamily="18" charset="0"/>
              </a:rPr>
              <a:t>BIO EXPRESS</a:t>
            </a:r>
            <a:endParaRPr lang="fr-FR" sz="825" spc="300">
              <a:effectLst/>
              <a:latin typeface="Montserrat Light" panose="00000400000000000000" pitchFamily="2" charset="0"/>
              <a:ea typeface="Calibri" panose="020F0502020204030204" pitchFamily="34" charset="0"/>
              <a:cs typeface="Times New Roman" panose="02020603050405020304" pitchFamily="18" charset="0"/>
            </a:endParaRPr>
          </a:p>
        </p:txBody>
      </p:sp>
      <p:sp>
        <p:nvSpPr>
          <p:cNvPr id="11" name="Rectangle 10">
            <a:extLst>
              <a:ext uri="{FF2B5EF4-FFF2-40B4-BE49-F238E27FC236}">
                <a16:creationId xmlns:a16="http://schemas.microsoft.com/office/drawing/2014/main" id="{9AB5E292-F105-4884-82CF-40B1481877AD}"/>
              </a:ext>
            </a:extLst>
          </p:cNvPr>
          <p:cNvSpPr/>
          <p:nvPr/>
        </p:nvSpPr>
        <p:spPr>
          <a:xfrm>
            <a:off x="204602" y="4548966"/>
            <a:ext cx="2448814" cy="750000"/>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lvl="1">
              <a:defRPr sz="900" b="0">
                <a:solidFill>
                  <a:srgbClr val="C62E60"/>
                </a:solidFill>
                <a:latin typeface="Avenir Heavy"/>
                <a:ea typeface="Avenir Heavy"/>
                <a:cs typeface="Avenir Heavy"/>
                <a:sym typeface="Avenir Heavy"/>
              </a:defRPr>
            </a:pPr>
            <a:r>
              <a:rPr lang="fr-FR" sz="825" spc="300">
                <a:solidFill>
                  <a:schemeClr val="tx1"/>
                </a:solidFill>
                <a:latin typeface="Montserrat ExtraBold" panose="00000900000000000000" pitchFamily="2" charset="0"/>
                <a:cs typeface="Times New Roman" panose="02020603050405020304" pitchFamily="18" charset="0"/>
              </a:rPr>
              <a:t>GRANDS COMPTES</a:t>
            </a:r>
          </a:p>
        </p:txBody>
      </p:sp>
      <p:sp>
        <p:nvSpPr>
          <p:cNvPr id="13" name="Rectangle 12">
            <a:extLst>
              <a:ext uri="{FF2B5EF4-FFF2-40B4-BE49-F238E27FC236}">
                <a16:creationId xmlns:a16="http://schemas.microsoft.com/office/drawing/2014/main" id="{6A284407-8998-41D9-A86C-82854729C783}"/>
              </a:ext>
            </a:extLst>
          </p:cNvPr>
          <p:cNvSpPr/>
          <p:nvPr/>
        </p:nvSpPr>
        <p:spPr>
          <a:xfrm>
            <a:off x="0" y="0"/>
            <a:ext cx="209350" cy="786062"/>
          </a:xfrm>
          <a:prstGeom prst="rect">
            <a:avLst/>
          </a:prstGeom>
          <a:solidFill>
            <a:srgbClr val="EBA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16" name="Espace réservé pour une image  14">
            <a:extLst>
              <a:ext uri="{FF2B5EF4-FFF2-40B4-BE49-F238E27FC236}">
                <a16:creationId xmlns:a16="http://schemas.microsoft.com/office/drawing/2014/main" id="{AEEC88D8-86F9-4AA0-95D5-4F178FCF1FFC}"/>
              </a:ext>
            </a:extLst>
          </p:cNvPr>
          <p:cNvSpPr>
            <a:spLocks noGrp="1"/>
          </p:cNvSpPr>
          <p:nvPr>
            <p:ph type="pic" sz="quarter" idx="10"/>
          </p:nvPr>
        </p:nvSpPr>
        <p:spPr>
          <a:xfrm>
            <a:off x="628650" y="1521354"/>
            <a:ext cx="7886700" cy="3626115"/>
          </a:xfrm>
          <a:prstGeom prst="rect">
            <a:avLst/>
          </a:prstGeom>
        </p:spPr>
        <p:txBody>
          <a:bodyPr vert="horz" lIns="91440" tIns="45720" rIns="91440" bIns="45720" rtlCol="0">
            <a:normAutofit/>
          </a:bodyPr>
          <a:lstStyle>
            <a:lvl1pPr marL="0" indent="0" algn="l" defTabSz="685800" rtl="0" eaLnBrk="1" latinLnBrk="0" hangingPunct="1">
              <a:lnSpc>
                <a:spcPct val="90000"/>
              </a:lnSpc>
              <a:spcBef>
                <a:spcPts val="750"/>
              </a:spcBef>
              <a:buFont typeface="Arial" panose="020B0604020202020204" pitchFamily="34" charset="0"/>
              <a:buNone/>
              <a:defRPr sz="1050" kern="1200">
                <a:solidFill>
                  <a:schemeClr val="tx1"/>
                </a:solidFill>
                <a:latin typeface="Montserrat Light" panose="00000400000000000000" pitchFamily="2" charset="0"/>
                <a:ea typeface="+mn-ea"/>
                <a:cs typeface="+mn-cs"/>
              </a:defRPr>
            </a:lvl1pPr>
            <a:lvl2pPr marL="471488" indent="-128588" algn="l" defTabSz="685800" rtl="0" eaLnBrk="1" latinLnBrk="0" hangingPunct="1">
              <a:lnSpc>
                <a:spcPct val="90000"/>
              </a:lnSpc>
              <a:spcBef>
                <a:spcPts val="375"/>
              </a:spcBef>
              <a:buFont typeface="Arial" panose="020B0604020202020204" pitchFamily="34" charset="0"/>
              <a:buChar char="•"/>
              <a:defRPr sz="900" kern="1200">
                <a:solidFill>
                  <a:schemeClr val="tx1"/>
                </a:solidFill>
                <a:latin typeface="Montserrat Light" panose="00000400000000000000" pitchFamily="2"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825" kern="1200">
                <a:solidFill>
                  <a:schemeClr val="tx1"/>
                </a:solidFill>
                <a:latin typeface="Montserrat Light" panose="00000400000000000000" pitchFamily="2"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050" kern="1200">
                <a:solidFill>
                  <a:schemeClr val="tx1"/>
                </a:solidFill>
                <a:latin typeface="Montserrat Light" panose="00000400000000000000" pitchFamily="2"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050" kern="1200">
                <a:solidFill>
                  <a:schemeClr val="tx1"/>
                </a:solidFill>
                <a:latin typeface="Montserrat Light" panose="00000400000000000000" pitchFamily="2"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fr-FR"/>
              <a:t>Cliquez sur l'icône pour ajouter une image</a:t>
            </a:r>
          </a:p>
        </p:txBody>
      </p:sp>
      <p:sp>
        <p:nvSpPr>
          <p:cNvPr id="19" name="Espace réservé du texte 17">
            <a:extLst>
              <a:ext uri="{FF2B5EF4-FFF2-40B4-BE49-F238E27FC236}">
                <a16:creationId xmlns:a16="http://schemas.microsoft.com/office/drawing/2014/main" id="{89B3D91C-9FA3-427E-A58C-831783206475}"/>
              </a:ext>
            </a:extLst>
          </p:cNvPr>
          <p:cNvSpPr>
            <a:spLocks noGrp="1"/>
          </p:cNvSpPr>
          <p:nvPr>
            <p:ph type="body" sz="quarter" idx="11" hasCustomPrompt="1"/>
          </p:nvPr>
        </p:nvSpPr>
        <p:spPr>
          <a:xfrm>
            <a:off x="628650" y="1521354"/>
            <a:ext cx="7886700" cy="3626115"/>
          </a:xfrm>
          <a:prstGeom prst="rect">
            <a:avLst/>
          </a:prstGeom>
        </p:spPr>
        <p:txBody>
          <a:bodyPr vert="horz" lIns="91440" tIns="45720" rIns="91440" bIns="45720" rtlCol="0">
            <a:normAutofit/>
          </a:bodyPr>
          <a:lstStyle>
            <a:lvl1pPr marL="0" indent="0" algn="l" defTabSz="685800" rtl="0" eaLnBrk="1" latinLnBrk="0" hangingPunct="1">
              <a:lnSpc>
                <a:spcPct val="90000"/>
              </a:lnSpc>
              <a:spcBef>
                <a:spcPts val="750"/>
              </a:spcBef>
              <a:buFont typeface="Arial" panose="020B0604020202020204" pitchFamily="34" charset="0"/>
              <a:buNone/>
              <a:defRPr sz="1050" kern="1200">
                <a:solidFill>
                  <a:schemeClr val="tx1"/>
                </a:solidFill>
                <a:latin typeface="Montserrat Light" panose="00000400000000000000" pitchFamily="2" charset="0"/>
                <a:ea typeface="+mn-ea"/>
                <a:cs typeface="+mn-cs"/>
              </a:defRPr>
            </a:lvl1pPr>
            <a:lvl2pPr marL="471488" indent="-128588" algn="l" defTabSz="685800" rtl="0" eaLnBrk="1" latinLnBrk="0" hangingPunct="1">
              <a:lnSpc>
                <a:spcPct val="90000"/>
              </a:lnSpc>
              <a:spcBef>
                <a:spcPts val="375"/>
              </a:spcBef>
              <a:buFont typeface="Arial" panose="020B0604020202020204" pitchFamily="34" charset="0"/>
              <a:buChar char="•"/>
              <a:defRPr sz="900" kern="1200">
                <a:solidFill>
                  <a:schemeClr val="tx1"/>
                </a:solidFill>
                <a:latin typeface="Montserrat Light" panose="00000400000000000000" pitchFamily="2"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825" kern="1200">
                <a:solidFill>
                  <a:schemeClr val="tx1"/>
                </a:solidFill>
                <a:latin typeface="Montserrat Light" panose="00000400000000000000" pitchFamily="2"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050" kern="1200">
                <a:solidFill>
                  <a:schemeClr val="tx1"/>
                </a:solidFill>
                <a:latin typeface="Montserrat Light" panose="00000400000000000000" pitchFamily="2"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050" kern="1200">
                <a:solidFill>
                  <a:schemeClr val="tx1"/>
                </a:solidFill>
                <a:latin typeface="Montserrat Light" panose="00000400000000000000" pitchFamily="2"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fr-FR"/>
              <a:t>Cliquez pour modifier les styles du texte du masque</a:t>
            </a:r>
          </a:p>
          <a:p>
            <a:pPr lvl="1"/>
            <a:r>
              <a:rPr lang="fr-FR"/>
              <a:t>Deuxième niveau</a:t>
            </a:r>
          </a:p>
          <a:p>
            <a:pPr lvl="2"/>
            <a:r>
              <a:rPr lang="fr-FR"/>
              <a:t>Troisième niveau</a:t>
            </a:r>
          </a:p>
        </p:txBody>
      </p:sp>
      <p:sp>
        <p:nvSpPr>
          <p:cNvPr id="34" name="Espace réservé du texte 17">
            <a:extLst>
              <a:ext uri="{FF2B5EF4-FFF2-40B4-BE49-F238E27FC236}">
                <a16:creationId xmlns:a16="http://schemas.microsoft.com/office/drawing/2014/main" id="{82D61E6F-37DD-417C-86C2-8E3AED8FEE97}"/>
              </a:ext>
            </a:extLst>
          </p:cNvPr>
          <p:cNvSpPr>
            <a:spLocks noGrp="1"/>
          </p:cNvSpPr>
          <p:nvPr>
            <p:ph type="body" sz="quarter" idx="12" hasCustomPrompt="1"/>
          </p:nvPr>
        </p:nvSpPr>
        <p:spPr>
          <a:xfrm>
            <a:off x="628650" y="1521354"/>
            <a:ext cx="7886700" cy="3626115"/>
          </a:xfrm>
          <a:prstGeom prst="rect">
            <a:avLst/>
          </a:prstGeom>
        </p:spPr>
        <p:txBody>
          <a:bodyPr vert="horz" lIns="91440" tIns="45720" rIns="91440" bIns="45720" rtlCol="0" anchor="ctr">
            <a:normAutofit/>
          </a:bodyPr>
          <a:lstStyle>
            <a:lvl1pPr marL="0" indent="0" algn="l" defTabSz="685800" rtl="0" eaLnBrk="1" latinLnBrk="0" hangingPunct="1">
              <a:lnSpc>
                <a:spcPct val="90000"/>
              </a:lnSpc>
              <a:spcBef>
                <a:spcPts val="750"/>
              </a:spcBef>
              <a:buFont typeface="Arial" panose="020B0604020202020204" pitchFamily="34" charset="0"/>
              <a:buNone/>
              <a:defRPr sz="1050" kern="1200">
                <a:solidFill>
                  <a:schemeClr val="tx1"/>
                </a:solidFill>
                <a:latin typeface="Montserrat Light" panose="00000400000000000000" pitchFamily="2" charset="0"/>
                <a:ea typeface="+mn-ea"/>
                <a:cs typeface="+mn-cs"/>
              </a:defRPr>
            </a:lvl1pPr>
            <a:lvl2pPr marL="471488" indent="-128588" algn="l" defTabSz="685800" rtl="0" eaLnBrk="1" latinLnBrk="0" hangingPunct="1">
              <a:lnSpc>
                <a:spcPct val="90000"/>
              </a:lnSpc>
              <a:spcBef>
                <a:spcPts val="375"/>
              </a:spcBef>
              <a:buFont typeface="Arial" panose="020B0604020202020204" pitchFamily="34" charset="0"/>
              <a:buChar char="•"/>
              <a:defRPr sz="900" kern="1200">
                <a:solidFill>
                  <a:schemeClr val="tx1"/>
                </a:solidFill>
                <a:latin typeface="Montserrat Light" panose="00000400000000000000" pitchFamily="2"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825" kern="1200">
                <a:solidFill>
                  <a:schemeClr val="tx1"/>
                </a:solidFill>
                <a:latin typeface="Montserrat Light" panose="00000400000000000000" pitchFamily="2"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050" kern="1200">
                <a:solidFill>
                  <a:schemeClr val="tx1"/>
                </a:solidFill>
                <a:latin typeface="Montserrat Light" panose="00000400000000000000" pitchFamily="2"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050" kern="1200">
                <a:solidFill>
                  <a:schemeClr val="tx1"/>
                </a:solidFill>
                <a:latin typeface="Montserrat Light" panose="00000400000000000000" pitchFamily="2"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fr-FR"/>
              <a:t>Cliquez pour modifier les styles du texte du masque</a:t>
            </a:r>
          </a:p>
          <a:p>
            <a:pPr lvl="1"/>
            <a:r>
              <a:rPr lang="fr-FR"/>
              <a:t>Deuxième niveau</a:t>
            </a:r>
          </a:p>
          <a:p>
            <a:pPr lvl="2"/>
            <a:r>
              <a:rPr lang="fr-FR"/>
              <a:t>Troisième niveau</a:t>
            </a:r>
          </a:p>
        </p:txBody>
      </p:sp>
      <p:sp>
        <p:nvSpPr>
          <p:cNvPr id="35" name="Espace réservé du texte 3">
            <a:extLst>
              <a:ext uri="{FF2B5EF4-FFF2-40B4-BE49-F238E27FC236}">
                <a16:creationId xmlns:a16="http://schemas.microsoft.com/office/drawing/2014/main" id="{C078E5B2-5D2C-4B15-B08C-6E0C4F62B96C}"/>
              </a:ext>
            </a:extLst>
          </p:cNvPr>
          <p:cNvSpPr>
            <a:spLocks noGrp="1"/>
          </p:cNvSpPr>
          <p:nvPr>
            <p:ph type="body" sz="half" idx="2"/>
          </p:nvPr>
        </p:nvSpPr>
        <p:spPr>
          <a:xfrm>
            <a:off x="628650" y="1521354"/>
            <a:ext cx="7886700" cy="3626115"/>
          </a:xfrm>
          <a:prstGeom prst="rect">
            <a:avLst/>
          </a:prstGeom>
        </p:spPr>
        <p:txBody>
          <a:bodyPr vert="horz" lIns="91440" tIns="45720" rIns="91440" bIns="45720" rtlCol="0" anchor="ctr">
            <a:normAutofit/>
          </a:bodyPr>
          <a:lstStyle>
            <a:lvl1pPr marL="0" indent="0" algn="l" defTabSz="685800" rtl="0" eaLnBrk="1" latinLnBrk="0" hangingPunct="1">
              <a:lnSpc>
                <a:spcPct val="90000"/>
              </a:lnSpc>
              <a:spcBef>
                <a:spcPts val="750"/>
              </a:spcBef>
              <a:buFont typeface="Arial" panose="020B0604020202020204" pitchFamily="34" charset="0"/>
              <a:buNone/>
              <a:defRPr sz="1050" kern="1200">
                <a:solidFill>
                  <a:schemeClr val="tx1"/>
                </a:solidFill>
                <a:latin typeface="Montserrat Light" panose="00000400000000000000" pitchFamily="2" charset="0"/>
                <a:ea typeface="+mn-ea"/>
                <a:cs typeface="+mn-cs"/>
              </a:defRPr>
            </a:lvl1pPr>
            <a:lvl2pPr marL="471488" indent="-128588" algn="l" defTabSz="685800" rtl="0" eaLnBrk="1" latinLnBrk="0" hangingPunct="1">
              <a:lnSpc>
                <a:spcPct val="90000"/>
              </a:lnSpc>
              <a:spcBef>
                <a:spcPts val="375"/>
              </a:spcBef>
              <a:buFont typeface="Arial" panose="020B0604020202020204" pitchFamily="34" charset="0"/>
              <a:buChar char="•"/>
              <a:defRPr sz="900" kern="1200">
                <a:solidFill>
                  <a:schemeClr val="tx1"/>
                </a:solidFill>
                <a:latin typeface="Montserrat Light" panose="00000400000000000000" pitchFamily="2"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825" kern="1200">
                <a:solidFill>
                  <a:schemeClr val="tx1"/>
                </a:solidFill>
                <a:latin typeface="Montserrat Light" panose="00000400000000000000" pitchFamily="2"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050" kern="1200">
                <a:solidFill>
                  <a:schemeClr val="tx1"/>
                </a:solidFill>
                <a:latin typeface="Montserrat Light" panose="00000400000000000000" pitchFamily="2"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050" kern="1200">
                <a:solidFill>
                  <a:schemeClr val="tx1"/>
                </a:solidFill>
                <a:latin typeface="Montserrat Light" panose="00000400000000000000" pitchFamily="2"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lvl="0"/>
            <a:r>
              <a:rPr lang="fr-FR"/>
              <a:t>Cliquez pour modifier les styles du texte du masque</a:t>
            </a:r>
          </a:p>
          <a:p>
            <a:pPr lvl="1"/>
            <a:r>
              <a:rPr lang="fr-FR"/>
              <a:t>Deuxième niveau</a:t>
            </a:r>
          </a:p>
          <a:p>
            <a:pPr lvl="2"/>
            <a:r>
              <a:rPr lang="fr-FR"/>
              <a:t>Troisième niveau</a:t>
            </a:r>
          </a:p>
        </p:txBody>
      </p:sp>
      <p:sp>
        <p:nvSpPr>
          <p:cNvPr id="36" name="Espace réservé du texte 3">
            <a:extLst>
              <a:ext uri="{FF2B5EF4-FFF2-40B4-BE49-F238E27FC236}">
                <a16:creationId xmlns:a16="http://schemas.microsoft.com/office/drawing/2014/main" id="{679CB9DD-5FEE-477E-B657-71CCE4D9AC9B}"/>
              </a:ext>
            </a:extLst>
          </p:cNvPr>
          <p:cNvSpPr>
            <a:spLocks noGrp="1"/>
          </p:cNvSpPr>
          <p:nvPr>
            <p:ph type="body" sz="half" idx="13"/>
          </p:nvPr>
        </p:nvSpPr>
        <p:spPr>
          <a:xfrm>
            <a:off x="628650" y="1521354"/>
            <a:ext cx="7886700" cy="3626115"/>
          </a:xfrm>
          <a:prstGeom prst="rect">
            <a:avLst/>
          </a:prstGeom>
        </p:spPr>
        <p:txBody>
          <a:bodyPr vert="horz" lIns="91440" tIns="45720" rIns="91440" bIns="45720" rtlCol="0">
            <a:normAutofit/>
          </a:bodyPr>
          <a:lstStyle>
            <a:lvl1pPr marL="0" indent="0" algn="l" defTabSz="685800" rtl="0" eaLnBrk="1" latinLnBrk="0" hangingPunct="1">
              <a:lnSpc>
                <a:spcPct val="90000"/>
              </a:lnSpc>
              <a:spcBef>
                <a:spcPts val="750"/>
              </a:spcBef>
              <a:buFont typeface="Arial" panose="020B0604020202020204" pitchFamily="34" charset="0"/>
              <a:buNone/>
              <a:defRPr sz="1050" kern="1200">
                <a:solidFill>
                  <a:schemeClr val="tx1"/>
                </a:solidFill>
                <a:latin typeface="Montserrat Light" panose="00000400000000000000" pitchFamily="2" charset="0"/>
                <a:ea typeface="+mn-ea"/>
                <a:cs typeface="+mn-cs"/>
              </a:defRPr>
            </a:lvl1pPr>
            <a:lvl2pPr marL="471488" indent="-128588" algn="l" defTabSz="685800" rtl="0" eaLnBrk="1" latinLnBrk="0" hangingPunct="1">
              <a:lnSpc>
                <a:spcPct val="90000"/>
              </a:lnSpc>
              <a:spcBef>
                <a:spcPts val="375"/>
              </a:spcBef>
              <a:buFont typeface="Arial" panose="020B0604020202020204" pitchFamily="34" charset="0"/>
              <a:buChar char="•"/>
              <a:defRPr sz="900" kern="1200">
                <a:solidFill>
                  <a:schemeClr val="tx1"/>
                </a:solidFill>
                <a:latin typeface="Montserrat Light" panose="00000400000000000000" pitchFamily="2"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825" kern="1200">
                <a:solidFill>
                  <a:schemeClr val="tx1"/>
                </a:solidFill>
                <a:latin typeface="Montserrat Light" panose="00000400000000000000" pitchFamily="2"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050" kern="1200">
                <a:solidFill>
                  <a:schemeClr val="tx1"/>
                </a:solidFill>
                <a:latin typeface="Montserrat Light" panose="00000400000000000000" pitchFamily="2"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050" kern="1200">
                <a:solidFill>
                  <a:schemeClr val="tx1"/>
                </a:solidFill>
                <a:latin typeface="Montserrat Light" panose="00000400000000000000" pitchFamily="2"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lvl="0"/>
            <a:r>
              <a:rPr lang="fr-FR"/>
              <a:t>Cliquez pour modifier les styles du texte du masque</a:t>
            </a:r>
          </a:p>
          <a:p>
            <a:pPr lvl="1"/>
            <a:r>
              <a:rPr lang="fr-FR"/>
              <a:t>Deuxième niveau</a:t>
            </a:r>
          </a:p>
          <a:p>
            <a:pPr lvl="2"/>
            <a:r>
              <a:rPr lang="fr-FR"/>
              <a:t>Troisième niveau</a:t>
            </a:r>
          </a:p>
        </p:txBody>
      </p:sp>
      <p:sp>
        <p:nvSpPr>
          <p:cNvPr id="37" name="Espace réservé du texte 3">
            <a:extLst>
              <a:ext uri="{FF2B5EF4-FFF2-40B4-BE49-F238E27FC236}">
                <a16:creationId xmlns:a16="http://schemas.microsoft.com/office/drawing/2014/main" id="{61FA92E3-AA8D-40D9-B45D-D307B3616369}"/>
              </a:ext>
            </a:extLst>
          </p:cNvPr>
          <p:cNvSpPr>
            <a:spLocks noGrp="1"/>
          </p:cNvSpPr>
          <p:nvPr>
            <p:ph type="body" sz="half" idx="14"/>
          </p:nvPr>
        </p:nvSpPr>
        <p:spPr>
          <a:xfrm>
            <a:off x="628650" y="1521354"/>
            <a:ext cx="7886700" cy="3626115"/>
          </a:xfrm>
          <a:prstGeom prst="rect">
            <a:avLst/>
          </a:prstGeom>
        </p:spPr>
        <p:txBody>
          <a:bodyPr vert="horz" lIns="91440" tIns="45720" rIns="91440" bIns="45720" rtlCol="0">
            <a:normAutofit/>
          </a:bodyPr>
          <a:lstStyle>
            <a:lvl1pPr marL="0" indent="0" algn="l" defTabSz="685800" rtl="0" eaLnBrk="1" latinLnBrk="0" hangingPunct="1">
              <a:lnSpc>
                <a:spcPct val="90000"/>
              </a:lnSpc>
              <a:spcBef>
                <a:spcPts val="750"/>
              </a:spcBef>
              <a:buFont typeface="Arial" panose="020B0604020202020204" pitchFamily="34" charset="0"/>
              <a:buNone/>
              <a:defRPr sz="1050" kern="1200">
                <a:solidFill>
                  <a:schemeClr val="tx1"/>
                </a:solidFill>
                <a:latin typeface="Montserrat Light" panose="00000400000000000000" pitchFamily="2" charset="0"/>
                <a:ea typeface="+mn-ea"/>
                <a:cs typeface="+mn-cs"/>
              </a:defRPr>
            </a:lvl1pPr>
            <a:lvl2pPr marL="471488" indent="-128588" algn="l" defTabSz="685800" rtl="0" eaLnBrk="1" latinLnBrk="0" hangingPunct="1">
              <a:lnSpc>
                <a:spcPct val="90000"/>
              </a:lnSpc>
              <a:spcBef>
                <a:spcPts val="375"/>
              </a:spcBef>
              <a:buFont typeface="Arial" panose="020B0604020202020204" pitchFamily="34" charset="0"/>
              <a:buChar char="•"/>
              <a:defRPr sz="900" kern="1200">
                <a:solidFill>
                  <a:schemeClr val="tx1"/>
                </a:solidFill>
                <a:latin typeface="Montserrat Light" panose="00000400000000000000" pitchFamily="2"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825" kern="1200">
                <a:solidFill>
                  <a:schemeClr val="tx1"/>
                </a:solidFill>
                <a:latin typeface="Montserrat Light" panose="00000400000000000000" pitchFamily="2"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050" kern="1200">
                <a:solidFill>
                  <a:schemeClr val="tx1"/>
                </a:solidFill>
                <a:latin typeface="Montserrat Light" panose="00000400000000000000" pitchFamily="2"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050" kern="1200">
                <a:solidFill>
                  <a:schemeClr val="tx1"/>
                </a:solidFill>
                <a:latin typeface="Montserrat Light" panose="00000400000000000000" pitchFamily="2"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lvl="0"/>
            <a:r>
              <a:rPr lang="fr-FR"/>
              <a:t>Cliquez pour modifier les styles du texte du masque</a:t>
            </a:r>
          </a:p>
          <a:p>
            <a:pPr lvl="1"/>
            <a:r>
              <a:rPr lang="fr-FR"/>
              <a:t>Deuxième niveau</a:t>
            </a:r>
          </a:p>
          <a:p>
            <a:pPr lvl="2"/>
            <a:r>
              <a:rPr lang="fr-FR"/>
              <a:t>Troisième niveau</a:t>
            </a:r>
          </a:p>
        </p:txBody>
      </p:sp>
      <p:sp>
        <p:nvSpPr>
          <p:cNvPr id="38" name="Rectangle 37">
            <a:extLst>
              <a:ext uri="{FF2B5EF4-FFF2-40B4-BE49-F238E27FC236}">
                <a16:creationId xmlns:a16="http://schemas.microsoft.com/office/drawing/2014/main" id="{8DB6322A-F664-4E3B-B02B-82102A9C1FF4}"/>
              </a:ext>
            </a:extLst>
          </p:cNvPr>
          <p:cNvSpPr/>
          <p:nvPr/>
        </p:nvSpPr>
        <p:spPr>
          <a:xfrm>
            <a:off x="8893176" y="5438273"/>
            <a:ext cx="250825" cy="276727"/>
          </a:xfrm>
          <a:prstGeom prst="rect">
            <a:avLst/>
          </a:prstGeom>
          <a:solidFill>
            <a:srgbClr val="EBA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fr-FR" sz="675">
                <a:latin typeface="Montserrat Light" panose="00000400000000000000" pitchFamily="2" charset="0"/>
              </a:rPr>
              <a:t> </a:t>
            </a:r>
          </a:p>
        </p:txBody>
      </p:sp>
      <p:sp>
        <p:nvSpPr>
          <p:cNvPr id="39" name="Espace réservé du numéro de diapositive 5">
            <a:extLst>
              <a:ext uri="{FF2B5EF4-FFF2-40B4-BE49-F238E27FC236}">
                <a16:creationId xmlns:a16="http://schemas.microsoft.com/office/drawing/2014/main" id="{F57040A3-83FD-4068-821D-EFE6809B33E5}"/>
              </a:ext>
            </a:extLst>
          </p:cNvPr>
          <p:cNvSpPr>
            <a:spLocks noGrp="1"/>
          </p:cNvSpPr>
          <p:nvPr>
            <p:ph type="sldNum" sz="quarter" idx="15"/>
          </p:nvPr>
        </p:nvSpPr>
        <p:spPr>
          <a:xfrm>
            <a:off x="8865394" y="5438273"/>
            <a:ext cx="278606" cy="276727"/>
          </a:xfrm>
          <a:prstGeom prst="rect">
            <a:avLst/>
          </a:prstGeom>
        </p:spPr>
        <p:txBody>
          <a:bodyPr anchor="ctr"/>
          <a:lstStyle>
            <a:lvl1pPr algn="ctr">
              <a:defRPr sz="600">
                <a:solidFill>
                  <a:schemeClr val="bg1"/>
                </a:solidFill>
                <a:latin typeface="Montserrat Light" panose="00000400000000000000" pitchFamily="2" charset="0"/>
              </a:defRPr>
            </a:lvl1pPr>
          </a:lstStyle>
          <a:p>
            <a:fld id="{493CB6BD-B1C6-44BA-A464-57AF382C63A0}" type="slidenum">
              <a:rPr lang="en-GB" smtClean="0"/>
              <a:t>‹N°›</a:t>
            </a:fld>
            <a:endParaRPr lang="en-GB"/>
          </a:p>
        </p:txBody>
      </p:sp>
    </p:spTree>
    <p:extLst>
      <p:ext uri="{BB962C8B-B14F-4D97-AF65-F5344CB8AC3E}">
        <p14:creationId xmlns:p14="http://schemas.microsoft.com/office/powerpoint/2010/main" val="185375949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re seul">
    <p:spTree>
      <p:nvGrpSpPr>
        <p:cNvPr id="1" name=""/>
        <p:cNvGrpSpPr/>
        <p:nvPr/>
      </p:nvGrpSpPr>
      <p:grpSpPr>
        <a:xfrm>
          <a:off x="0" y="0"/>
          <a:ext cx="0" cy="0"/>
          <a:chOff x="0" y="0"/>
          <a:chExt cx="0" cy="0"/>
        </a:xfrm>
      </p:grpSpPr>
      <p:sp>
        <p:nvSpPr>
          <p:cNvPr id="14" name="Titre 8">
            <a:extLst>
              <a:ext uri="{FF2B5EF4-FFF2-40B4-BE49-F238E27FC236}">
                <a16:creationId xmlns:a16="http://schemas.microsoft.com/office/drawing/2014/main" id="{FF86C00C-7F49-4ECF-8E3F-87C37DFA485D}"/>
              </a:ext>
            </a:extLst>
          </p:cNvPr>
          <p:cNvSpPr>
            <a:spLocks noGrp="1"/>
          </p:cNvSpPr>
          <p:nvPr>
            <p:ph type="title" idx="4294967295"/>
          </p:nvPr>
        </p:nvSpPr>
        <p:spPr>
          <a:xfrm>
            <a:off x="333175" y="200670"/>
            <a:ext cx="7886700" cy="341632"/>
          </a:xfrm>
          <a:prstGeom prst="rect">
            <a:avLst/>
          </a:prstGeom>
          <a:noFill/>
        </p:spPr>
        <p:txBody>
          <a:bodyPr wrap="square" rtlCol="0">
            <a:spAutoFit/>
          </a:bodyPr>
          <a:lstStyle>
            <a:lvl1pPr algn="l" defTabSz="685800" rtl="0" eaLnBrk="1" latinLnBrk="0" hangingPunct="1">
              <a:lnSpc>
                <a:spcPct val="90000"/>
              </a:lnSpc>
              <a:spcBef>
                <a:spcPct val="0"/>
              </a:spcBef>
              <a:buNone/>
              <a:defRPr lang="fr-FR" sz="1800" kern="1200" dirty="0" smtClean="0">
                <a:solidFill>
                  <a:schemeClr val="tx1"/>
                </a:solidFill>
                <a:latin typeface="Montserrat Black" panose="00000A00000000000000" pitchFamily="2" charset="0"/>
                <a:ea typeface="+mn-ea"/>
                <a:cs typeface="+mn-cs"/>
              </a:defRPr>
            </a:lvl1pPr>
          </a:lstStyle>
          <a:p>
            <a:r>
              <a:rPr lang="fr-FR"/>
              <a:t>Modifiez le style du titre</a:t>
            </a:r>
            <a:endParaRPr lang="fr-FR" sz="1350"/>
          </a:p>
        </p:txBody>
      </p:sp>
      <p:sp>
        <p:nvSpPr>
          <p:cNvPr id="15" name="Cadre 14">
            <a:extLst>
              <a:ext uri="{FF2B5EF4-FFF2-40B4-BE49-F238E27FC236}">
                <a16:creationId xmlns:a16="http://schemas.microsoft.com/office/drawing/2014/main" id="{86FC6659-11AC-4A52-9964-F1992A4899DB}"/>
              </a:ext>
            </a:extLst>
          </p:cNvPr>
          <p:cNvSpPr/>
          <p:nvPr/>
        </p:nvSpPr>
        <p:spPr>
          <a:xfrm>
            <a:off x="0" y="0"/>
            <a:ext cx="9144000" cy="5715000"/>
          </a:xfrm>
          <a:prstGeom prst="frame">
            <a:avLst>
              <a:gd name="adj1" fmla="val 1312"/>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solidFill>
                <a:schemeClr val="tx1"/>
              </a:solidFill>
            </a:endParaRPr>
          </a:p>
        </p:txBody>
      </p:sp>
      <p:sp>
        <p:nvSpPr>
          <p:cNvPr id="16" name="Rectangle : coins arrondis 15">
            <a:extLst>
              <a:ext uri="{FF2B5EF4-FFF2-40B4-BE49-F238E27FC236}">
                <a16:creationId xmlns:a16="http://schemas.microsoft.com/office/drawing/2014/main" id="{4DE88D14-F736-4286-BC8C-B8266F388E17}"/>
              </a:ext>
            </a:extLst>
          </p:cNvPr>
          <p:cNvSpPr/>
          <p:nvPr/>
        </p:nvSpPr>
        <p:spPr>
          <a:xfrm>
            <a:off x="293164" y="211941"/>
            <a:ext cx="912800" cy="1014222"/>
          </a:xfrm>
          <a:prstGeom prst="roundRect">
            <a:avLst>
              <a:gd name="adj" fmla="val 8895"/>
            </a:avLst>
          </a:prstGeom>
          <a:solidFill>
            <a:schemeClr val="bg1"/>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23" name="Rectangle 22">
            <a:extLst>
              <a:ext uri="{FF2B5EF4-FFF2-40B4-BE49-F238E27FC236}">
                <a16:creationId xmlns:a16="http://schemas.microsoft.com/office/drawing/2014/main" id="{BD0E829A-EEA3-4EDA-9E15-855D40CBC1BD}"/>
              </a:ext>
            </a:extLst>
          </p:cNvPr>
          <p:cNvSpPr/>
          <p:nvPr/>
        </p:nvSpPr>
        <p:spPr>
          <a:xfrm>
            <a:off x="293165" y="2112309"/>
            <a:ext cx="3318745" cy="3302948"/>
          </a:xfrm>
          <a:prstGeom prst="rect">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buClr>
                <a:srgbClr val="EBA900"/>
              </a:buClr>
              <a:defRPr/>
            </a:pPr>
            <a:endParaRPr lang="fr-FR" sz="675" i="1">
              <a:solidFill>
                <a:schemeClr val="tx1">
                  <a:lumMod val="65000"/>
                  <a:lumOff val="35000"/>
                </a:schemeClr>
              </a:solidFill>
            </a:endParaRPr>
          </a:p>
        </p:txBody>
      </p:sp>
      <p:sp>
        <p:nvSpPr>
          <p:cNvPr id="24" name="ZoneTexte 23">
            <a:extLst>
              <a:ext uri="{FF2B5EF4-FFF2-40B4-BE49-F238E27FC236}">
                <a16:creationId xmlns:a16="http://schemas.microsoft.com/office/drawing/2014/main" id="{46A0E04C-65FF-4A83-96D6-D478092F991A}"/>
              </a:ext>
            </a:extLst>
          </p:cNvPr>
          <p:cNvSpPr txBox="1"/>
          <p:nvPr/>
        </p:nvSpPr>
        <p:spPr>
          <a:xfrm>
            <a:off x="498164" y="2017920"/>
            <a:ext cx="2908745" cy="188779"/>
          </a:xfrm>
          <a:prstGeom prst="rect">
            <a:avLst/>
          </a:prstGeom>
          <a:solidFill>
            <a:schemeClr val="bg1"/>
          </a:solidFill>
        </p:spPr>
        <p:txBody>
          <a:bodyPr anchor="ctr">
            <a:noAutofit/>
          </a:bodyPr>
          <a:lstStyle>
            <a:defPPr>
              <a:defRPr lang="en-US"/>
            </a:defPPr>
            <a:lvl2pPr marL="0" lvl="1">
              <a:spcAft>
                <a:spcPts val="0"/>
              </a:spcAft>
              <a:defRPr sz="1400" spc="400">
                <a:effectLst/>
                <a:latin typeface="Montserrat Light" panose="00000400000000000000" pitchFamily="2" charset="0"/>
                <a:ea typeface="Times New Roman" panose="02020603050405020304" pitchFamily="18" charset="0"/>
                <a:cs typeface="Times New Roman" panose="02020603050405020304" pitchFamily="18" charset="0"/>
              </a:defRPr>
            </a:lvl2pPr>
          </a:lstStyle>
          <a:p>
            <a:pPr algn="ctr"/>
            <a:r>
              <a:rPr lang="fr-FR" sz="750">
                <a:latin typeface="+mj-lt"/>
                <a:cs typeface="Times New Roman" panose="02020603050405020304" pitchFamily="18" charset="0"/>
              </a:rPr>
              <a:t>CONTEXTE</a:t>
            </a:r>
            <a:r>
              <a:rPr lang="fr-FR" sz="750">
                <a:latin typeface="+mj-lt"/>
              </a:rPr>
              <a:t> </a:t>
            </a:r>
            <a:r>
              <a:rPr lang="fr-FR" sz="750" b="1">
                <a:solidFill>
                  <a:schemeClr val="accent1"/>
                </a:solidFill>
                <a:latin typeface="+mj-lt"/>
              </a:rPr>
              <a:t>&amp; </a:t>
            </a:r>
            <a:r>
              <a:rPr lang="fr-FR" sz="750">
                <a:latin typeface="+mj-lt"/>
                <a:cs typeface="Times New Roman" panose="02020603050405020304" pitchFamily="18" charset="0"/>
              </a:rPr>
              <a:t>PROBLÉMATIQUE</a:t>
            </a:r>
          </a:p>
        </p:txBody>
      </p:sp>
      <p:sp>
        <p:nvSpPr>
          <p:cNvPr id="25" name="Rectangle 24">
            <a:extLst>
              <a:ext uri="{FF2B5EF4-FFF2-40B4-BE49-F238E27FC236}">
                <a16:creationId xmlns:a16="http://schemas.microsoft.com/office/drawing/2014/main" id="{AD70B852-3FE2-4B7A-83DF-2F21E2CECF05}"/>
              </a:ext>
            </a:extLst>
          </p:cNvPr>
          <p:cNvSpPr/>
          <p:nvPr/>
        </p:nvSpPr>
        <p:spPr>
          <a:xfrm>
            <a:off x="3796970" y="2112309"/>
            <a:ext cx="4896214" cy="211810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fr-FR" sz="750">
                <a:latin typeface="+mj-lt"/>
              </a:rPr>
              <a:t>MISSIONS CLÉS</a:t>
            </a:r>
          </a:p>
          <a:p>
            <a:endParaRPr lang="fr-FR" sz="1350"/>
          </a:p>
        </p:txBody>
      </p:sp>
      <p:sp>
        <p:nvSpPr>
          <p:cNvPr id="27" name="Forme en L 26">
            <a:extLst>
              <a:ext uri="{FF2B5EF4-FFF2-40B4-BE49-F238E27FC236}">
                <a16:creationId xmlns:a16="http://schemas.microsoft.com/office/drawing/2014/main" id="{1354E7ED-813B-4335-BA75-45463083E2B2}"/>
              </a:ext>
            </a:extLst>
          </p:cNvPr>
          <p:cNvSpPr/>
          <p:nvPr/>
        </p:nvSpPr>
        <p:spPr>
          <a:xfrm>
            <a:off x="3812867" y="5208848"/>
            <a:ext cx="183600" cy="204000"/>
          </a:xfrm>
          <a:prstGeom prst="corner">
            <a:avLst>
              <a:gd name="adj1" fmla="val 13347"/>
              <a:gd name="adj2" fmla="val 14229"/>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28" name="Forme en L 27">
            <a:extLst>
              <a:ext uri="{FF2B5EF4-FFF2-40B4-BE49-F238E27FC236}">
                <a16:creationId xmlns:a16="http://schemas.microsoft.com/office/drawing/2014/main" id="{6355DCAB-C16C-48BF-88CD-04D3B11B3BDE}"/>
              </a:ext>
            </a:extLst>
          </p:cNvPr>
          <p:cNvSpPr/>
          <p:nvPr/>
        </p:nvSpPr>
        <p:spPr>
          <a:xfrm flipH="1">
            <a:off x="8506088" y="5211257"/>
            <a:ext cx="183600" cy="204000"/>
          </a:xfrm>
          <a:prstGeom prst="corner">
            <a:avLst>
              <a:gd name="adj1" fmla="val 13347"/>
              <a:gd name="adj2" fmla="val 14229"/>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29" name="Forme en L 28">
            <a:extLst>
              <a:ext uri="{FF2B5EF4-FFF2-40B4-BE49-F238E27FC236}">
                <a16:creationId xmlns:a16="http://schemas.microsoft.com/office/drawing/2014/main" id="{F951DB5D-2FBA-4615-B9CF-C952EF3946BF}"/>
              </a:ext>
            </a:extLst>
          </p:cNvPr>
          <p:cNvSpPr/>
          <p:nvPr/>
        </p:nvSpPr>
        <p:spPr>
          <a:xfrm rot="5400000">
            <a:off x="3802622" y="4337906"/>
            <a:ext cx="204904" cy="184414"/>
          </a:xfrm>
          <a:prstGeom prst="corner">
            <a:avLst>
              <a:gd name="adj1" fmla="val 13347"/>
              <a:gd name="adj2" fmla="val 14229"/>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30" name="Forme en L 29">
            <a:extLst>
              <a:ext uri="{FF2B5EF4-FFF2-40B4-BE49-F238E27FC236}">
                <a16:creationId xmlns:a16="http://schemas.microsoft.com/office/drawing/2014/main" id="{3CDAD12D-6F58-4C7F-9A44-D0334A9ED3CF}"/>
              </a:ext>
            </a:extLst>
          </p:cNvPr>
          <p:cNvSpPr/>
          <p:nvPr/>
        </p:nvSpPr>
        <p:spPr>
          <a:xfrm rot="16200000" flipH="1">
            <a:off x="8495029" y="4340316"/>
            <a:ext cx="204904" cy="184414"/>
          </a:xfrm>
          <a:prstGeom prst="corner">
            <a:avLst>
              <a:gd name="adj1" fmla="val 13347"/>
              <a:gd name="adj2" fmla="val 14229"/>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34" name="Espace réservé du texte 31">
            <a:extLst>
              <a:ext uri="{FF2B5EF4-FFF2-40B4-BE49-F238E27FC236}">
                <a16:creationId xmlns:a16="http://schemas.microsoft.com/office/drawing/2014/main" id="{74BEEC0C-D37F-4846-A8C7-A3175120F4DA}"/>
              </a:ext>
            </a:extLst>
          </p:cNvPr>
          <p:cNvSpPr>
            <a:spLocks noGrp="1"/>
          </p:cNvSpPr>
          <p:nvPr>
            <p:ph type="body" sz="quarter" idx="11"/>
          </p:nvPr>
        </p:nvSpPr>
        <p:spPr>
          <a:xfrm>
            <a:off x="628650" y="1521354"/>
            <a:ext cx="7886700" cy="3626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t">
            <a:normAutofit/>
          </a:bodyPr>
          <a:lstStyle>
            <a:lvl1pPr marL="0" indent="0" algn="l" defTabSz="685800" rtl="0" eaLnBrk="1" latinLnBrk="0" hangingPunct="1">
              <a:lnSpc>
                <a:spcPct val="90000"/>
              </a:lnSpc>
              <a:spcBef>
                <a:spcPts val="750"/>
              </a:spcBef>
              <a:buFont typeface="Arial" panose="020B0604020202020204" pitchFamily="34" charset="0"/>
              <a:buNone/>
              <a:defRPr sz="1050" kern="1200">
                <a:solidFill>
                  <a:schemeClr val="tx1"/>
                </a:solidFill>
                <a:latin typeface="Montserrat Light" panose="00000400000000000000" pitchFamily="2" charset="0"/>
                <a:ea typeface="+mn-ea"/>
                <a:cs typeface="+mn-cs"/>
              </a:defRPr>
            </a:lvl1pPr>
            <a:lvl2pPr marL="471488" indent="-128588" algn="l" defTabSz="685800" rtl="0" eaLnBrk="1" latinLnBrk="0" hangingPunct="1">
              <a:lnSpc>
                <a:spcPct val="90000"/>
              </a:lnSpc>
              <a:spcBef>
                <a:spcPts val="375"/>
              </a:spcBef>
              <a:buFont typeface="Arial" panose="020B0604020202020204" pitchFamily="34" charset="0"/>
              <a:buChar char="•"/>
              <a:defRPr sz="900" kern="1200">
                <a:solidFill>
                  <a:schemeClr val="tx1"/>
                </a:solidFill>
                <a:latin typeface="Montserrat Light" panose="00000400000000000000" pitchFamily="2"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825" kern="1200">
                <a:solidFill>
                  <a:schemeClr val="tx1"/>
                </a:solidFill>
                <a:latin typeface="Montserrat Light" panose="00000400000000000000" pitchFamily="2"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050" kern="1200">
                <a:solidFill>
                  <a:schemeClr val="tx1"/>
                </a:solidFill>
                <a:latin typeface="Montserrat Light" panose="00000400000000000000" pitchFamily="2"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050" kern="1200">
                <a:solidFill>
                  <a:schemeClr val="tx1"/>
                </a:solidFill>
                <a:latin typeface="Montserrat Light" panose="00000400000000000000" pitchFamily="2"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lvl="0"/>
            <a:r>
              <a:rPr lang="fr-FR"/>
              <a:t>Cliquez pour modifier les styles du texte du masque</a:t>
            </a:r>
          </a:p>
          <a:p>
            <a:pPr lvl="1"/>
            <a:r>
              <a:rPr lang="fr-FR"/>
              <a:t>Deuxième niveau</a:t>
            </a:r>
          </a:p>
          <a:p>
            <a:pPr lvl="2"/>
            <a:r>
              <a:rPr lang="fr-FR"/>
              <a:t>Troisième niveau</a:t>
            </a:r>
          </a:p>
        </p:txBody>
      </p:sp>
      <p:sp>
        <p:nvSpPr>
          <p:cNvPr id="44" name="Espace réservé du texte 31">
            <a:extLst>
              <a:ext uri="{FF2B5EF4-FFF2-40B4-BE49-F238E27FC236}">
                <a16:creationId xmlns:a16="http://schemas.microsoft.com/office/drawing/2014/main" id="{6A78E64D-FA81-4ABC-9EC1-B826F8EDAC74}"/>
              </a:ext>
            </a:extLst>
          </p:cNvPr>
          <p:cNvSpPr>
            <a:spLocks noGrp="1"/>
          </p:cNvSpPr>
          <p:nvPr>
            <p:ph type="body" sz="quarter" idx="13" hasCustomPrompt="1"/>
          </p:nvPr>
        </p:nvSpPr>
        <p:spPr>
          <a:xfrm>
            <a:off x="628650" y="1521354"/>
            <a:ext cx="7886700" cy="3626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t">
            <a:normAutofit/>
          </a:bodyPr>
          <a:lstStyle>
            <a:lvl1pPr marL="0" indent="0" algn="l" defTabSz="685800" rtl="0" eaLnBrk="1" latinLnBrk="0" hangingPunct="1">
              <a:lnSpc>
                <a:spcPct val="90000"/>
              </a:lnSpc>
              <a:spcBef>
                <a:spcPts val="750"/>
              </a:spcBef>
              <a:buFont typeface="Arial" panose="020B0604020202020204" pitchFamily="34" charset="0"/>
              <a:buNone/>
              <a:defRPr sz="1050" kern="1200">
                <a:solidFill>
                  <a:schemeClr val="tx1"/>
                </a:solidFill>
                <a:latin typeface="Montserrat Light" panose="00000400000000000000" pitchFamily="2" charset="0"/>
                <a:ea typeface="+mn-ea"/>
                <a:cs typeface="+mn-cs"/>
              </a:defRPr>
            </a:lvl1pPr>
            <a:lvl2pPr marL="471488" indent="-128588" algn="l" defTabSz="685800" rtl="0" eaLnBrk="1" latinLnBrk="0" hangingPunct="1">
              <a:lnSpc>
                <a:spcPct val="90000"/>
              </a:lnSpc>
              <a:spcBef>
                <a:spcPts val="375"/>
              </a:spcBef>
              <a:buFont typeface="Arial" panose="020B0604020202020204" pitchFamily="34" charset="0"/>
              <a:buChar char="•"/>
              <a:defRPr sz="900" kern="1200">
                <a:solidFill>
                  <a:schemeClr val="tx1"/>
                </a:solidFill>
                <a:latin typeface="Montserrat Light" panose="00000400000000000000" pitchFamily="2"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825" kern="1200">
                <a:solidFill>
                  <a:schemeClr val="tx1"/>
                </a:solidFill>
                <a:latin typeface="Montserrat Light" panose="00000400000000000000" pitchFamily="2"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050" kern="1200">
                <a:solidFill>
                  <a:schemeClr val="tx1"/>
                </a:solidFill>
                <a:latin typeface="Montserrat Light" panose="00000400000000000000" pitchFamily="2"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050" kern="1200">
                <a:solidFill>
                  <a:schemeClr val="tx1"/>
                </a:solidFill>
                <a:latin typeface="Montserrat Light" panose="00000400000000000000" pitchFamily="2"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fr-FR"/>
              <a:t>Cliquez pour modifier les styles du texte du masque</a:t>
            </a:r>
          </a:p>
          <a:p>
            <a:pPr lvl="1"/>
            <a:r>
              <a:rPr lang="fr-FR"/>
              <a:t>Deuxième niveau</a:t>
            </a:r>
          </a:p>
          <a:p>
            <a:pPr lvl="2"/>
            <a:r>
              <a:rPr lang="fr-FR"/>
              <a:t>Troisième niveau</a:t>
            </a:r>
          </a:p>
        </p:txBody>
      </p:sp>
      <p:sp>
        <p:nvSpPr>
          <p:cNvPr id="47" name="Espace réservé du texte 31">
            <a:extLst>
              <a:ext uri="{FF2B5EF4-FFF2-40B4-BE49-F238E27FC236}">
                <a16:creationId xmlns:a16="http://schemas.microsoft.com/office/drawing/2014/main" id="{64597E7D-A4EA-4CCD-9DBB-3379EE739D66}"/>
              </a:ext>
            </a:extLst>
          </p:cNvPr>
          <p:cNvSpPr>
            <a:spLocks noGrp="1"/>
          </p:cNvSpPr>
          <p:nvPr>
            <p:ph type="body" sz="quarter" idx="14"/>
          </p:nvPr>
        </p:nvSpPr>
        <p:spPr>
          <a:xfrm>
            <a:off x="628650" y="1521354"/>
            <a:ext cx="7886700" cy="3626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t">
            <a:normAutofit/>
          </a:bodyPr>
          <a:lstStyle>
            <a:lvl1pPr marL="0" indent="0" algn="l" defTabSz="685800" rtl="0" eaLnBrk="1" latinLnBrk="0" hangingPunct="1">
              <a:lnSpc>
                <a:spcPct val="90000"/>
              </a:lnSpc>
              <a:spcBef>
                <a:spcPts val="750"/>
              </a:spcBef>
              <a:buFont typeface="Arial" panose="020B0604020202020204" pitchFamily="34" charset="0"/>
              <a:buNone/>
              <a:defRPr sz="1050" kern="1200">
                <a:solidFill>
                  <a:schemeClr val="tx1"/>
                </a:solidFill>
                <a:latin typeface="Montserrat Light" panose="00000400000000000000" pitchFamily="2" charset="0"/>
                <a:ea typeface="+mn-ea"/>
                <a:cs typeface="+mn-cs"/>
              </a:defRPr>
            </a:lvl1pPr>
            <a:lvl2pPr marL="471488" indent="-128588" algn="l" defTabSz="685800" rtl="0" eaLnBrk="1" latinLnBrk="0" hangingPunct="1">
              <a:lnSpc>
                <a:spcPct val="90000"/>
              </a:lnSpc>
              <a:spcBef>
                <a:spcPts val="375"/>
              </a:spcBef>
              <a:buFont typeface="Arial" panose="020B0604020202020204" pitchFamily="34" charset="0"/>
              <a:buChar char="•"/>
              <a:defRPr sz="900" kern="1200">
                <a:solidFill>
                  <a:schemeClr val="tx1"/>
                </a:solidFill>
                <a:latin typeface="Montserrat Light" panose="00000400000000000000" pitchFamily="2"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825" kern="1200">
                <a:solidFill>
                  <a:schemeClr val="tx1"/>
                </a:solidFill>
                <a:latin typeface="Montserrat Light" panose="00000400000000000000" pitchFamily="2"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050" kern="1200">
                <a:solidFill>
                  <a:schemeClr val="tx1"/>
                </a:solidFill>
                <a:latin typeface="Montserrat Light" panose="00000400000000000000" pitchFamily="2"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050" kern="1200">
                <a:solidFill>
                  <a:schemeClr val="tx1"/>
                </a:solidFill>
                <a:latin typeface="Montserrat Light" panose="00000400000000000000" pitchFamily="2"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lvl="0"/>
            <a:r>
              <a:rPr lang="fr-FR"/>
              <a:t>Cliquez pour modifier les styles du texte du masque</a:t>
            </a:r>
          </a:p>
          <a:p>
            <a:pPr lvl="1"/>
            <a:r>
              <a:rPr lang="fr-FR"/>
              <a:t>Deuxième niveau</a:t>
            </a:r>
          </a:p>
          <a:p>
            <a:pPr lvl="2"/>
            <a:r>
              <a:rPr lang="fr-FR"/>
              <a:t>Troisième niveau</a:t>
            </a:r>
          </a:p>
        </p:txBody>
      </p:sp>
      <p:sp>
        <p:nvSpPr>
          <p:cNvPr id="50" name="Espace réservé du texte 48">
            <a:extLst>
              <a:ext uri="{FF2B5EF4-FFF2-40B4-BE49-F238E27FC236}">
                <a16:creationId xmlns:a16="http://schemas.microsoft.com/office/drawing/2014/main" id="{644B43D5-C70D-4445-8764-4C80039A71C8}"/>
              </a:ext>
            </a:extLst>
          </p:cNvPr>
          <p:cNvSpPr>
            <a:spLocks noGrp="1"/>
          </p:cNvSpPr>
          <p:nvPr>
            <p:ph type="body" sz="quarter" idx="15"/>
          </p:nvPr>
        </p:nvSpPr>
        <p:spPr>
          <a:xfrm>
            <a:off x="628650" y="1521354"/>
            <a:ext cx="7886700" cy="3626115"/>
          </a:xfrm>
          <a:prstGeom prst="rect">
            <a:avLst/>
          </a:prstGeom>
        </p:spPr>
        <p:txBody>
          <a:bodyPr vert="horz" lIns="91440" tIns="45720" rIns="91440" bIns="45720" rtlCol="0">
            <a:normAutofit/>
          </a:bodyPr>
          <a:lstStyle>
            <a:lvl1pPr marL="0" indent="0" algn="l" defTabSz="685800" rtl="0" eaLnBrk="1" latinLnBrk="0" hangingPunct="1">
              <a:lnSpc>
                <a:spcPct val="90000"/>
              </a:lnSpc>
              <a:spcBef>
                <a:spcPts val="750"/>
              </a:spcBef>
              <a:buFont typeface="Arial" panose="020B0604020202020204" pitchFamily="34" charset="0"/>
              <a:buNone/>
              <a:defRPr sz="1050" kern="1200">
                <a:solidFill>
                  <a:schemeClr val="tx1"/>
                </a:solidFill>
                <a:latin typeface="Montserrat Light" panose="00000400000000000000" pitchFamily="2" charset="0"/>
                <a:ea typeface="+mn-ea"/>
                <a:cs typeface="+mn-cs"/>
              </a:defRPr>
            </a:lvl1pPr>
            <a:lvl2pPr marL="471488" indent="-128588" algn="l" defTabSz="685800" rtl="0" eaLnBrk="1" latinLnBrk="0" hangingPunct="1">
              <a:lnSpc>
                <a:spcPct val="90000"/>
              </a:lnSpc>
              <a:spcBef>
                <a:spcPts val="375"/>
              </a:spcBef>
              <a:buFont typeface="Arial" panose="020B0604020202020204" pitchFamily="34" charset="0"/>
              <a:buChar char="•"/>
              <a:defRPr sz="900" kern="1200">
                <a:solidFill>
                  <a:schemeClr val="tx1"/>
                </a:solidFill>
                <a:latin typeface="Montserrat Light" panose="00000400000000000000" pitchFamily="2"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825" kern="1200">
                <a:solidFill>
                  <a:schemeClr val="tx1"/>
                </a:solidFill>
                <a:latin typeface="Montserrat Light" panose="00000400000000000000" pitchFamily="2"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050" kern="1200">
                <a:solidFill>
                  <a:schemeClr val="tx1"/>
                </a:solidFill>
                <a:latin typeface="Montserrat Light" panose="00000400000000000000" pitchFamily="2"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050" kern="1200">
                <a:solidFill>
                  <a:schemeClr val="tx1"/>
                </a:solidFill>
                <a:latin typeface="Montserrat Light" panose="00000400000000000000" pitchFamily="2"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lvl="0"/>
            <a:r>
              <a:rPr lang="fr-FR"/>
              <a:t>Cliquez pour modifier les styles du texte du masque</a:t>
            </a:r>
          </a:p>
          <a:p>
            <a:pPr lvl="1"/>
            <a:r>
              <a:rPr lang="fr-FR"/>
              <a:t>Deuxième niveau</a:t>
            </a:r>
          </a:p>
          <a:p>
            <a:pPr lvl="2"/>
            <a:r>
              <a:rPr lang="fr-FR"/>
              <a:t>Troisième niveau</a:t>
            </a:r>
          </a:p>
        </p:txBody>
      </p:sp>
      <p:sp>
        <p:nvSpPr>
          <p:cNvPr id="52" name="Espace réservé du texte 51">
            <a:extLst>
              <a:ext uri="{FF2B5EF4-FFF2-40B4-BE49-F238E27FC236}">
                <a16:creationId xmlns:a16="http://schemas.microsoft.com/office/drawing/2014/main" id="{7A9AFB10-329E-4FE4-AD5C-A3842C85A94D}"/>
              </a:ext>
            </a:extLst>
          </p:cNvPr>
          <p:cNvSpPr>
            <a:spLocks noGrp="1"/>
          </p:cNvSpPr>
          <p:nvPr>
            <p:ph type="body" sz="quarter" idx="16"/>
          </p:nvPr>
        </p:nvSpPr>
        <p:spPr>
          <a:xfrm>
            <a:off x="628650" y="1521354"/>
            <a:ext cx="7886700" cy="3626115"/>
          </a:xfrm>
          <a:prstGeom prst="rect">
            <a:avLst/>
          </a:prstGeom>
        </p:spPr>
        <p:txBody>
          <a:bodyPr vert="horz" lIns="91440" tIns="45720" rIns="91440" bIns="45720" rtlCol="0">
            <a:normAutofit/>
          </a:bodyPr>
          <a:lstStyle>
            <a:lvl1pPr marL="0" indent="0" algn="l" defTabSz="685800" rtl="0" eaLnBrk="1" latinLnBrk="0" hangingPunct="1">
              <a:lnSpc>
                <a:spcPct val="90000"/>
              </a:lnSpc>
              <a:spcBef>
                <a:spcPts val="750"/>
              </a:spcBef>
              <a:buFont typeface="Arial" panose="020B0604020202020204" pitchFamily="34" charset="0"/>
              <a:buNone/>
              <a:defRPr sz="1050" kern="1200">
                <a:solidFill>
                  <a:schemeClr val="tx1"/>
                </a:solidFill>
                <a:latin typeface="Montserrat Light" panose="00000400000000000000" pitchFamily="2" charset="0"/>
                <a:ea typeface="+mn-ea"/>
                <a:cs typeface="+mn-cs"/>
              </a:defRPr>
            </a:lvl1pPr>
            <a:lvl2pPr marL="471488" indent="-128588" algn="l" defTabSz="685800" rtl="0" eaLnBrk="1" latinLnBrk="0" hangingPunct="1">
              <a:lnSpc>
                <a:spcPct val="90000"/>
              </a:lnSpc>
              <a:spcBef>
                <a:spcPts val="375"/>
              </a:spcBef>
              <a:buFont typeface="Arial" panose="020B0604020202020204" pitchFamily="34" charset="0"/>
              <a:buChar char="•"/>
              <a:defRPr sz="900" kern="1200">
                <a:solidFill>
                  <a:schemeClr val="tx1"/>
                </a:solidFill>
                <a:latin typeface="Montserrat Light" panose="00000400000000000000" pitchFamily="2"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825" kern="1200">
                <a:solidFill>
                  <a:schemeClr val="tx1"/>
                </a:solidFill>
                <a:latin typeface="Montserrat Light" panose="00000400000000000000" pitchFamily="2"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050" kern="1200">
                <a:solidFill>
                  <a:schemeClr val="tx1"/>
                </a:solidFill>
                <a:latin typeface="Montserrat Light" panose="00000400000000000000" pitchFamily="2"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050" kern="1200">
                <a:solidFill>
                  <a:schemeClr val="tx1"/>
                </a:solidFill>
                <a:latin typeface="Montserrat Light" panose="00000400000000000000" pitchFamily="2"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lvl="0"/>
            <a:r>
              <a:rPr lang="fr-FR"/>
              <a:t>Cliquez pour modifier les styles du texte du masque</a:t>
            </a:r>
          </a:p>
          <a:p>
            <a:pPr lvl="1"/>
            <a:r>
              <a:rPr lang="fr-FR"/>
              <a:t>Deuxième niveau</a:t>
            </a:r>
          </a:p>
          <a:p>
            <a:pPr lvl="2"/>
            <a:r>
              <a:rPr lang="fr-FR"/>
              <a:t>Troisième niveau</a:t>
            </a:r>
          </a:p>
        </p:txBody>
      </p:sp>
    </p:spTree>
    <p:extLst>
      <p:ext uri="{BB962C8B-B14F-4D97-AF65-F5344CB8AC3E}">
        <p14:creationId xmlns:p14="http://schemas.microsoft.com/office/powerpoint/2010/main" val="50767060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x">
  <p:cSld name="Couverture">
    <p:spTree>
      <p:nvGrpSpPr>
        <p:cNvPr id="1" name=""/>
        <p:cNvGrpSpPr/>
        <p:nvPr/>
      </p:nvGrpSpPr>
      <p:grpSpPr>
        <a:xfrm>
          <a:off x="0" y="0"/>
          <a:ext cx="0" cy="0"/>
          <a:chOff x="0" y="0"/>
          <a:chExt cx="0" cy="0"/>
        </a:xfrm>
      </p:grpSpPr>
      <p:sp>
        <p:nvSpPr>
          <p:cNvPr id="12" name="Numéro de diapositive"/>
          <p:cNvSpPr txBox="1">
            <a:spLocks noGrp="1"/>
          </p:cNvSpPr>
          <p:nvPr>
            <p:ph type="sldNum" sz="quarter" idx="2"/>
          </p:nvPr>
        </p:nvSpPr>
        <p:spPr>
          <a:prstGeom prst="rect">
            <a:avLst/>
          </a:prstGeom>
        </p:spPr>
        <p:txBody>
          <a:bodyPr/>
          <a:lstStyle/>
          <a:p>
            <a:fld id="{493CB6BD-B1C6-44BA-A464-57AF382C63A0}" type="slidenum">
              <a:rPr lang="en-GB" smtClean="0"/>
              <a:t>‹N°›</a:t>
            </a:fld>
            <a:endParaRPr lang="en-GB"/>
          </a:p>
        </p:txBody>
      </p:sp>
    </p:spTree>
    <p:extLst>
      <p:ext uri="{BB962C8B-B14F-4D97-AF65-F5344CB8AC3E}">
        <p14:creationId xmlns:p14="http://schemas.microsoft.com/office/powerpoint/2010/main" val="737910481"/>
      </p:ext>
    </p:extLst>
  </p:cSld>
  <p:clrMapOvr>
    <a:masterClrMapping/>
  </p:clrMapOvr>
  <p:transition spd="med"/>
</p:sldLayout>
</file>

<file path=ppt/slideLayouts/slideLayout24.xml><?xml version="1.0" encoding="utf-8"?>
<p:sldLayout xmlns:a="http://schemas.openxmlformats.org/drawingml/2006/main" xmlns:r="http://schemas.openxmlformats.org/officeDocument/2006/relationships" xmlns:p="http://schemas.openxmlformats.org/presentationml/2006/main">
  <p:cSld name="1_Slide blac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683EC37-5B94-D7D0-FA26-D3CAD5931806}"/>
              </a:ext>
            </a:extLst>
          </p:cNvPr>
          <p:cNvSpPr/>
          <p:nvPr/>
        </p:nvSpPr>
        <p:spPr>
          <a:xfrm>
            <a:off x="1" y="0"/>
            <a:ext cx="9144000" cy="5715000"/>
          </a:xfrm>
          <a:prstGeom prst="rect">
            <a:avLst/>
          </a:prstGeom>
          <a:solidFill>
            <a:srgbClr val="0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4" name="Espace réservé du texte 3">
            <a:extLst>
              <a:ext uri="{FF2B5EF4-FFF2-40B4-BE49-F238E27FC236}">
                <a16:creationId xmlns:a16="http://schemas.microsoft.com/office/drawing/2014/main" id="{B1F365F5-9D6E-496A-9884-62BF4A0E7C90}"/>
              </a:ext>
            </a:extLst>
          </p:cNvPr>
          <p:cNvSpPr>
            <a:spLocks noGrp="1"/>
          </p:cNvSpPr>
          <p:nvPr>
            <p:ph type="body" sz="half" idx="2"/>
          </p:nvPr>
        </p:nvSpPr>
        <p:spPr>
          <a:xfrm>
            <a:off x="454581" y="2638397"/>
            <a:ext cx="3709886" cy="446276"/>
          </a:xfrm>
          <a:prstGeom prst="rect">
            <a:avLst/>
          </a:prstGeom>
          <a:noFill/>
        </p:spPr>
        <p:txBody>
          <a:bodyPr wrap="square">
            <a:noAutofit/>
          </a:bodyPr>
          <a:lstStyle>
            <a:lvl1pPr marL="0" indent="0">
              <a:buNone/>
              <a:defRPr lang="fr-FR" sz="1200" b="0" i="0">
                <a:solidFill>
                  <a:srgbClr val="FFFFFF"/>
                </a:solidFill>
                <a:effectLst/>
              </a:defRPr>
            </a:lvl1pPr>
          </a:lstStyle>
          <a:p>
            <a:pPr marL="0" lvl="0"/>
            <a:r>
              <a:rPr lang="fr-FR"/>
              <a:t>Cliquez pour modifier les styles du texte du masque</a:t>
            </a:r>
          </a:p>
        </p:txBody>
      </p:sp>
      <p:sp>
        <p:nvSpPr>
          <p:cNvPr id="8" name="Rectangle 7">
            <a:extLst>
              <a:ext uri="{FF2B5EF4-FFF2-40B4-BE49-F238E27FC236}">
                <a16:creationId xmlns:a16="http://schemas.microsoft.com/office/drawing/2014/main" id="{B1295BBD-DBF3-4C98-96BA-F4FA6A833E93}"/>
              </a:ext>
            </a:extLst>
          </p:cNvPr>
          <p:cNvSpPr/>
          <p:nvPr/>
        </p:nvSpPr>
        <p:spPr>
          <a:xfrm>
            <a:off x="8893177" y="5438273"/>
            <a:ext cx="250825" cy="276727"/>
          </a:xfrm>
          <a:prstGeom prst="rect">
            <a:avLst/>
          </a:prstGeom>
          <a:solidFill>
            <a:srgbClr val="EBA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fr-FR" sz="675">
                <a:latin typeface="Montserrat Light" panose="00000400000000000000" pitchFamily="2" charset="0"/>
              </a:rPr>
              <a:t> </a:t>
            </a:r>
          </a:p>
        </p:txBody>
      </p:sp>
      <p:sp>
        <p:nvSpPr>
          <p:cNvPr id="9" name="Espace réservé du numéro de diapositive 5">
            <a:extLst>
              <a:ext uri="{FF2B5EF4-FFF2-40B4-BE49-F238E27FC236}">
                <a16:creationId xmlns:a16="http://schemas.microsoft.com/office/drawing/2014/main" id="{EBC3914A-B011-4DFA-B34B-913DFEFC0D0A}"/>
              </a:ext>
            </a:extLst>
          </p:cNvPr>
          <p:cNvSpPr>
            <a:spLocks noGrp="1"/>
          </p:cNvSpPr>
          <p:nvPr>
            <p:ph type="sldNum" sz="quarter" idx="12"/>
          </p:nvPr>
        </p:nvSpPr>
        <p:spPr>
          <a:xfrm>
            <a:off x="8865394" y="5438273"/>
            <a:ext cx="278606" cy="276727"/>
          </a:xfrm>
          <a:prstGeom prst="rect">
            <a:avLst/>
          </a:prstGeom>
        </p:spPr>
        <p:txBody>
          <a:bodyPr anchor="ctr"/>
          <a:lstStyle>
            <a:lvl1pPr algn="ctr">
              <a:defRPr sz="600">
                <a:solidFill>
                  <a:schemeClr val="bg1"/>
                </a:solidFill>
                <a:latin typeface="Montserrat Light" panose="00000400000000000000" pitchFamily="2" charset="0"/>
              </a:defRPr>
            </a:lvl1pPr>
          </a:lstStyle>
          <a:p>
            <a:fld id="{493CB6BD-B1C6-44BA-A464-57AF382C63A0}" type="slidenum">
              <a:rPr lang="en-GB" smtClean="0"/>
              <a:t>‹N°›</a:t>
            </a:fld>
            <a:endParaRPr lang="en-GB"/>
          </a:p>
        </p:txBody>
      </p:sp>
      <p:sp>
        <p:nvSpPr>
          <p:cNvPr id="12" name="Espace réservé pour une image  2">
            <a:extLst>
              <a:ext uri="{FF2B5EF4-FFF2-40B4-BE49-F238E27FC236}">
                <a16:creationId xmlns:a16="http://schemas.microsoft.com/office/drawing/2014/main" id="{D30C1CBD-891E-48D8-8D8E-EDA4383A8106}"/>
              </a:ext>
            </a:extLst>
          </p:cNvPr>
          <p:cNvSpPr>
            <a:spLocks noGrp="1"/>
          </p:cNvSpPr>
          <p:nvPr>
            <p:ph type="pic" idx="1"/>
          </p:nvPr>
        </p:nvSpPr>
        <p:spPr>
          <a:xfrm>
            <a:off x="5171378" y="2"/>
            <a:ext cx="3972623" cy="5714999"/>
          </a:xfrm>
          <a:prstGeom prst="rect">
            <a:avLst/>
          </a:prstGeom>
        </p:spPr>
        <p:txBody>
          <a:bodyPr/>
          <a:lstStyle>
            <a:lvl1pPr marL="0" indent="0">
              <a:buNone/>
              <a:defRPr sz="2400"/>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r>
              <a:rPr lang="fr-FR"/>
              <a:t>Cliquez sur l'icône pour ajouter une image</a:t>
            </a:r>
          </a:p>
        </p:txBody>
      </p:sp>
      <p:sp>
        <p:nvSpPr>
          <p:cNvPr id="14" name="Titre 1">
            <a:extLst>
              <a:ext uri="{FF2B5EF4-FFF2-40B4-BE49-F238E27FC236}">
                <a16:creationId xmlns:a16="http://schemas.microsoft.com/office/drawing/2014/main" id="{503EC4DC-36E4-4867-9629-668B7A59FF01}"/>
              </a:ext>
            </a:extLst>
          </p:cNvPr>
          <p:cNvSpPr>
            <a:spLocks noGrp="1"/>
          </p:cNvSpPr>
          <p:nvPr>
            <p:ph type="title"/>
          </p:nvPr>
        </p:nvSpPr>
        <p:spPr>
          <a:xfrm>
            <a:off x="454581" y="1778463"/>
            <a:ext cx="2949178" cy="307777"/>
          </a:xfrm>
          <a:prstGeom prst="rect">
            <a:avLst/>
          </a:prstGeom>
          <a:noFill/>
        </p:spPr>
        <p:txBody>
          <a:bodyPr wrap="square" rtlCol="0" anchor="ctr">
            <a:noAutofit/>
          </a:bodyPr>
          <a:lstStyle>
            <a:lvl1pPr>
              <a:defRPr lang="fr-FR" sz="1500" b="1" dirty="0">
                <a:solidFill>
                  <a:schemeClr val="bg1"/>
                </a:solidFill>
                <a:latin typeface="Montserrat ExtraBold" panose="00000900000000000000" pitchFamily="2" charset="0"/>
              </a:defRPr>
            </a:lvl1pPr>
          </a:lstStyle>
          <a:p>
            <a:pPr marL="0" lvl="0"/>
            <a:r>
              <a:rPr lang="fr-FR"/>
              <a:t>Modifiez le style du titre</a:t>
            </a:r>
          </a:p>
        </p:txBody>
      </p:sp>
    </p:spTree>
    <p:extLst>
      <p:ext uri="{BB962C8B-B14F-4D97-AF65-F5344CB8AC3E}">
        <p14:creationId xmlns:p14="http://schemas.microsoft.com/office/powerpoint/2010/main" val="291560937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cSld name="9_Disposition personnalisée">
    <p:spTree>
      <p:nvGrpSpPr>
        <p:cNvPr id="1" name=""/>
        <p:cNvGrpSpPr/>
        <p:nvPr/>
      </p:nvGrpSpPr>
      <p:grpSpPr>
        <a:xfrm>
          <a:off x="0" y="0"/>
          <a:ext cx="0" cy="0"/>
          <a:chOff x="0" y="0"/>
          <a:chExt cx="0" cy="0"/>
        </a:xfrm>
      </p:grpSpPr>
      <p:sp>
        <p:nvSpPr>
          <p:cNvPr id="3" name="Espace réservé de la date 2"/>
          <p:cNvSpPr>
            <a:spLocks noGrp="1"/>
          </p:cNvSpPr>
          <p:nvPr>
            <p:ph type="dt" sz="half" idx="10"/>
          </p:nvPr>
        </p:nvSpPr>
        <p:spPr/>
        <p:txBody>
          <a:bodyPr/>
          <a:lstStyle/>
          <a:p>
            <a:fld id="{4430C210-A00D-440E-BA00-15303BBB859D}" type="datetime1">
              <a:rPr lang="en-GB" smtClean="0"/>
              <a:t>22/05/2026</a:t>
            </a:fld>
            <a:endParaRPr lang="en-GB"/>
          </a:p>
        </p:txBody>
      </p:sp>
      <p:sp>
        <p:nvSpPr>
          <p:cNvPr id="4" name="Espace réservé du pied de page 3"/>
          <p:cNvSpPr>
            <a:spLocks noGrp="1"/>
          </p:cNvSpPr>
          <p:nvPr>
            <p:ph type="ftr" sz="quarter" idx="11"/>
          </p:nvPr>
        </p:nvSpPr>
        <p:spPr/>
        <p:txBody>
          <a:bodyPr/>
          <a:lstStyle/>
          <a:p>
            <a:endParaRPr lang="en-GB"/>
          </a:p>
        </p:txBody>
      </p:sp>
      <p:sp>
        <p:nvSpPr>
          <p:cNvPr id="5" name="Espace réservé du numéro de diapositive 4"/>
          <p:cNvSpPr>
            <a:spLocks noGrp="1"/>
          </p:cNvSpPr>
          <p:nvPr>
            <p:ph type="sldNum" sz="quarter" idx="12"/>
          </p:nvPr>
        </p:nvSpPr>
        <p:spPr/>
        <p:txBody>
          <a:bodyPr/>
          <a:lstStyle/>
          <a:p>
            <a:fld id="{493CB6BD-B1C6-44BA-A464-57AF382C63A0}" type="slidenum">
              <a:rPr lang="en-GB" smtClean="0"/>
              <a:t>‹N°›</a:t>
            </a:fld>
            <a:endParaRPr lang="en-GB"/>
          </a:p>
        </p:txBody>
      </p:sp>
      <p:sp>
        <p:nvSpPr>
          <p:cNvPr id="6" name="Rectangle 5"/>
          <p:cNvSpPr/>
          <p:nvPr/>
        </p:nvSpPr>
        <p:spPr>
          <a:xfrm>
            <a:off x="0" y="0"/>
            <a:ext cx="121920" cy="5715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7" name="Titre 1"/>
          <p:cNvSpPr>
            <a:spLocks noGrp="1"/>
          </p:cNvSpPr>
          <p:nvPr>
            <p:ph type="title"/>
          </p:nvPr>
        </p:nvSpPr>
        <p:spPr>
          <a:xfrm>
            <a:off x="323529" y="97193"/>
            <a:ext cx="8496944" cy="468395"/>
          </a:xfrm>
        </p:spPr>
        <p:txBody>
          <a:bodyPr/>
          <a:lstStyle>
            <a:lvl1pPr algn="l">
              <a:defRPr/>
            </a:lvl1pPr>
          </a:lstStyle>
          <a:p>
            <a:r>
              <a:rPr lang="fr-FR"/>
              <a:t>Modifiez le style du titre</a:t>
            </a:r>
            <a:endParaRPr lang="en-US"/>
          </a:p>
        </p:txBody>
      </p:sp>
    </p:spTree>
    <p:extLst>
      <p:ext uri="{BB962C8B-B14F-4D97-AF65-F5344CB8AC3E}">
        <p14:creationId xmlns:p14="http://schemas.microsoft.com/office/powerpoint/2010/main" val="378774699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Cover w/ Image">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CE72CC02-08F6-4409-94B3-AF450F5E6048}"/>
              </a:ext>
            </a:extLst>
          </p:cNvPr>
          <p:cNvSpPr/>
          <p:nvPr/>
        </p:nvSpPr>
        <p:spPr>
          <a:xfrm>
            <a:off x="1" y="0"/>
            <a:ext cx="9145050" cy="5715000"/>
          </a:xfrm>
          <a:custGeom>
            <a:avLst/>
            <a:gdLst>
              <a:gd name="connsiteX0" fmla="*/ 228601 w 13817600"/>
              <a:gd name="connsiteY0" fmla="*/ 228600 h 7772400"/>
              <a:gd name="connsiteX1" fmla="*/ 228601 w 13817600"/>
              <a:gd name="connsiteY1" fmla="*/ 6629400 h 7772400"/>
              <a:gd name="connsiteX2" fmla="*/ 13589000 w 13817600"/>
              <a:gd name="connsiteY2" fmla="*/ 6629400 h 7772400"/>
              <a:gd name="connsiteX3" fmla="*/ 13589000 w 13817600"/>
              <a:gd name="connsiteY3" fmla="*/ 5599114 h 7772400"/>
              <a:gd name="connsiteX4" fmla="*/ 2412999 w 13817600"/>
              <a:gd name="connsiteY4" fmla="*/ 5599114 h 7772400"/>
              <a:gd name="connsiteX5" fmla="*/ 2412999 w 13817600"/>
              <a:gd name="connsiteY5" fmla="*/ 2282825 h 7772400"/>
              <a:gd name="connsiteX6" fmla="*/ 13589000 w 13817600"/>
              <a:gd name="connsiteY6" fmla="*/ 2282825 h 7772400"/>
              <a:gd name="connsiteX7" fmla="*/ 13589000 w 13817600"/>
              <a:gd name="connsiteY7" fmla="*/ 228600 h 7772400"/>
              <a:gd name="connsiteX8" fmla="*/ 1 w 13817600"/>
              <a:gd name="connsiteY8" fmla="*/ 0 h 7772400"/>
              <a:gd name="connsiteX9" fmla="*/ 228601 w 13817600"/>
              <a:gd name="connsiteY9" fmla="*/ 0 h 7772400"/>
              <a:gd name="connsiteX10" fmla="*/ 13589000 w 13817600"/>
              <a:gd name="connsiteY10" fmla="*/ 0 h 7772400"/>
              <a:gd name="connsiteX11" fmla="*/ 13817600 w 13817600"/>
              <a:gd name="connsiteY11" fmla="*/ 0 h 7772400"/>
              <a:gd name="connsiteX12" fmla="*/ 13817600 w 13817600"/>
              <a:gd name="connsiteY12" fmla="*/ 7772400 h 7772400"/>
              <a:gd name="connsiteX13" fmla="*/ 13816584 w 13817600"/>
              <a:gd name="connsiteY13" fmla="*/ 7772400 h 7772400"/>
              <a:gd name="connsiteX14" fmla="*/ 13589000 w 13817600"/>
              <a:gd name="connsiteY14" fmla="*/ 7772400 h 7772400"/>
              <a:gd name="connsiteX15" fmla="*/ 228601 w 13817600"/>
              <a:gd name="connsiteY15" fmla="*/ 7772400 h 7772400"/>
              <a:gd name="connsiteX16" fmla="*/ 1 w 13817600"/>
              <a:gd name="connsiteY16" fmla="*/ 7772400 h 7772400"/>
              <a:gd name="connsiteX17" fmla="*/ 0 w 13817600"/>
              <a:gd name="connsiteY17" fmla="*/ 7772400 h 7772400"/>
              <a:gd name="connsiteX18" fmla="*/ 0 w 13817600"/>
              <a:gd name="connsiteY18" fmla="*/ 6629400 h 7772400"/>
              <a:gd name="connsiteX19" fmla="*/ 1 w 13817600"/>
              <a:gd name="connsiteY19" fmla="*/ 6629400 h 7772400"/>
              <a:gd name="connsiteX20" fmla="*/ 1 w 13817600"/>
              <a:gd name="connsiteY20" fmla="*/ 228600 h 777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817600" h="7772400">
                <a:moveTo>
                  <a:pt x="228601" y="228600"/>
                </a:moveTo>
                <a:lnTo>
                  <a:pt x="228601" y="6629400"/>
                </a:lnTo>
                <a:lnTo>
                  <a:pt x="13589000" y="6629400"/>
                </a:lnTo>
                <a:lnTo>
                  <a:pt x="13589000" y="5599114"/>
                </a:lnTo>
                <a:lnTo>
                  <a:pt x="2412999" y="5599114"/>
                </a:lnTo>
                <a:lnTo>
                  <a:pt x="2412999" y="2282825"/>
                </a:lnTo>
                <a:lnTo>
                  <a:pt x="13589000" y="2282825"/>
                </a:lnTo>
                <a:lnTo>
                  <a:pt x="13589000" y="228600"/>
                </a:lnTo>
                <a:close/>
                <a:moveTo>
                  <a:pt x="1" y="0"/>
                </a:moveTo>
                <a:lnTo>
                  <a:pt x="228601" y="0"/>
                </a:lnTo>
                <a:lnTo>
                  <a:pt x="13589000" y="0"/>
                </a:lnTo>
                <a:lnTo>
                  <a:pt x="13817600" y="0"/>
                </a:lnTo>
                <a:lnTo>
                  <a:pt x="13817600" y="7772400"/>
                </a:lnTo>
                <a:lnTo>
                  <a:pt x="13816584" y="7772400"/>
                </a:lnTo>
                <a:lnTo>
                  <a:pt x="13589000" y="7772400"/>
                </a:lnTo>
                <a:lnTo>
                  <a:pt x="228601" y="7772400"/>
                </a:lnTo>
                <a:lnTo>
                  <a:pt x="1" y="7772400"/>
                </a:lnTo>
                <a:lnTo>
                  <a:pt x="0" y="7772400"/>
                </a:lnTo>
                <a:lnTo>
                  <a:pt x="0" y="6629400"/>
                </a:lnTo>
                <a:lnTo>
                  <a:pt x="1" y="6629400"/>
                </a:lnTo>
                <a:lnTo>
                  <a:pt x="1" y="2286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191"/>
          </a:p>
        </p:txBody>
      </p:sp>
      <p:pic>
        <p:nvPicPr>
          <p:cNvPr id="20" name="Picture 19">
            <a:extLst>
              <a:ext uri="{FF2B5EF4-FFF2-40B4-BE49-F238E27FC236}">
                <a16:creationId xmlns:a16="http://schemas.microsoft.com/office/drawing/2014/main" id="{177E5C69-62C8-1D46-A3F4-C570BF46B48C}"/>
              </a:ext>
            </a:extLst>
          </p:cNvPr>
          <p:cNvPicPr>
            <a:picLocks noChangeAspect="1"/>
          </p:cNvPicPr>
          <p:nvPr/>
        </p:nvPicPr>
        <p:blipFill>
          <a:blip r:embed="rId2"/>
          <a:stretch>
            <a:fillRect/>
          </a:stretch>
        </p:blipFill>
        <p:spPr>
          <a:xfrm>
            <a:off x="302595" y="5122022"/>
            <a:ext cx="1155739" cy="256802"/>
          </a:xfrm>
          <a:prstGeom prst="rect">
            <a:avLst/>
          </a:prstGeom>
        </p:spPr>
      </p:pic>
      <p:sp>
        <p:nvSpPr>
          <p:cNvPr id="21" name="Subtitle 2">
            <a:extLst>
              <a:ext uri="{FF2B5EF4-FFF2-40B4-BE49-F238E27FC236}">
                <a16:creationId xmlns:a16="http://schemas.microsoft.com/office/drawing/2014/main" id="{B07E6A9B-3E43-694D-880E-A5A28E64B835}"/>
              </a:ext>
            </a:extLst>
          </p:cNvPr>
          <p:cNvSpPr>
            <a:spLocks noGrp="1"/>
          </p:cNvSpPr>
          <p:nvPr>
            <p:ph type="subTitle" idx="1" hasCustomPrompt="1"/>
          </p:nvPr>
        </p:nvSpPr>
        <p:spPr>
          <a:xfrm>
            <a:off x="3204512" y="3085508"/>
            <a:ext cx="5636894" cy="801921"/>
          </a:xfrm>
          <a:prstGeom prst="rect">
            <a:avLst/>
          </a:prstGeom>
        </p:spPr>
        <p:txBody>
          <a:bodyPr wrap="square" lIns="0" tIns="0" rIns="0" bIns="0">
            <a:noAutofit/>
          </a:bodyPr>
          <a:lstStyle>
            <a:lvl1pPr marL="0" indent="0" algn="l">
              <a:lnSpc>
                <a:spcPct val="110000"/>
              </a:lnSpc>
              <a:buNone/>
              <a:defRPr lang="en-US" sz="1589" b="0" strike="noStrike" smtClean="0">
                <a:solidFill>
                  <a:schemeClr val="tx2"/>
                </a:solidFill>
                <a:effectLst/>
                <a:latin typeface="Calibri" panose="020F0502020204030204" pitchFamily="34" charset="0"/>
                <a:cs typeface="Calibri" panose="020F0502020204030204" pitchFamily="34" charset="0"/>
              </a:defRPr>
            </a:lvl1pPr>
            <a:lvl2pPr marL="302569" indent="0" algn="ctr">
              <a:buNone/>
              <a:defRPr sz="1324"/>
            </a:lvl2pPr>
            <a:lvl3pPr marL="605139" indent="0" algn="ctr">
              <a:buNone/>
              <a:defRPr sz="1191"/>
            </a:lvl3pPr>
            <a:lvl4pPr marL="907708" indent="0" algn="ctr">
              <a:buNone/>
              <a:defRPr sz="1059"/>
            </a:lvl4pPr>
            <a:lvl5pPr marL="1210277" indent="0" algn="ctr">
              <a:buNone/>
              <a:defRPr sz="1059"/>
            </a:lvl5pPr>
            <a:lvl6pPr marL="1512846" indent="0" algn="ctr">
              <a:buNone/>
              <a:defRPr sz="1059"/>
            </a:lvl6pPr>
            <a:lvl7pPr marL="1815416" indent="0" algn="ctr">
              <a:buNone/>
              <a:defRPr sz="1059"/>
            </a:lvl7pPr>
            <a:lvl8pPr marL="2117984" indent="0" algn="ctr">
              <a:buNone/>
              <a:defRPr sz="1059"/>
            </a:lvl8pPr>
            <a:lvl9pPr marL="2420553" indent="0" algn="ctr">
              <a:buNone/>
              <a:defRPr sz="1059"/>
            </a:lvl9pPr>
          </a:lstStyle>
          <a:p>
            <a:r>
              <a:rPr lang="en-US">
                <a:effectLst/>
                <a:latin typeface="Calibri" panose="020F0502020204030204" pitchFamily="34" charset="0"/>
              </a:rPr>
              <a:t>Insert client focus title – short description relevant to the client situation</a:t>
            </a:r>
          </a:p>
        </p:txBody>
      </p:sp>
      <p:sp>
        <p:nvSpPr>
          <p:cNvPr id="22" name="Title 1">
            <a:extLst>
              <a:ext uri="{FF2B5EF4-FFF2-40B4-BE49-F238E27FC236}">
                <a16:creationId xmlns:a16="http://schemas.microsoft.com/office/drawing/2014/main" id="{3F4023A9-21F5-004D-8603-0FFBFAF0F573}"/>
              </a:ext>
            </a:extLst>
          </p:cNvPr>
          <p:cNvSpPr>
            <a:spLocks noGrp="1"/>
          </p:cNvSpPr>
          <p:nvPr>
            <p:ph type="title" hasCustomPrompt="1"/>
          </p:nvPr>
        </p:nvSpPr>
        <p:spPr>
          <a:xfrm>
            <a:off x="3204512" y="2073479"/>
            <a:ext cx="5636894" cy="1012032"/>
          </a:xfrm>
          <a:prstGeom prst="rect">
            <a:avLst/>
          </a:prstGeom>
        </p:spPr>
        <p:txBody>
          <a:bodyPr wrap="square" lIns="0" tIns="0" rIns="0" bIns="0" anchor="ctr" anchorCtr="0">
            <a:noAutofit/>
          </a:bodyPr>
          <a:lstStyle>
            <a:lvl1pPr>
              <a:defRPr sz="2118" b="1" strike="noStrike">
                <a:solidFill>
                  <a:schemeClr val="accent2"/>
                </a:solidFill>
                <a:latin typeface="Calibri" panose="020F0502020204030204" pitchFamily="34" charset="0"/>
                <a:cs typeface="Calibri" panose="020F0502020204030204" pitchFamily="34" charset="0"/>
              </a:defRPr>
            </a:lvl1pPr>
          </a:lstStyle>
          <a:p>
            <a:r>
              <a:rPr lang="en-US"/>
              <a:t>Insert presentation title reflecting product or industry</a:t>
            </a:r>
          </a:p>
        </p:txBody>
      </p:sp>
      <p:sp>
        <p:nvSpPr>
          <p:cNvPr id="23" name="Text Placeholder 20">
            <a:extLst>
              <a:ext uri="{FF2B5EF4-FFF2-40B4-BE49-F238E27FC236}">
                <a16:creationId xmlns:a16="http://schemas.microsoft.com/office/drawing/2014/main" id="{88A18A43-D460-A34F-8536-8590830E746F}"/>
              </a:ext>
            </a:extLst>
          </p:cNvPr>
          <p:cNvSpPr>
            <a:spLocks noGrp="1"/>
          </p:cNvSpPr>
          <p:nvPr>
            <p:ph type="body" sz="quarter" idx="12" hasCustomPrompt="1"/>
          </p:nvPr>
        </p:nvSpPr>
        <p:spPr>
          <a:xfrm>
            <a:off x="3204512" y="1684865"/>
            <a:ext cx="5636894" cy="366739"/>
          </a:xfrm>
          <a:prstGeom prst="rect">
            <a:avLst/>
          </a:prstGeom>
          <a:noFill/>
        </p:spPr>
        <p:txBody>
          <a:bodyPr wrap="square" lIns="0" tIns="0" rIns="0" bIns="0" anchor="b" anchorCtr="0">
            <a:noAutofit/>
          </a:bodyPr>
          <a:lstStyle>
            <a:lvl1pPr marL="0" marR="0" indent="0" algn="l" defTabSz="605139" rtl="0" eaLnBrk="1" fontAlgn="auto" latinLnBrk="0" hangingPunct="1">
              <a:lnSpc>
                <a:spcPct val="100000"/>
              </a:lnSpc>
              <a:spcBef>
                <a:spcPts val="0"/>
              </a:spcBef>
              <a:spcAft>
                <a:spcPts val="0"/>
              </a:spcAft>
              <a:buClrTx/>
              <a:buSzTx/>
              <a:buFontTx/>
              <a:buNone/>
              <a:tabLst/>
              <a:defRPr sz="1191" b="1" i="0" strike="noStrike">
                <a:solidFill>
                  <a:schemeClr val="accent2"/>
                </a:solidFill>
                <a:latin typeface="Calibri" panose="020F0502020204030204" pitchFamily="34" charset="0"/>
                <a:cs typeface="Calibri" panose="020F0502020204030204" pitchFamily="34" charset="0"/>
              </a:defRPr>
            </a:lvl1pPr>
          </a:lstStyle>
          <a:p>
            <a:r>
              <a:rPr lang="en-US"/>
              <a:t>Presentation to [insert client name]</a:t>
            </a:r>
          </a:p>
        </p:txBody>
      </p:sp>
      <p:sp>
        <p:nvSpPr>
          <p:cNvPr id="6" name="Text Placeholder 5">
            <a:extLst>
              <a:ext uri="{FF2B5EF4-FFF2-40B4-BE49-F238E27FC236}">
                <a16:creationId xmlns:a16="http://schemas.microsoft.com/office/drawing/2014/main" id="{C7DE5801-68AA-914F-9405-0357EDFD4D21}"/>
              </a:ext>
            </a:extLst>
          </p:cNvPr>
          <p:cNvSpPr>
            <a:spLocks noGrp="1"/>
          </p:cNvSpPr>
          <p:nvPr>
            <p:ph type="body" sz="quarter" idx="17" hasCustomPrompt="1"/>
          </p:nvPr>
        </p:nvSpPr>
        <p:spPr>
          <a:xfrm>
            <a:off x="3203167" y="5160449"/>
            <a:ext cx="5634293" cy="256802"/>
          </a:xfrm>
        </p:spPr>
        <p:txBody>
          <a:bodyPr anchor="b"/>
          <a:lstStyle>
            <a:lvl1pPr marL="0" indent="0" algn="r" defTabSz="302569" rtl="0" eaLnBrk="1" latinLnBrk="0" hangingPunct="1">
              <a:buNone/>
              <a:defRPr lang="en-US" sz="926" kern="1200" dirty="0">
                <a:solidFill>
                  <a:schemeClr val="tx2"/>
                </a:solidFill>
                <a:latin typeface="+mn-lt"/>
                <a:ea typeface="+mn-ea"/>
                <a:cs typeface="+mn-cs"/>
              </a:defRPr>
            </a:lvl1pPr>
          </a:lstStyle>
          <a:p>
            <a:pPr lvl="0"/>
            <a:r>
              <a:rPr lang="en-US"/>
              <a:t>Edit Date</a:t>
            </a:r>
          </a:p>
        </p:txBody>
      </p:sp>
      <p:pic>
        <p:nvPicPr>
          <p:cNvPr id="27" name="Picture 26">
            <a:extLst>
              <a:ext uri="{FF2B5EF4-FFF2-40B4-BE49-F238E27FC236}">
                <a16:creationId xmlns:a16="http://schemas.microsoft.com/office/drawing/2014/main" id="{6FAE6BBD-333F-F948-A91F-0B5CA0B5A7C2}"/>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2295520" y="1899730"/>
            <a:ext cx="800171" cy="283361"/>
          </a:xfrm>
          <a:prstGeom prst="rect">
            <a:avLst/>
          </a:prstGeom>
        </p:spPr>
      </p:pic>
    </p:spTree>
    <p:extLst>
      <p:ext uri="{BB962C8B-B14F-4D97-AF65-F5344CB8AC3E}">
        <p14:creationId xmlns:p14="http://schemas.microsoft.com/office/powerpoint/2010/main" val="329796269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p:cSld name="Cover w/o Image">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163917B3-30EB-3142-9BAE-4C78C2D780AF}"/>
              </a:ext>
            </a:extLst>
          </p:cNvPr>
          <p:cNvPicPr>
            <a:picLocks noChangeAspect="1"/>
          </p:cNvPicPr>
          <p:nvPr/>
        </p:nvPicPr>
        <p:blipFill>
          <a:blip r:embed="rId2"/>
          <a:stretch>
            <a:fillRect/>
          </a:stretch>
        </p:blipFill>
        <p:spPr>
          <a:xfrm>
            <a:off x="302595" y="5122022"/>
            <a:ext cx="1155739" cy="256802"/>
          </a:xfrm>
          <a:prstGeom prst="rect">
            <a:avLst/>
          </a:prstGeom>
        </p:spPr>
      </p:pic>
      <p:sp>
        <p:nvSpPr>
          <p:cNvPr id="16" name="Rectangle 15">
            <a:extLst>
              <a:ext uri="{FF2B5EF4-FFF2-40B4-BE49-F238E27FC236}">
                <a16:creationId xmlns:a16="http://schemas.microsoft.com/office/drawing/2014/main" id="{2917B6AB-BB78-FA4E-91ED-496D8F655DB6}"/>
              </a:ext>
            </a:extLst>
          </p:cNvPr>
          <p:cNvSpPr/>
          <p:nvPr/>
        </p:nvSpPr>
        <p:spPr>
          <a:xfrm>
            <a:off x="1597021" y="1105998"/>
            <a:ext cx="7548029" cy="1811618"/>
          </a:xfrm>
          <a:prstGeom prst="rect">
            <a:avLst/>
          </a:prstGeom>
          <a:solidFill>
            <a:srgbClr val="F3F3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191"/>
          </a:p>
        </p:txBody>
      </p:sp>
      <p:sp>
        <p:nvSpPr>
          <p:cNvPr id="9" name="Subtitle 2">
            <a:extLst>
              <a:ext uri="{FF2B5EF4-FFF2-40B4-BE49-F238E27FC236}">
                <a16:creationId xmlns:a16="http://schemas.microsoft.com/office/drawing/2014/main" id="{68625BA8-099B-6E44-8541-0F81B5D8CCDB}"/>
              </a:ext>
            </a:extLst>
          </p:cNvPr>
          <p:cNvSpPr>
            <a:spLocks noGrp="1"/>
          </p:cNvSpPr>
          <p:nvPr>
            <p:ph type="subTitle" idx="1" hasCustomPrompt="1"/>
          </p:nvPr>
        </p:nvSpPr>
        <p:spPr>
          <a:xfrm>
            <a:off x="3203350" y="3148340"/>
            <a:ext cx="5634293" cy="1817453"/>
          </a:xfrm>
          <a:prstGeom prst="rect">
            <a:avLst/>
          </a:prstGeom>
        </p:spPr>
        <p:txBody>
          <a:bodyPr lIns="0" tIns="0" rIns="0" bIns="0">
            <a:noAutofit/>
          </a:bodyPr>
          <a:lstStyle>
            <a:lvl1pPr marL="0" indent="0" algn="l">
              <a:lnSpc>
                <a:spcPct val="110000"/>
              </a:lnSpc>
              <a:buNone/>
              <a:defRPr lang="en-US" sz="1589" b="0" smtClean="0">
                <a:solidFill>
                  <a:schemeClr val="tx2"/>
                </a:solidFill>
                <a:effectLst/>
                <a:latin typeface="Calibri" panose="020F0502020204030204" pitchFamily="34" charset="0"/>
                <a:cs typeface="Calibri" panose="020F0502020204030204" pitchFamily="34" charset="0"/>
              </a:defRPr>
            </a:lvl1pPr>
            <a:lvl2pPr marL="302569" indent="0" algn="ctr">
              <a:buNone/>
              <a:defRPr sz="1324"/>
            </a:lvl2pPr>
            <a:lvl3pPr marL="605139" indent="0" algn="ctr">
              <a:buNone/>
              <a:defRPr sz="1191"/>
            </a:lvl3pPr>
            <a:lvl4pPr marL="907708" indent="0" algn="ctr">
              <a:buNone/>
              <a:defRPr sz="1059"/>
            </a:lvl4pPr>
            <a:lvl5pPr marL="1210277" indent="0" algn="ctr">
              <a:buNone/>
              <a:defRPr sz="1059"/>
            </a:lvl5pPr>
            <a:lvl6pPr marL="1512846" indent="0" algn="ctr">
              <a:buNone/>
              <a:defRPr sz="1059"/>
            </a:lvl6pPr>
            <a:lvl7pPr marL="1815416" indent="0" algn="ctr">
              <a:buNone/>
              <a:defRPr sz="1059"/>
            </a:lvl7pPr>
            <a:lvl8pPr marL="2117984" indent="0" algn="ctr">
              <a:buNone/>
              <a:defRPr sz="1059"/>
            </a:lvl8pPr>
            <a:lvl9pPr marL="2420553" indent="0" algn="ctr">
              <a:buNone/>
              <a:defRPr sz="1059"/>
            </a:lvl9pPr>
          </a:lstStyle>
          <a:p>
            <a:r>
              <a:rPr lang="en-US">
                <a:effectLst/>
                <a:latin typeface="Calibri" panose="020F0502020204030204" pitchFamily="34" charset="0"/>
              </a:rPr>
              <a:t>Insert client focus title – short description relevant to the client situation</a:t>
            </a:r>
          </a:p>
        </p:txBody>
      </p:sp>
      <p:sp>
        <p:nvSpPr>
          <p:cNvPr id="10" name="Title 1">
            <a:extLst>
              <a:ext uri="{FF2B5EF4-FFF2-40B4-BE49-F238E27FC236}">
                <a16:creationId xmlns:a16="http://schemas.microsoft.com/office/drawing/2014/main" id="{B6866B4F-D378-2F4F-B258-F17FF31CC7AA}"/>
              </a:ext>
            </a:extLst>
          </p:cNvPr>
          <p:cNvSpPr>
            <a:spLocks noGrp="1"/>
          </p:cNvSpPr>
          <p:nvPr>
            <p:ph type="title" hasCustomPrompt="1"/>
          </p:nvPr>
        </p:nvSpPr>
        <p:spPr>
          <a:xfrm>
            <a:off x="3203350" y="1513740"/>
            <a:ext cx="5634293" cy="1008529"/>
          </a:xfrm>
          <a:prstGeom prst="rect">
            <a:avLst/>
          </a:prstGeom>
        </p:spPr>
        <p:txBody>
          <a:bodyPr lIns="0" tIns="0" rIns="0" bIns="0" anchor="ctr" anchorCtr="0">
            <a:noAutofit/>
          </a:bodyPr>
          <a:lstStyle>
            <a:lvl1pPr>
              <a:defRPr sz="2118" b="1" strike="noStrike">
                <a:solidFill>
                  <a:schemeClr val="accent2"/>
                </a:solidFill>
                <a:latin typeface="Calibri" panose="020F0502020204030204" pitchFamily="34" charset="0"/>
                <a:cs typeface="Calibri" panose="020F0502020204030204" pitchFamily="34" charset="0"/>
              </a:defRPr>
            </a:lvl1pPr>
          </a:lstStyle>
          <a:p>
            <a:r>
              <a:rPr lang="en-US"/>
              <a:t>Insert presentation title reflecting product or industry</a:t>
            </a:r>
          </a:p>
        </p:txBody>
      </p:sp>
      <p:sp>
        <p:nvSpPr>
          <p:cNvPr id="14" name="Text Placeholder 20">
            <a:extLst>
              <a:ext uri="{FF2B5EF4-FFF2-40B4-BE49-F238E27FC236}">
                <a16:creationId xmlns:a16="http://schemas.microsoft.com/office/drawing/2014/main" id="{A30644E7-29DF-DA40-918D-42B9615CF51F}"/>
              </a:ext>
            </a:extLst>
          </p:cNvPr>
          <p:cNvSpPr>
            <a:spLocks noGrp="1"/>
          </p:cNvSpPr>
          <p:nvPr>
            <p:ph type="body" sz="quarter" idx="12" hasCustomPrompt="1"/>
          </p:nvPr>
        </p:nvSpPr>
        <p:spPr>
          <a:xfrm>
            <a:off x="3203350" y="1106361"/>
            <a:ext cx="5634293" cy="351409"/>
          </a:xfrm>
          <a:prstGeom prst="rect">
            <a:avLst/>
          </a:prstGeom>
          <a:noFill/>
        </p:spPr>
        <p:txBody>
          <a:bodyPr wrap="square" lIns="0" tIns="0" rIns="0" bIns="0" anchor="b" anchorCtr="0">
            <a:noAutofit/>
          </a:bodyPr>
          <a:lstStyle>
            <a:lvl1pPr marL="0" marR="0" indent="0" algn="l" defTabSz="605139" rtl="0" eaLnBrk="1" fontAlgn="auto" latinLnBrk="0" hangingPunct="1">
              <a:lnSpc>
                <a:spcPct val="100000"/>
              </a:lnSpc>
              <a:spcBef>
                <a:spcPts val="0"/>
              </a:spcBef>
              <a:spcAft>
                <a:spcPts val="0"/>
              </a:spcAft>
              <a:buClrTx/>
              <a:buSzTx/>
              <a:buFontTx/>
              <a:buNone/>
              <a:tabLst/>
              <a:defRPr sz="1191" b="1" i="0" strike="noStrike">
                <a:solidFill>
                  <a:schemeClr val="accent2"/>
                </a:solidFill>
                <a:latin typeface="Calibri" panose="020F0502020204030204" pitchFamily="34" charset="0"/>
                <a:cs typeface="Calibri" panose="020F0502020204030204" pitchFamily="34" charset="0"/>
              </a:defRPr>
            </a:lvl1pPr>
          </a:lstStyle>
          <a:p>
            <a:r>
              <a:rPr lang="en-US"/>
              <a:t>Presentation to [Insert Client Name]</a:t>
            </a:r>
          </a:p>
        </p:txBody>
      </p:sp>
      <p:sp>
        <p:nvSpPr>
          <p:cNvPr id="11" name="Text Placeholder 5">
            <a:extLst>
              <a:ext uri="{FF2B5EF4-FFF2-40B4-BE49-F238E27FC236}">
                <a16:creationId xmlns:a16="http://schemas.microsoft.com/office/drawing/2014/main" id="{FA88D37F-31B4-AA47-AD5D-DA42D7C7C98E}"/>
              </a:ext>
            </a:extLst>
          </p:cNvPr>
          <p:cNvSpPr>
            <a:spLocks noGrp="1"/>
          </p:cNvSpPr>
          <p:nvPr>
            <p:ph type="body" sz="quarter" idx="17" hasCustomPrompt="1"/>
          </p:nvPr>
        </p:nvSpPr>
        <p:spPr>
          <a:xfrm>
            <a:off x="3203350" y="5236936"/>
            <a:ext cx="5634293" cy="181535"/>
          </a:xfrm>
        </p:spPr>
        <p:txBody>
          <a:bodyPr anchor="b"/>
          <a:lstStyle>
            <a:lvl1pPr marL="0" indent="0" algn="l" defTabSz="302569" rtl="0" eaLnBrk="1" latinLnBrk="0" hangingPunct="1">
              <a:buNone/>
              <a:defRPr lang="en-US" sz="926" kern="1200" dirty="0">
                <a:solidFill>
                  <a:schemeClr val="tx2"/>
                </a:solidFill>
                <a:latin typeface="+mn-lt"/>
                <a:ea typeface="+mn-ea"/>
                <a:cs typeface="+mn-cs"/>
              </a:defRPr>
            </a:lvl1pPr>
          </a:lstStyle>
          <a:p>
            <a:pPr lvl="0"/>
            <a:r>
              <a:rPr lang="en-US"/>
              <a:t>Edit Date</a:t>
            </a:r>
          </a:p>
        </p:txBody>
      </p:sp>
      <p:pic>
        <p:nvPicPr>
          <p:cNvPr id="18" name="Picture 17">
            <a:extLst>
              <a:ext uri="{FF2B5EF4-FFF2-40B4-BE49-F238E27FC236}">
                <a16:creationId xmlns:a16="http://schemas.microsoft.com/office/drawing/2014/main" id="{095318BB-5BA3-5E4E-8E36-053394F29EA6}"/>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2311279" y="1303808"/>
            <a:ext cx="800171" cy="283361"/>
          </a:xfrm>
          <a:prstGeom prst="rect">
            <a:avLst/>
          </a:prstGeom>
        </p:spPr>
      </p:pic>
    </p:spTree>
    <p:extLst>
      <p:ext uri="{BB962C8B-B14F-4D97-AF65-F5344CB8AC3E}">
        <p14:creationId xmlns:p14="http://schemas.microsoft.com/office/powerpoint/2010/main" val="33609062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p:cSld name="Section Divider w/ Im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4337CA5E-C760-D44E-9FFE-58CF4E397A15}"/>
              </a:ext>
            </a:extLst>
          </p:cNvPr>
          <p:cNvSpPr/>
          <p:nvPr/>
        </p:nvSpPr>
        <p:spPr>
          <a:xfrm>
            <a:off x="1597021" y="1339732"/>
            <a:ext cx="7546684" cy="2374247"/>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191"/>
          </a:p>
        </p:txBody>
      </p:sp>
      <p:sp>
        <p:nvSpPr>
          <p:cNvPr id="28" name="Rectangle 27">
            <a:extLst>
              <a:ext uri="{FF2B5EF4-FFF2-40B4-BE49-F238E27FC236}">
                <a16:creationId xmlns:a16="http://schemas.microsoft.com/office/drawing/2014/main" id="{DDDCE05A-C5BF-804A-AD73-99818250D299}"/>
              </a:ext>
            </a:extLst>
          </p:cNvPr>
          <p:cNvSpPr/>
          <p:nvPr/>
        </p:nvSpPr>
        <p:spPr>
          <a:xfrm>
            <a:off x="0" y="4874560"/>
            <a:ext cx="9144378" cy="8404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91"/>
          </a:p>
        </p:txBody>
      </p:sp>
      <p:sp>
        <p:nvSpPr>
          <p:cNvPr id="29" name="Rectangle 28">
            <a:extLst>
              <a:ext uri="{FF2B5EF4-FFF2-40B4-BE49-F238E27FC236}">
                <a16:creationId xmlns:a16="http://schemas.microsoft.com/office/drawing/2014/main" id="{29B5EF36-DAFC-F84E-A9D6-6220025FF7EF}"/>
              </a:ext>
            </a:extLst>
          </p:cNvPr>
          <p:cNvSpPr/>
          <p:nvPr/>
        </p:nvSpPr>
        <p:spPr>
          <a:xfrm>
            <a:off x="0" y="0"/>
            <a:ext cx="151297" cy="5715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91"/>
          </a:p>
        </p:txBody>
      </p:sp>
      <p:sp>
        <p:nvSpPr>
          <p:cNvPr id="30" name="Rectangle 29">
            <a:extLst>
              <a:ext uri="{FF2B5EF4-FFF2-40B4-BE49-F238E27FC236}">
                <a16:creationId xmlns:a16="http://schemas.microsoft.com/office/drawing/2014/main" id="{DF7A41D8-8C2A-8C4C-9244-4CE486A16FCC}"/>
              </a:ext>
            </a:extLst>
          </p:cNvPr>
          <p:cNvSpPr/>
          <p:nvPr/>
        </p:nvSpPr>
        <p:spPr>
          <a:xfrm>
            <a:off x="0" y="0"/>
            <a:ext cx="9144378" cy="1680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91"/>
          </a:p>
        </p:txBody>
      </p:sp>
      <p:sp>
        <p:nvSpPr>
          <p:cNvPr id="31" name="Rectangle 30">
            <a:extLst>
              <a:ext uri="{FF2B5EF4-FFF2-40B4-BE49-F238E27FC236}">
                <a16:creationId xmlns:a16="http://schemas.microsoft.com/office/drawing/2014/main" id="{24A2AB6E-C117-A34B-AF1E-1215CC46C6A3}"/>
              </a:ext>
            </a:extLst>
          </p:cNvPr>
          <p:cNvSpPr/>
          <p:nvPr/>
        </p:nvSpPr>
        <p:spPr>
          <a:xfrm>
            <a:off x="8993754" y="0"/>
            <a:ext cx="151297" cy="5715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91"/>
          </a:p>
        </p:txBody>
      </p:sp>
      <p:sp>
        <p:nvSpPr>
          <p:cNvPr id="19" name="Title 1">
            <a:extLst>
              <a:ext uri="{FF2B5EF4-FFF2-40B4-BE49-F238E27FC236}">
                <a16:creationId xmlns:a16="http://schemas.microsoft.com/office/drawing/2014/main" id="{FA6EE3C6-0EEF-8C4C-A141-D5CA6E033053}"/>
              </a:ext>
            </a:extLst>
          </p:cNvPr>
          <p:cNvSpPr>
            <a:spLocks noGrp="1"/>
          </p:cNvSpPr>
          <p:nvPr>
            <p:ph type="title" hasCustomPrompt="1"/>
          </p:nvPr>
        </p:nvSpPr>
        <p:spPr>
          <a:xfrm>
            <a:off x="3201440" y="1680883"/>
            <a:ext cx="5634293" cy="1026582"/>
          </a:xfrm>
        </p:spPr>
        <p:txBody>
          <a:bodyPr anchor="ctr"/>
          <a:lstStyle>
            <a:lvl1pPr marL="0" algn="l" defTabSz="665652" rtl="0" eaLnBrk="1" latinLnBrk="0" hangingPunct="1">
              <a:lnSpc>
                <a:spcPct val="90000"/>
              </a:lnSpc>
              <a:spcBef>
                <a:spcPct val="0"/>
              </a:spcBef>
              <a:buNone/>
              <a:defRPr lang="en-US" sz="2118" b="1" strike="noStrike" kern="1200" dirty="0">
                <a:solidFill>
                  <a:schemeClr val="bg1"/>
                </a:solidFill>
                <a:latin typeface="Calibri" panose="020F0502020204030204" pitchFamily="34" charset="0"/>
                <a:ea typeface="+mj-ea"/>
                <a:cs typeface="Calibri" panose="020F0502020204030204" pitchFamily="34" charset="0"/>
              </a:defRPr>
            </a:lvl1pPr>
          </a:lstStyle>
          <a:p>
            <a:r>
              <a:rPr lang="en-US">
                <a:solidFill>
                  <a:schemeClr val="bg1"/>
                </a:solidFill>
              </a:rPr>
              <a:t>Click to add text</a:t>
            </a:r>
          </a:p>
        </p:txBody>
      </p:sp>
      <p:pic>
        <p:nvPicPr>
          <p:cNvPr id="27" name="Picture 26">
            <a:extLst>
              <a:ext uri="{FF2B5EF4-FFF2-40B4-BE49-F238E27FC236}">
                <a16:creationId xmlns:a16="http://schemas.microsoft.com/office/drawing/2014/main" id="{51695552-05BE-7647-80B1-2B3BA0C64AB7}"/>
              </a:ext>
            </a:extLst>
          </p:cNvPr>
          <p:cNvPicPr>
            <a:picLocks noChangeAspect="1"/>
          </p:cNvPicPr>
          <p:nvPr/>
        </p:nvPicPr>
        <p:blipFill>
          <a:blip r:embed="rId3"/>
          <a:stretch>
            <a:fillRect/>
          </a:stretch>
        </p:blipFill>
        <p:spPr>
          <a:xfrm>
            <a:off x="302595" y="5122022"/>
            <a:ext cx="1155739" cy="256802"/>
          </a:xfrm>
          <a:prstGeom prst="rect">
            <a:avLst/>
          </a:prstGeom>
        </p:spPr>
      </p:pic>
      <p:pic>
        <p:nvPicPr>
          <p:cNvPr id="32" name="Picture 31">
            <a:extLst>
              <a:ext uri="{FF2B5EF4-FFF2-40B4-BE49-F238E27FC236}">
                <a16:creationId xmlns:a16="http://schemas.microsoft.com/office/drawing/2014/main" id="{6781678A-0CE1-C348-A8A1-D2759E08F1DF}"/>
              </a:ext>
            </a:extLst>
          </p:cNvPr>
          <p:cNvPicPr>
            <a:picLocks noChangeAspect="1"/>
          </p:cNvPicPr>
          <p:nvPr/>
        </p:nvPicPr>
        <p:blipFill>
          <a:blip r:embed="rId4"/>
          <a:stretch>
            <a:fillRect/>
          </a:stretch>
        </p:blipFill>
        <p:spPr>
          <a:xfrm>
            <a:off x="2316811" y="1508692"/>
            <a:ext cx="798755" cy="279061"/>
          </a:xfrm>
          <a:prstGeom prst="rect">
            <a:avLst/>
          </a:prstGeom>
        </p:spPr>
      </p:pic>
    </p:spTree>
    <p:extLst>
      <p:ext uri="{BB962C8B-B14F-4D97-AF65-F5344CB8AC3E}">
        <p14:creationId xmlns:p14="http://schemas.microsoft.com/office/powerpoint/2010/main" val="191256198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p:cSld name="Section Divider w/o Image">
    <p:bg>
      <p:bgPr>
        <a:solidFill>
          <a:schemeClr val="bg1"/>
        </a:solidFill>
        <a:effectLst/>
      </p:bgPr>
    </p:b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372555EF-8761-5445-8445-802D6B987B22}"/>
              </a:ext>
            </a:extLst>
          </p:cNvPr>
          <p:cNvSpPr/>
          <p:nvPr/>
        </p:nvSpPr>
        <p:spPr>
          <a:xfrm>
            <a:off x="1" y="0"/>
            <a:ext cx="9144000" cy="5715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91"/>
          </a:p>
        </p:txBody>
      </p:sp>
      <p:sp>
        <p:nvSpPr>
          <p:cNvPr id="26" name="Rectangle 25">
            <a:extLst>
              <a:ext uri="{FF2B5EF4-FFF2-40B4-BE49-F238E27FC236}">
                <a16:creationId xmlns:a16="http://schemas.microsoft.com/office/drawing/2014/main" id="{9776E7F2-6BC5-1A48-8D37-B0487425C923}"/>
              </a:ext>
            </a:extLst>
          </p:cNvPr>
          <p:cNvSpPr/>
          <p:nvPr/>
        </p:nvSpPr>
        <p:spPr>
          <a:xfrm>
            <a:off x="1597021" y="1339732"/>
            <a:ext cx="7546684" cy="2374247"/>
          </a:xfrm>
          <a:prstGeom prst="rect">
            <a:avLst/>
          </a:prstGeom>
          <a:solidFill>
            <a:schemeClr val="bg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191"/>
          </a:p>
        </p:txBody>
      </p:sp>
      <p:sp>
        <p:nvSpPr>
          <p:cNvPr id="8" name="Title 1">
            <a:extLst>
              <a:ext uri="{FF2B5EF4-FFF2-40B4-BE49-F238E27FC236}">
                <a16:creationId xmlns:a16="http://schemas.microsoft.com/office/drawing/2014/main" id="{ED63DE72-54BF-644D-841E-74B9E112CEF9}"/>
              </a:ext>
            </a:extLst>
          </p:cNvPr>
          <p:cNvSpPr>
            <a:spLocks noGrp="1"/>
          </p:cNvSpPr>
          <p:nvPr>
            <p:ph type="title" hasCustomPrompt="1"/>
          </p:nvPr>
        </p:nvSpPr>
        <p:spPr>
          <a:xfrm>
            <a:off x="3201440" y="1680883"/>
            <a:ext cx="5634293" cy="1028700"/>
          </a:xfrm>
        </p:spPr>
        <p:txBody>
          <a:bodyPr anchor="ctr"/>
          <a:lstStyle>
            <a:lvl1pPr marL="0" algn="l" defTabSz="665652" rtl="0" eaLnBrk="1" latinLnBrk="0" hangingPunct="1">
              <a:lnSpc>
                <a:spcPct val="90000"/>
              </a:lnSpc>
              <a:spcBef>
                <a:spcPct val="0"/>
              </a:spcBef>
              <a:buNone/>
              <a:defRPr lang="en-US" sz="2118" b="1" strike="noStrike" kern="1200" dirty="0">
                <a:solidFill>
                  <a:schemeClr val="bg1"/>
                </a:solidFill>
                <a:latin typeface="Calibri" panose="020F0502020204030204" pitchFamily="34" charset="0"/>
                <a:ea typeface="+mj-ea"/>
                <a:cs typeface="Calibri" panose="020F0502020204030204" pitchFamily="34" charset="0"/>
              </a:defRPr>
            </a:lvl1pPr>
          </a:lstStyle>
          <a:p>
            <a:r>
              <a:rPr lang="en-US">
                <a:solidFill>
                  <a:schemeClr val="bg1"/>
                </a:solidFill>
              </a:rPr>
              <a:t>Click to add text</a:t>
            </a:r>
          </a:p>
        </p:txBody>
      </p:sp>
      <p:sp>
        <p:nvSpPr>
          <p:cNvPr id="15" name="Rectangle 14">
            <a:extLst>
              <a:ext uri="{FF2B5EF4-FFF2-40B4-BE49-F238E27FC236}">
                <a16:creationId xmlns:a16="http://schemas.microsoft.com/office/drawing/2014/main" id="{03FFFC74-3263-BE4C-B7AA-1EF10D104555}"/>
              </a:ext>
            </a:extLst>
          </p:cNvPr>
          <p:cNvSpPr/>
          <p:nvPr/>
        </p:nvSpPr>
        <p:spPr>
          <a:xfrm>
            <a:off x="0" y="4874560"/>
            <a:ext cx="9144378" cy="8404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91"/>
          </a:p>
        </p:txBody>
      </p:sp>
      <p:sp>
        <p:nvSpPr>
          <p:cNvPr id="16" name="Rectangle 15">
            <a:extLst>
              <a:ext uri="{FF2B5EF4-FFF2-40B4-BE49-F238E27FC236}">
                <a16:creationId xmlns:a16="http://schemas.microsoft.com/office/drawing/2014/main" id="{74EDA4D9-960A-D64A-B8C3-15D10EAC893B}"/>
              </a:ext>
            </a:extLst>
          </p:cNvPr>
          <p:cNvSpPr/>
          <p:nvPr/>
        </p:nvSpPr>
        <p:spPr>
          <a:xfrm>
            <a:off x="0" y="0"/>
            <a:ext cx="151297" cy="5715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91"/>
          </a:p>
        </p:txBody>
      </p:sp>
      <p:sp>
        <p:nvSpPr>
          <p:cNvPr id="17" name="Rectangle 16">
            <a:extLst>
              <a:ext uri="{FF2B5EF4-FFF2-40B4-BE49-F238E27FC236}">
                <a16:creationId xmlns:a16="http://schemas.microsoft.com/office/drawing/2014/main" id="{5832DCA6-BAED-224D-B064-5A716E6158C2}"/>
              </a:ext>
            </a:extLst>
          </p:cNvPr>
          <p:cNvSpPr/>
          <p:nvPr/>
        </p:nvSpPr>
        <p:spPr>
          <a:xfrm>
            <a:off x="0" y="0"/>
            <a:ext cx="9144378" cy="1680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91"/>
          </a:p>
        </p:txBody>
      </p:sp>
      <p:pic>
        <p:nvPicPr>
          <p:cNvPr id="19" name="Picture 18">
            <a:extLst>
              <a:ext uri="{FF2B5EF4-FFF2-40B4-BE49-F238E27FC236}">
                <a16:creationId xmlns:a16="http://schemas.microsoft.com/office/drawing/2014/main" id="{F09F745D-8848-B642-8771-FA1DE94302C6}"/>
              </a:ext>
            </a:extLst>
          </p:cNvPr>
          <p:cNvPicPr>
            <a:picLocks noChangeAspect="1"/>
          </p:cNvPicPr>
          <p:nvPr/>
        </p:nvPicPr>
        <p:blipFill>
          <a:blip r:embed="rId2"/>
          <a:stretch>
            <a:fillRect/>
          </a:stretch>
        </p:blipFill>
        <p:spPr>
          <a:xfrm>
            <a:off x="302595" y="5122022"/>
            <a:ext cx="1155739" cy="256802"/>
          </a:xfrm>
          <a:prstGeom prst="rect">
            <a:avLst/>
          </a:prstGeom>
        </p:spPr>
      </p:pic>
      <p:sp>
        <p:nvSpPr>
          <p:cNvPr id="18" name="Rectangle 17">
            <a:extLst>
              <a:ext uri="{FF2B5EF4-FFF2-40B4-BE49-F238E27FC236}">
                <a16:creationId xmlns:a16="http://schemas.microsoft.com/office/drawing/2014/main" id="{DA85AE3E-82F7-BE49-A894-B467399F6B08}"/>
              </a:ext>
            </a:extLst>
          </p:cNvPr>
          <p:cNvSpPr/>
          <p:nvPr/>
        </p:nvSpPr>
        <p:spPr>
          <a:xfrm>
            <a:off x="8993754" y="0"/>
            <a:ext cx="151297" cy="5715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91"/>
          </a:p>
        </p:txBody>
      </p:sp>
      <p:pic>
        <p:nvPicPr>
          <p:cNvPr id="28" name="Picture 27">
            <a:extLst>
              <a:ext uri="{FF2B5EF4-FFF2-40B4-BE49-F238E27FC236}">
                <a16:creationId xmlns:a16="http://schemas.microsoft.com/office/drawing/2014/main" id="{71BB43CE-1645-9F42-A6C8-00A5B633A791}"/>
              </a:ext>
            </a:extLst>
          </p:cNvPr>
          <p:cNvPicPr>
            <a:picLocks noChangeAspect="1"/>
          </p:cNvPicPr>
          <p:nvPr/>
        </p:nvPicPr>
        <p:blipFill>
          <a:blip r:embed="rId3"/>
          <a:stretch>
            <a:fillRect/>
          </a:stretch>
        </p:blipFill>
        <p:spPr>
          <a:xfrm>
            <a:off x="2316811" y="1508692"/>
            <a:ext cx="798755" cy="279061"/>
          </a:xfrm>
          <a:prstGeom prst="rect">
            <a:avLst/>
          </a:prstGeom>
        </p:spPr>
      </p:pic>
    </p:spTree>
    <p:extLst>
      <p:ext uri="{BB962C8B-B14F-4D97-AF65-F5344CB8AC3E}">
        <p14:creationId xmlns:p14="http://schemas.microsoft.com/office/powerpoint/2010/main" val="13044631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Slide V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B8EEA9D-A12B-44AD-B30E-B678AAD1EAB6}"/>
              </a:ext>
            </a:extLst>
          </p:cNvPr>
          <p:cNvSpPr/>
          <p:nvPr/>
        </p:nvSpPr>
        <p:spPr>
          <a:xfrm>
            <a:off x="8893176" y="5438273"/>
            <a:ext cx="250825" cy="276727"/>
          </a:xfrm>
          <a:prstGeom prst="rect">
            <a:avLst/>
          </a:prstGeom>
          <a:solidFill>
            <a:srgbClr val="EBA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fr-FR" sz="675">
                <a:latin typeface="Montserrat Light" panose="00000400000000000000" pitchFamily="2" charset="0"/>
              </a:rPr>
              <a:t> </a:t>
            </a:r>
          </a:p>
        </p:txBody>
      </p:sp>
      <p:sp>
        <p:nvSpPr>
          <p:cNvPr id="3" name="Espace réservé du numéro de diapositive 5">
            <a:extLst>
              <a:ext uri="{FF2B5EF4-FFF2-40B4-BE49-F238E27FC236}">
                <a16:creationId xmlns:a16="http://schemas.microsoft.com/office/drawing/2014/main" id="{3E1CB1CA-E8A4-415F-9A28-DB1EBF00A21F}"/>
              </a:ext>
            </a:extLst>
          </p:cNvPr>
          <p:cNvSpPr>
            <a:spLocks noGrp="1"/>
          </p:cNvSpPr>
          <p:nvPr>
            <p:ph type="sldNum" sz="quarter" idx="12"/>
          </p:nvPr>
        </p:nvSpPr>
        <p:spPr>
          <a:xfrm>
            <a:off x="8865394" y="5438273"/>
            <a:ext cx="278606" cy="276727"/>
          </a:xfrm>
          <a:prstGeom prst="rect">
            <a:avLst/>
          </a:prstGeom>
        </p:spPr>
        <p:txBody>
          <a:bodyPr anchor="ctr"/>
          <a:lstStyle>
            <a:lvl1pPr algn="ctr">
              <a:defRPr sz="600">
                <a:solidFill>
                  <a:schemeClr val="bg1"/>
                </a:solidFill>
                <a:latin typeface="Montserrat Light" panose="00000400000000000000" pitchFamily="2" charset="0"/>
              </a:defRPr>
            </a:lvl1pPr>
          </a:lstStyle>
          <a:p>
            <a:fld id="{493CB6BD-B1C6-44BA-A464-57AF382C63A0}" type="slidenum">
              <a:rPr lang="en-GB" smtClean="0"/>
              <a:t>‹N°›</a:t>
            </a:fld>
            <a:endParaRPr lang="en-GB"/>
          </a:p>
        </p:txBody>
      </p:sp>
      <p:sp>
        <p:nvSpPr>
          <p:cNvPr id="4" name="Titre 1">
            <a:extLst>
              <a:ext uri="{FF2B5EF4-FFF2-40B4-BE49-F238E27FC236}">
                <a16:creationId xmlns:a16="http://schemas.microsoft.com/office/drawing/2014/main" id="{CA8AE400-E9F7-9659-34CE-820A393B601B}"/>
              </a:ext>
            </a:extLst>
          </p:cNvPr>
          <p:cNvSpPr>
            <a:spLocks noGrp="1"/>
          </p:cNvSpPr>
          <p:nvPr>
            <p:ph type="title"/>
          </p:nvPr>
        </p:nvSpPr>
        <p:spPr>
          <a:xfrm>
            <a:off x="454580" y="1778463"/>
            <a:ext cx="6319031" cy="307777"/>
          </a:xfrm>
          <a:prstGeom prst="rect">
            <a:avLst/>
          </a:prstGeom>
          <a:noFill/>
        </p:spPr>
        <p:txBody>
          <a:bodyPr wrap="square" rtlCol="0" anchor="ctr">
            <a:noAutofit/>
          </a:bodyPr>
          <a:lstStyle>
            <a:lvl1pPr>
              <a:defRPr lang="fr-FR" sz="1500" b="1" dirty="0">
                <a:solidFill>
                  <a:schemeClr val="tx1"/>
                </a:solidFill>
                <a:latin typeface="Montserrat ExtraBold" panose="00000900000000000000" pitchFamily="2" charset="0"/>
              </a:defRPr>
            </a:lvl1pPr>
          </a:lstStyle>
          <a:p>
            <a:pPr marL="0" lvl="0"/>
            <a:r>
              <a:rPr lang="fr-FR"/>
              <a:t>Modifiez le style du titre</a:t>
            </a:r>
          </a:p>
        </p:txBody>
      </p:sp>
      <p:sp>
        <p:nvSpPr>
          <p:cNvPr id="5" name="Espace réservé du texte 2">
            <a:extLst>
              <a:ext uri="{FF2B5EF4-FFF2-40B4-BE49-F238E27FC236}">
                <a16:creationId xmlns:a16="http://schemas.microsoft.com/office/drawing/2014/main" id="{B9FF08F5-52BB-1D80-A9E8-E044C8E8F960}"/>
              </a:ext>
            </a:extLst>
          </p:cNvPr>
          <p:cNvSpPr>
            <a:spLocks noGrp="1"/>
          </p:cNvSpPr>
          <p:nvPr>
            <p:ph type="body" idx="13" hasCustomPrompt="1"/>
          </p:nvPr>
        </p:nvSpPr>
        <p:spPr>
          <a:xfrm>
            <a:off x="332761" y="424879"/>
            <a:ext cx="3459713" cy="341632"/>
          </a:xfrm>
          <a:prstGeom prst="rect">
            <a:avLst/>
          </a:prstGeom>
          <a:noFill/>
        </p:spPr>
        <p:txBody>
          <a:bodyPr wrap="square" rtlCol="0">
            <a:spAutoFit/>
          </a:bodyPr>
          <a:lstStyle>
            <a:lvl1pPr marL="0" indent="0">
              <a:buNone/>
              <a:defRPr lang="fr-FR" sz="1800" smtClean="0">
                <a:solidFill>
                  <a:srgbClr val="EBA900"/>
                </a:solidFill>
                <a:latin typeface="Montserrat Black" panose="00000A00000000000000" pitchFamily="2" charset="0"/>
              </a:defRPr>
            </a:lvl1pPr>
          </a:lstStyle>
          <a:p>
            <a:pPr marL="0" lvl="0"/>
            <a:r>
              <a:rPr lang="fr-FR"/>
              <a:t>TITRE DE LA SLIDE</a:t>
            </a:r>
          </a:p>
        </p:txBody>
      </p:sp>
      <p:sp>
        <p:nvSpPr>
          <p:cNvPr id="6" name="Espace réservé du texte 3">
            <a:extLst>
              <a:ext uri="{FF2B5EF4-FFF2-40B4-BE49-F238E27FC236}">
                <a16:creationId xmlns:a16="http://schemas.microsoft.com/office/drawing/2014/main" id="{B7371683-DD4E-0E52-6622-3ADA7CCB9B75}"/>
              </a:ext>
            </a:extLst>
          </p:cNvPr>
          <p:cNvSpPr>
            <a:spLocks noGrp="1"/>
          </p:cNvSpPr>
          <p:nvPr>
            <p:ph type="body" sz="half" idx="14"/>
          </p:nvPr>
        </p:nvSpPr>
        <p:spPr>
          <a:xfrm>
            <a:off x="454580" y="2312613"/>
            <a:ext cx="7948955" cy="446276"/>
          </a:xfrm>
          <a:prstGeom prst="rect">
            <a:avLst/>
          </a:prstGeom>
          <a:noFill/>
        </p:spPr>
        <p:txBody>
          <a:bodyPr wrap="square">
            <a:noAutofit/>
          </a:bodyPr>
          <a:lstStyle>
            <a:lvl1pPr marL="189000" indent="-189000">
              <a:lnSpc>
                <a:spcPct val="114000"/>
              </a:lnSpc>
              <a:spcBef>
                <a:spcPts val="0"/>
              </a:spcBef>
              <a:buClr>
                <a:srgbClr val="EBA900"/>
              </a:buClr>
              <a:buFont typeface="Wingdings" panose="05000000000000000000" pitchFamily="2" charset="2"/>
              <a:buChar char="§"/>
              <a:defRPr lang="fr-FR" sz="1350" b="0" i="0">
                <a:solidFill>
                  <a:schemeClr val="tx1"/>
                </a:solidFill>
                <a:effectLst/>
                <a:latin typeface="Montserrat "/>
              </a:defRPr>
            </a:lvl1pPr>
          </a:lstStyle>
          <a:p>
            <a:pPr marL="0" lvl="0"/>
            <a:r>
              <a:rPr lang="fr-FR"/>
              <a:t>Cliquez pour modifier les styles du texte du masque</a:t>
            </a:r>
          </a:p>
        </p:txBody>
      </p:sp>
      <p:sp>
        <p:nvSpPr>
          <p:cNvPr id="8" name="Rectangle 7">
            <a:extLst>
              <a:ext uri="{FF2B5EF4-FFF2-40B4-BE49-F238E27FC236}">
                <a16:creationId xmlns:a16="http://schemas.microsoft.com/office/drawing/2014/main" id="{2ED6756D-5E3F-0632-1C7B-AF1ADF0C3EE4}"/>
              </a:ext>
            </a:extLst>
          </p:cNvPr>
          <p:cNvSpPr/>
          <p:nvPr/>
        </p:nvSpPr>
        <p:spPr>
          <a:xfrm>
            <a:off x="0" y="21569"/>
            <a:ext cx="9144000" cy="5671863"/>
          </a:xfrm>
          <a:prstGeom prst="rect">
            <a:avLst/>
          </a:prstGeom>
          <a:noFill/>
          <a:ln w="92075">
            <a:solidFill>
              <a:srgbClr val="EBA9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sz="942"/>
          </a:p>
        </p:txBody>
      </p:sp>
      <p:sp>
        <p:nvSpPr>
          <p:cNvPr id="9" name="object 21">
            <a:extLst>
              <a:ext uri="{FF2B5EF4-FFF2-40B4-BE49-F238E27FC236}">
                <a16:creationId xmlns:a16="http://schemas.microsoft.com/office/drawing/2014/main" id="{F326B6C1-ACAE-26C1-20F8-0A7F66BE846D}"/>
              </a:ext>
            </a:extLst>
          </p:cNvPr>
          <p:cNvSpPr/>
          <p:nvPr/>
        </p:nvSpPr>
        <p:spPr>
          <a:xfrm>
            <a:off x="39875" y="375478"/>
            <a:ext cx="292887" cy="448070"/>
          </a:xfrm>
          <a:custGeom>
            <a:avLst/>
            <a:gdLst/>
            <a:ahLst/>
            <a:cxnLst/>
            <a:rect l="l" t="t" r="r" b="b"/>
            <a:pathLst>
              <a:path w="2664460" h="1188085">
                <a:moveTo>
                  <a:pt x="2664002" y="0"/>
                </a:moveTo>
                <a:lnTo>
                  <a:pt x="0" y="0"/>
                </a:lnTo>
                <a:lnTo>
                  <a:pt x="0" y="1187996"/>
                </a:lnTo>
                <a:lnTo>
                  <a:pt x="2664002" y="1187996"/>
                </a:lnTo>
                <a:lnTo>
                  <a:pt x="2664002" y="0"/>
                </a:lnTo>
                <a:close/>
              </a:path>
            </a:pathLst>
          </a:custGeom>
          <a:solidFill>
            <a:srgbClr val="000000"/>
          </a:solidFill>
        </p:spPr>
        <p:txBody>
          <a:bodyPr wrap="square" lIns="0" tIns="0" rIns="0" bIns="0" rtlCol="0"/>
          <a:lstStyle/>
          <a:p>
            <a:endParaRPr sz="942"/>
          </a:p>
        </p:txBody>
      </p:sp>
    </p:spTree>
    <p:extLst>
      <p:ext uri="{BB962C8B-B14F-4D97-AF65-F5344CB8AC3E}">
        <p14:creationId xmlns:p14="http://schemas.microsoft.com/office/powerpoint/2010/main" val="218209494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p:cSld name="Subsection Divider">
    <p:bg>
      <p:bgPr>
        <a:solidFill>
          <a:schemeClr val="bg1"/>
        </a:solidFill>
        <a:effectLst/>
      </p:bgPr>
    </p:b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372555EF-8761-5445-8445-802D6B987B22}"/>
              </a:ext>
            </a:extLst>
          </p:cNvPr>
          <p:cNvSpPr/>
          <p:nvPr/>
        </p:nvSpPr>
        <p:spPr>
          <a:xfrm>
            <a:off x="1" y="0"/>
            <a:ext cx="9144000" cy="5715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91"/>
          </a:p>
        </p:txBody>
      </p:sp>
      <p:sp>
        <p:nvSpPr>
          <p:cNvPr id="26" name="Rectangle 25">
            <a:extLst>
              <a:ext uri="{FF2B5EF4-FFF2-40B4-BE49-F238E27FC236}">
                <a16:creationId xmlns:a16="http://schemas.microsoft.com/office/drawing/2014/main" id="{B51852E5-8459-0340-A327-26A3758044C0}"/>
              </a:ext>
            </a:extLst>
          </p:cNvPr>
          <p:cNvSpPr/>
          <p:nvPr/>
        </p:nvSpPr>
        <p:spPr>
          <a:xfrm>
            <a:off x="1597021" y="1339732"/>
            <a:ext cx="7546684" cy="2374247"/>
          </a:xfrm>
          <a:prstGeom prst="rect">
            <a:avLst/>
          </a:prstGeom>
          <a:solidFill>
            <a:schemeClr val="bg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191"/>
          </a:p>
        </p:txBody>
      </p:sp>
      <p:sp>
        <p:nvSpPr>
          <p:cNvPr id="8" name="Title 1">
            <a:extLst>
              <a:ext uri="{FF2B5EF4-FFF2-40B4-BE49-F238E27FC236}">
                <a16:creationId xmlns:a16="http://schemas.microsoft.com/office/drawing/2014/main" id="{ED63DE72-54BF-644D-841E-74B9E112CEF9}"/>
              </a:ext>
            </a:extLst>
          </p:cNvPr>
          <p:cNvSpPr>
            <a:spLocks noGrp="1"/>
          </p:cNvSpPr>
          <p:nvPr>
            <p:ph type="title" hasCustomPrompt="1"/>
          </p:nvPr>
        </p:nvSpPr>
        <p:spPr>
          <a:xfrm>
            <a:off x="3201440" y="1680883"/>
            <a:ext cx="5634293" cy="1028700"/>
          </a:xfrm>
        </p:spPr>
        <p:txBody>
          <a:bodyPr anchor="ctr"/>
          <a:lstStyle>
            <a:lvl1pPr marL="0" algn="l" defTabSz="665652" rtl="0" eaLnBrk="1" latinLnBrk="0" hangingPunct="1">
              <a:lnSpc>
                <a:spcPct val="90000"/>
              </a:lnSpc>
              <a:spcBef>
                <a:spcPct val="0"/>
              </a:spcBef>
              <a:buNone/>
              <a:defRPr lang="en-US" sz="2118" b="1" strike="noStrike" kern="1200" dirty="0">
                <a:solidFill>
                  <a:schemeClr val="bg1"/>
                </a:solidFill>
                <a:latin typeface="Calibri" panose="020F0502020204030204" pitchFamily="34" charset="0"/>
                <a:ea typeface="+mj-ea"/>
                <a:cs typeface="Calibri" panose="020F0502020204030204" pitchFamily="34" charset="0"/>
              </a:defRPr>
            </a:lvl1pPr>
          </a:lstStyle>
          <a:p>
            <a:r>
              <a:rPr lang="en-US">
                <a:solidFill>
                  <a:schemeClr val="bg1"/>
                </a:solidFill>
              </a:rPr>
              <a:t>Click to add text</a:t>
            </a:r>
          </a:p>
        </p:txBody>
      </p:sp>
      <p:sp>
        <p:nvSpPr>
          <p:cNvPr id="18" name="Rectangle 17">
            <a:extLst>
              <a:ext uri="{FF2B5EF4-FFF2-40B4-BE49-F238E27FC236}">
                <a16:creationId xmlns:a16="http://schemas.microsoft.com/office/drawing/2014/main" id="{9D354D33-A741-854C-AC38-152660743153}"/>
              </a:ext>
            </a:extLst>
          </p:cNvPr>
          <p:cNvSpPr/>
          <p:nvPr/>
        </p:nvSpPr>
        <p:spPr>
          <a:xfrm>
            <a:off x="0" y="4874560"/>
            <a:ext cx="9144378" cy="8404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91"/>
          </a:p>
        </p:txBody>
      </p:sp>
      <p:sp>
        <p:nvSpPr>
          <p:cNvPr id="19" name="Rectangle 18">
            <a:extLst>
              <a:ext uri="{FF2B5EF4-FFF2-40B4-BE49-F238E27FC236}">
                <a16:creationId xmlns:a16="http://schemas.microsoft.com/office/drawing/2014/main" id="{DCA8C86E-D518-3147-8D97-3DE23603C291}"/>
              </a:ext>
            </a:extLst>
          </p:cNvPr>
          <p:cNvSpPr/>
          <p:nvPr/>
        </p:nvSpPr>
        <p:spPr>
          <a:xfrm>
            <a:off x="0" y="0"/>
            <a:ext cx="151297" cy="5715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91"/>
          </a:p>
        </p:txBody>
      </p:sp>
      <p:sp>
        <p:nvSpPr>
          <p:cNvPr id="20" name="Rectangle 19">
            <a:extLst>
              <a:ext uri="{FF2B5EF4-FFF2-40B4-BE49-F238E27FC236}">
                <a16:creationId xmlns:a16="http://schemas.microsoft.com/office/drawing/2014/main" id="{8980A698-E9DA-7C48-8C2E-C7B34CDFF1B4}"/>
              </a:ext>
            </a:extLst>
          </p:cNvPr>
          <p:cNvSpPr/>
          <p:nvPr/>
        </p:nvSpPr>
        <p:spPr>
          <a:xfrm>
            <a:off x="0" y="0"/>
            <a:ext cx="9144378" cy="1680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91"/>
          </a:p>
        </p:txBody>
      </p:sp>
      <p:pic>
        <p:nvPicPr>
          <p:cNvPr id="24" name="Picture 23">
            <a:extLst>
              <a:ext uri="{FF2B5EF4-FFF2-40B4-BE49-F238E27FC236}">
                <a16:creationId xmlns:a16="http://schemas.microsoft.com/office/drawing/2014/main" id="{E0A269E2-C962-B142-A927-B514D4E32771}"/>
              </a:ext>
            </a:extLst>
          </p:cNvPr>
          <p:cNvPicPr>
            <a:picLocks noChangeAspect="1"/>
          </p:cNvPicPr>
          <p:nvPr/>
        </p:nvPicPr>
        <p:blipFill>
          <a:blip r:embed="rId2"/>
          <a:stretch>
            <a:fillRect/>
          </a:stretch>
        </p:blipFill>
        <p:spPr>
          <a:xfrm>
            <a:off x="302595" y="5122022"/>
            <a:ext cx="1155739" cy="256802"/>
          </a:xfrm>
          <a:prstGeom prst="rect">
            <a:avLst/>
          </a:prstGeom>
        </p:spPr>
      </p:pic>
      <p:sp>
        <p:nvSpPr>
          <p:cNvPr id="22" name="Rectangle 21">
            <a:extLst>
              <a:ext uri="{FF2B5EF4-FFF2-40B4-BE49-F238E27FC236}">
                <a16:creationId xmlns:a16="http://schemas.microsoft.com/office/drawing/2014/main" id="{6E4ECBA6-3FE7-FE46-9850-761DCC93E300}"/>
              </a:ext>
            </a:extLst>
          </p:cNvPr>
          <p:cNvSpPr/>
          <p:nvPr/>
        </p:nvSpPr>
        <p:spPr>
          <a:xfrm>
            <a:off x="8993754" y="0"/>
            <a:ext cx="151297" cy="5715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91"/>
          </a:p>
        </p:txBody>
      </p:sp>
      <p:pic>
        <p:nvPicPr>
          <p:cNvPr id="28" name="Picture 27">
            <a:extLst>
              <a:ext uri="{FF2B5EF4-FFF2-40B4-BE49-F238E27FC236}">
                <a16:creationId xmlns:a16="http://schemas.microsoft.com/office/drawing/2014/main" id="{69617CF5-4E31-424A-AB64-9A7DD886D98E}"/>
              </a:ext>
            </a:extLst>
          </p:cNvPr>
          <p:cNvPicPr>
            <a:picLocks noChangeAspect="1"/>
          </p:cNvPicPr>
          <p:nvPr/>
        </p:nvPicPr>
        <p:blipFill>
          <a:blip r:embed="rId3"/>
          <a:stretch>
            <a:fillRect/>
          </a:stretch>
        </p:blipFill>
        <p:spPr>
          <a:xfrm>
            <a:off x="2316811" y="1508692"/>
            <a:ext cx="798755" cy="279061"/>
          </a:xfrm>
          <a:prstGeom prst="rect">
            <a:avLst/>
          </a:prstGeom>
        </p:spPr>
      </p:pic>
    </p:spTree>
    <p:extLst>
      <p:ext uri="{BB962C8B-B14F-4D97-AF65-F5344CB8AC3E}">
        <p14:creationId xmlns:p14="http://schemas.microsoft.com/office/powerpoint/2010/main" val="215164125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p:cSld name="Transition1">
    <p:bg>
      <p:bgPr>
        <a:solidFill>
          <a:schemeClr val="bg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9FCB2D9-73B2-D74C-8EA5-7CC9E4C01F35}"/>
              </a:ext>
            </a:extLst>
          </p:cNvPr>
          <p:cNvSpPr/>
          <p:nvPr/>
        </p:nvSpPr>
        <p:spPr>
          <a:xfrm>
            <a:off x="1" y="0"/>
            <a:ext cx="9144000" cy="5715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91"/>
          </a:p>
        </p:txBody>
      </p:sp>
      <p:sp>
        <p:nvSpPr>
          <p:cNvPr id="17" name="Text Placeholder 2">
            <a:extLst>
              <a:ext uri="{FF2B5EF4-FFF2-40B4-BE49-F238E27FC236}">
                <a16:creationId xmlns:a16="http://schemas.microsoft.com/office/drawing/2014/main" id="{430493F6-01C2-4610-AE17-3B3C890BBF66}"/>
              </a:ext>
            </a:extLst>
          </p:cNvPr>
          <p:cNvSpPr>
            <a:spLocks noGrp="1"/>
          </p:cNvSpPr>
          <p:nvPr>
            <p:ph type="body" sz="quarter" idx="20" hasCustomPrompt="1"/>
          </p:nvPr>
        </p:nvSpPr>
        <p:spPr>
          <a:xfrm>
            <a:off x="3200759" y="1698392"/>
            <a:ext cx="5638581" cy="1001527"/>
          </a:xfrm>
          <a:noFill/>
        </p:spPr>
        <p:txBody>
          <a:bodyPr lIns="0" tIns="0" rIns="0" anchor="t" anchorCtr="0">
            <a:noAutofit/>
          </a:bodyPr>
          <a:lstStyle>
            <a:lvl1pPr marL="0" indent="0" algn="l">
              <a:buNone/>
              <a:defRPr sz="2118"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r>
              <a:rPr lang="en-GB"/>
              <a:t>Insert Text</a:t>
            </a:r>
          </a:p>
        </p:txBody>
      </p:sp>
      <p:sp>
        <p:nvSpPr>
          <p:cNvPr id="7" name="Rectangle 6">
            <a:extLst>
              <a:ext uri="{FF2B5EF4-FFF2-40B4-BE49-F238E27FC236}">
                <a16:creationId xmlns:a16="http://schemas.microsoft.com/office/drawing/2014/main" id="{6C8C8C6B-9776-0642-8535-A7DCB148C9DF}"/>
              </a:ext>
            </a:extLst>
          </p:cNvPr>
          <p:cNvSpPr/>
          <p:nvPr/>
        </p:nvSpPr>
        <p:spPr>
          <a:xfrm>
            <a:off x="0" y="0"/>
            <a:ext cx="151297" cy="5715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91"/>
          </a:p>
        </p:txBody>
      </p:sp>
      <p:sp>
        <p:nvSpPr>
          <p:cNvPr id="8" name="Rectangle 7">
            <a:extLst>
              <a:ext uri="{FF2B5EF4-FFF2-40B4-BE49-F238E27FC236}">
                <a16:creationId xmlns:a16="http://schemas.microsoft.com/office/drawing/2014/main" id="{E8EBEE10-DB88-7447-A8D9-250E5CB8A86F}"/>
              </a:ext>
            </a:extLst>
          </p:cNvPr>
          <p:cNvSpPr/>
          <p:nvPr/>
        </p:nvSpPr>
        <p:spPr>
          <a:xfrm>
            <a:off x="0" y="0"/>
            <a:ext cx="9144378" cy="1680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91"/>
          </a:p>
        </p:txBody>
      </p:sp>
      <p:sp>
        <p:nvSpPr>
          <p:cNvPr id="9" name="Rectangle 8">
            <a:extLst>
              <a:ext uri="{FF2B5EF4-FFF2-40B4-BE49-F238E27FC236}">
                <a16:creationId xmlns:a16="http://schemas.microsoft.com/office/drawing/2014/main" id="{F5B33B50-9480-814F-A2FE-5B68CF461A23}"/>
              </a:ext>
            </a:extLst>
          </p:cNvPr>
          <p:cNvSpPr/>
          <p:nvPr/>
        </p:nvSpPr>
        <p:spPr>
          <a:xfrm>
            <a:off x="8993754" y="0"/>
            <a:ext cx="151297" cy="5715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91"/>
          </a:p>
        </p:txBody>
      </p:sp>
      <p:pic>
        <p:nvPicPr>
          <p:cNvPr id="13" name="Picture 12">
            <a:extLst>
              <a:ext uri="{FF2B5EF4-FFF2-40B4-BE49-F238E27FC236}">
                <a16:creationId xmlns:a16="http://schemas.microsoft.com/office/drawing/2014/main" id="{F89F685F-4CD4-614E-9C03-EF3EE5F202D3}"/>
              </a:ext>
            </a:extLst>
          </p:cNvPr>
          <p:cNvPicPr>
            <a:picLocks noChangeAspect="1"/>
          </p:cNvPicPr>
          <p:nvPr/>
        </p:nvPicPr>
        <p:blipFill>
          <a:blip r:embed="rId2"/>
          <a:stretch>
            <a:fillRect/>
          </a:stretch>
        </p:blipFill>
        <p:spPr>
          <a:xfrm>
            <a:off x="2316811" y="1508692"/>
            <a:ext cx="798755" cy="279061"/>
          </a:xfrm>
          <a:prstGeom prst="rect">
            <a:avLst/>
          </a:prstGeom>
        </p:spPr>
      </p:pic>
      <p:sp>
        <p:nvSpPr>
          <p:cNvPr id="11" name="Rectangle 10">
            <a:extLst>
              <a:ext uri="{FF2B5EF4-FFF2-40B4-BE49-F238E27FC236}">
                <a16:creationId xmlns:a16="http://schemas.microsoft.com/office/drawing/2014/main" id="{995ECE9A-8D28-BF4F-999E-DDE13808F36B}"/>
              </a:ext>
            </a:extLst>
          </p:cNvPr>
          <p:cNvSpPr/>
          <p:nvPr/>
        </p:nvSpPr>
        <p:spPr>
          <a:xfrm>
            <a:off x="0" y="4874560"/>
            <a:ext cx="9144378" cy="8404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91"/>
          </a:p>
        </p:txBody>
      </p:sp>
      <p:pic>
        <p:nvPicPr>
          <p:cNvPr id="14" name="Picture 13">
            <a:extLst>
              <a:ext uri="{FF2B5EF4-FFF2-40B4-BE49-F238E27FC236}">
                <a16:creationId xmlns:a16="http://schemas.microsoft.com/office/drawing/2014/main" id="{01782CE1-BC3C-2442-A923-72E4F8E3DB34}"/>
              </a:ext>
            </a:extLst>
          </p:cNvPr>
          <p:cNvPicPr>
            <a:picLocks noChangeAspect="1"/>
          </p:cNvPicPr>
          <p:nvPr/>
        </p:nvPicPr>
        <p:blipFill>
          <a:blip r:embed="rId3"/>
          <a:stretch>
            <a:fillRect/>
          </a:stretch>
        </p:blipFill>
        <p:spPr>
          <a:xfrm>
            <a:off x="302595" y="5122022"/>
            <a:ext cx="1155739" cy="256802"/>
          </a:xfrm>
          <a:prstGeom prst="rect">
            <a:avLst/>
          </a:prstGeom>
        </p:spPr>
      </p:pic>
      <p:sp>
        <p:nvSpPr>
          <p:cNvPr id="21" name="Text Placeholder 16">
            <a:extLst>
              <a:ext uri="{FF2B5EF4-FFF2-40B4-BE49-F238E27FC236}">
                <a16:creationId xmlns:a16="http://schemas.microsoft.com/office/drawing/2014/main" id="{B4706D7B-8A42-4646-8DE3-9E7244D4AB8A}"/>
              </a:ext>
            </a:extLst>
          </p:cNvPr>
          <p:cNvSpPr>
            <a:spLocks noGrp="1"/>
          </p:cNvSpPr>
          <p:nvPr>
            <p:ph type="body" sz="quarter" idx="33" hasCustomPrompt="1"/>
          </p:nvPr>
        </p:nvSpPr>
        <p:spPr>
          <a:xfrm>
            <a:off x="-1050" y="-910970"/>
            <a:ext cx="8118373" cy="840441"/>
          </a:xfrm>
          <a:blipFill>
            <a:blip r:embed="rId4"/>
            <a:stretch>
              <a:fillRect/>
            </a:stretch>
          </a:blipFill>
          <a:ln w="25400">
            <a:noFill/>
          </a:ln>
        </p:spPr>
        <p:txBody>
          <a:bodyPr/>
          <a:lstStyle>
            <a:lvl1pPr marL="0" indent="0">
              <a:buNone/>
              <a:defRPr sz="926"/>
            </a:lvl1pPr>
          </a:lstStyle>
          <a:p>
            <a:r>
              <a:rPr lang="en-US" sz="794">
                <a:solidFill>
                  <a:schemeClr val="dk1"/>
                </a:solidFill>
                <a:latin typeface="Calibri"/>
              </a:rPr>
              <a:t> </a:t>
            </a:r>
          </a:p>
        </p:txBody>
      </p:sp>
      <p:sp>
        <p:nvSpPr>
          <p:cNvPr id="28" name="Text Placeholder 16">
            <a:extLst>
              <a:ext uri="{FF2B5EF4-FFF2-40B4-BE49-F238E27FC236}">
                <a16:creationId xmlns:a16="http://schemas.microsoft.com/office/drawing/2014/main" id="{2F53463D-8D64-4ADE-BD7E-84CC447D485A}"/>
              </a:ext>
            </a:extLst>
          </p:cNvPr>
          <p:cNvSpPr>
            <a:spLocks noGrp="1"/>
          </p:cNvSpPr>
          <p:nvPr>
            <p:ph type="body" sz="quarter" idx="36" hasCustomPrompt="1"/>
          </p:nvPr>
        </p:nvSpPr>
        <p:spPr>
          <a:xfrm>
            <a:off x="9307784" y="-340280"/>
            <a:ext cx="1978962" cy="1848971"/>
          </a:xfrm>
          <a:blipFill>
            <a:blip r:embed="rId5"/>
            <a:stretch>
              <a:fillRect/>
            </a:stretch>
          </a:blipFill>
          <a:ln w="25400">
            <a:noFill/>
          </a:ln>
        </p:spPr>
        <p:txBody>
          <a:bodyPr/>
          <a:lstStyle>
            <a:lvl1pPr marL="0" indent="0">
              <a:buNone/>
              <a:defRPr sz="926"/>
            </a:lvl1pPr>
          </a:lstStyle>
          <a:p>
            <a:r>
              <a:rPr lang="en-US" sz="794">
                <a:solidFill>
                  <a:schemeClr val="dk1"/>
                </a:solidFill>
                <a:latin typeface="Calibri"/>
              </a:rPr>
              <a:t> </a:t>
            </a:r>
          </a:p>
        </p:txBody>
      </p:sp>
      <p:sp>
        <p:nvSpPr>
          <p:cNvPr id="30" name="Text Placeholder 16">
            <a:extLst>
              <a:ext uri="{FF2B5EF4-FFF2-40B4-BE49-F238E27FC236}">
                <a16:creationId xmlns:a16="http://schemas.microsoft.com/office/drawing/2014/main" id="{35BFCE71-7FD9-4187-BEF3-F6EE86182C40}"/>
              </a:ext>
            </a:extLst>
          </p:cNvPr>
          <p:cNvSpPr>
            <a:spLocks noGrp="1"/>
          </p:cNvSpPr>
          <p:nvPr>
            <p:ph type="body" sz="quarter" idx="37" hasCustomPrompt="1"/>
          </p:nvPr>
        </p:nvSpPr>
        <p:spPr>
          <a:xfrm>
            <a:off x="9307784" y="1631755"/>
            <a:ext cx="1978962" cy="1848971"/>
          </a:xfrm>
          <a:blipFill>
            <a:blip r:embed="rId6"/>
            <a:stretch>
              <a:fillRect/>
            </a:stretch>
          </a:blipFill>
          <a:ln w="25400">
            <a:noFill/>
          </a:ln>
        </p:spPr>
        <p:txBody>
          <a:bodyPr/>
          <a:lstStyle>
            <a:lvl1pPr marL="0" indent="0">
              <a:buNone/>
              <a:defRPr sz="926"/>
            </a:lvl1pPr>
          </a:lstStyle>
          <a:p>
            <a:r>
              <a:rPr lang="en-US" sz="794">
                <a:solidFill>
                  <a:schemeClr val="dk1"/>
                </a:solidFill>
                <a:latin typeface="Calibri"/>
              </a:rPr>
              <a:t> </a:t>
            </a:r>
          </a:p>
        </p:txBody>
      </p:sp>
      <p:sp>
        <p:nvSpPr>
          <p:cNvPr id="32" name="Text Placeholder 16">
            <a:extLst>
              <a:ext uri="{FF2B5EF4-FFF2-40B4-BE49-F238E27FC236}">
                <a16:creationId xmlns:a16="http://schemas.microsoft.com/office/drawing/2014/main" id="{52CDDF34-D274-403B-8377-3DFB1C2A66BB}"/>
              </a:ext>
            </a:extLst>
          </p:cNvPr>
          <p:cNvSpPr>
            <a:spLocks noGrp="1"/>
          </p:cNvSpPr>
          <p:nvPr>
            <p:ph type="body" sz="quarter" idx="38" hasCustomPrompt="1"/>
          </p:nvPr>
        </p:nvSpPr>
        <p:spPr>
          <a:xfrm>
            <a:off x="9253312" y="3603792"/>
            <a:ext cx="2650720" cy="2743222"/>
          </a:xfrm>
          <a:blipFill>
            <a:blip r:embed="rId7"/>
            <a:stretch>
              <a:fillRect/>
            </a:stretch>
          </a:blipFill>
          <a:ln w="25400">
            <a:noFill/>
          </a:ln>
        </p:spPr>
        <p:txBody>
          <a:bodyPr/>
          <a:lstStyle>
            <a:lvl1pPr marL="0" indent="0">
              <a:buNone/>
              <a:defRPr sz="926"/>
            </a:lvl1pPr>
          </a:lstStyle>
          <a:p>
            <a:r>
              <a:rPr lang="en-US" sz="794">
                <a:solidFill>
                  <a:schemeClr val="dk1"/>
                </a:solidFill>
                <a:latin typeface="Calibri"/>
              </a:rPr>
              <a:t> </a:t>
            </a:r>
          </a:p>
        </p:txBody>
      </p:sp>
    </p:spTree>
    <p:extLst>
      <p:ext uri="{BB962C8B-B14F-4D97-AF65-F5344CB8AC3E}">
        <p14:creationId xmlns:p14="http://schemas.microsoft.com/office/powerpoint/2010/main" val="20231342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Transition2">
    <p:bg>
      <p:bgPr>
        <a:solidFill>
          <a:schemeClr val="bg1"/>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9F3C0F8-23FC-BC4D-B6EF-934DB95F4454}"/>
              </a:ext>
            </a:extLst>
          </p:cNvPr>
          <p:cNvSpPr>
            <a:spLocks noGrp="1"/>
          </p:cNvSpPr>
          <p:nvPr>
            <p:ph type="body" sz="quarter" idx="20" hasCustomPrompt="1"/>
          </p:nvPr>
        </p:nvSpPr>
        <p:spPr>
          <a:xfrm>
            <a:off x="1" y="2"/>
            <a:ext cx="2283401" cy="5714999"/>
          </a:xfrm>
          <a:solidFill>
            <a:schemeClr val="tx2"/>
          </a:solidFill>
        </p:spPr>
        <p:txBody>
          <a:bodyPr lIns="457200" tIns="0" rIns="457200" anchor="ctr">
            <a:noAutofit/>
          </a:bodyPr>
          <a:lstStyle>
            <a:lvl1pPr marL="0" indent="0" algn="ctr">
              <a:buNone/>
              <a:defRPr sz="2118"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r>
              <a:rPr lang="en-GB"/>
              <a:t>Insert Section Divider Text </a:t>
            </a:r>
          </a:p>
        </p:txBody>
      </p:sp>
      <p:sp>
        <p:nvSpPr>
          <p:cNvPr id="13" name="Slide Number Placeholder 1">
            <a:extLst>
              <a:ext uri="{FF2B5EF4-FFF2-40B4-BE49-F238E27FC236}">
                <a16:creationId xmlns:a16="http://schemas.microsoft.com/office/drawing/2014/main" id="{9B0C5474-0FE9-42DC-825C-6A95E2904C17}"/>
              </a:ext>
            </a:extLst>
          </p:cNvPr>
          <p:cNvSpPr txBox="1">
            <a:spLocks/>
          </p:cNvSpPr>
          <p:nvPr/>
        </p:nvSpPr>
        <p:spPr>
          <a:xfrm>
            <a:off x="8639678" y="5237815"/>
            <a:ext cx="302594" cy="248771"/>
          </a:xfrm>
          <a:prstGeom prst="rect">
            <a:avLst/>
          </a:prstGeom>
        </p:spPr>
        <p:txBody>
          <a:bodyPr vert="horz" lIns="0" tIns="0" rIns="0" bIns="0" rtlCol="0" anchor="b" anchorCtr="0">
            <a:noAutofit/>
          </a:bodyPr>
          <a:lstStyle>
            <a:defPPr>
              <a:defRPr lang="en-US"/>
            </a:defPPr>
            <a:lvl1pPr marL="0" algn="r" defTabSz="457200" rtl="0" eaLnBrk="1" latinLnBrk="0" hangingPunct="1">
              <a:defRPr sz="1000" kern="1200">
                <a:solidFill>
                  <a:srgbClr val="58595B"/>
                </a:solidFill>
                <a:latin typeface="Calibri" panose="020F0502020204030204" pitchFamily="34" charset="0"/>
                <a:ea typeface="+mn-ea"/>
                <a:cs typeface="Calibri" panose="020F050202020403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95CDFE8-06BB-8C4A-81DE-67EF32F50FC9}" type="slidenum">
              <a:rPr lang="en-US" sz="662" smtClean="0"/>
              <a:pPr/>
              <a:t>‹N°›</a:t>
            </a:fld>
            <a:endParaRPr lang="en-US" sz="662"/>
          </a:p>
        </p:txBody>
      </p:sp>
      <p:sp>
        <p:nvSpPr>
          <p:cNvPr id="4" name="Text Placeholder 3">
            <a:extLst>
              <a:ext uri="{FF2B5EF4-FFF2-40B4-BE49-F238E27FC236}">
                <a16:creationId xmlns:a16="http://schemas.microsoft.com/office/drawing/2014/main" id="{84657F13-3FCB-4785-A86A-FCA8F6B3A8BD}"/>
              </a:ext>
            </a:extLst>
          </p:cNvPr>
          <p:cNvSpPr>
            <a:spLocks noGrp="1"/>
          </p:cNvSpPr>
          <p:nvPr>
            <p:ph type="body" sz="quarter" idx="22"/>
          </p:nvPr>
        </p:nvSpPr>
        <p:spPr>
          <a:xfrm>
            <a:off x="3297009" y="1456765"/>
            <a:ext cx="5645262" cy="3777316"/>
          </a:xfrm>
        </p:spPr>
        <p:txBody>
          <a:bodyPr/>
          <a:lstStyle>
            <a:lvl1pPr>
              <a:defRPr/>
            </a:lvl1pPr>
          </a:lstStyle>
          <a:p>
            <a:pPr lvl="0"/>
            <a:r>
              <a:rPr lang="fr-FR"/>
              <a:t>Cliquez pour modifier les styles du texte du masque</a:t>
            </a:r>
          </a:p>
          <a:p>
            <a:pPr lvl="1"/>
            <a:r>
              <a:rPr lang="fr-FR"/>
              <a:t>Deuxième niveau</a:t>
            </a:r>
          </a:p>
        </p:txBody>
      </p:sp>
    </p:spTree>
    <p:extLst>
      <p:ext uri="{BB962C8B-B14F-4D97-AF65-F5344CB8AC3E}">
        <p14:creationId xmlns:p14="http://schemas.microsoft.com/office/powerpoint/2010/main" val="195766342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Table of Contents">
    <p:bg>
      <p:bgPr>
        <a:solidFill>
          <a:schemeClr val="bg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C587A0C-B11F-4A44-8A74-057337E58B60}"/>
              </a:ext>
            </a:extLst>
          </p:cNvPr>
          <p:cNvSpPr>
            <a:spLocks noGrp="1"/>
          </p:cNvSpPr>
          <p:nvPr>
            <p:ph type="title" hasCustomPrompt="1"/>
          </p:nvPr>
        </p:nvSpPr>
        <p:spPr/>
        <p:txBody>
          <a:bodyPr>
            <a:noAutofit/>
          </a:bodyPr>
          <a:lstStyle>
            <a:lvl1pPr>
              <a:defRPr/>
            </a:lvl1pPr>
          </a:lstStyle>
          <a:p>
            <a:r>
              <a:rPr lang="en-US"/>
              <a:t>Page Title</a:t>
            </a:r>
          </a:p>
        </p:txBody>
      </p:sp>
      <p:sp>
        <p:nvSpPr>
          <p:cNvPr id="5" name="Table Placeholder 4">
            <a:extLst>
              <a:ext uri="{FF2B5EF4-FFF2-40B4-BE49-F238E27FC236}">
                <a16:creationId xmlns:a16="http://schemas.microsoft.com/office/drawing/2014/main" id="{55AF7F6F-D16B-0242-B119-41CB342F1A8A}"/>
              </a:ext>
            </a:extLst>
          </p:cNvPr>
          <p:cNvSpPr>
            <a:spLocks noGrp="1"/>
          </p:cNvSpPr>
          <p:nvPr>
            <p:ph type="tbl" sz="quarter" idx="24"/>
          </p:nvPr>
        </p:nvSpPr>
        <p:spPr>
          <a:xfrm>
            <a:off x="302594" y="1344706"/>
            <a:ext cx="7654497" cy="3777316"/>
          </a:xfrm>
        </p:spPr>
        <p:txBody>
          <a:bodyPr/>
          <a:lstStyle>
            <a:lvl1pPr marL="0" indent="0">
              <a:buNone/>
              <a:defRPr/>
            </a:lvl1pPr>
          </a:lstStyle>
          <a:p>
            <a:pPr lvl="0"/>
            <a:r>
              <a:rPr lang="fr-FR"/>
              <a:t>Cliquez sur l'icône pour ajouter un tableau</a:t>
            </a:r>
            <a:endParaRPr lang="en-US"/>
          </a:p>
        </p:txBody>
      </p:sp>
      <p:sp>
        <p:nvSpPr>
          <p:cNvPr id="11" name="Slide Number Placeholder 7">
            <a:extLst>
              <a:ext uri="{FF2B5EF4-FFF2-40B4-BE49-F238E27FC236}">
                <a16:creationId xmlns:a16="http://schemas.microsoft.com/office/drawing/2014/main" id="{E84E4973-C7E8-4E49-8E03-174969D84BFF}"/>
              </a:ext>
            </a:extLst>
          </p:cNvPr>
          <p:cNvSpPr>
            <a:spLocks noGrp="1"/>
          </p:cNvSpPr>
          <p:nvPr>
            <p:ph type="sldNum" sz="quarter" idx="4"/>
          </p:nvPr>
        </p:nvSpPr>
        <p:spPr>
          <a:xfrm>
            <a:off x="8538814" y="5125756"/>
            <a:ext cx="302594" cy="248771"/>
          </a:xfrm>
          <a:prstGeom prst="rect">
            <a:avLst/>
          </a:prstGeom>
        </p:spPr>
        <p:txBody>
          <a:bodyPr vert="horz" lIns="0" tIns="0" rIns="0" bIns="0" rtlCol="0" anchor="b" anchorCtr="0">
            <a:noAutofit/>
          </a:bodyPr>
          <a:lstStyle>
            <a:lvl1pPr algn="r">
              <a:defRPr sz="662">
                <a:solidFill>
                  <a:srgbClr val="58595B"/>
                </a:solidFill>
                <a:latin typeface="Calibri" panose="020F0502020204030204" pitchFamily="34" charset="0"/>
                <a:cs typeface="Calibri" panose="020F0502020204030204" pitchFamily="34" charset="0"/>
              </a:defRPr>
            </a:lvl1pPr>
          </a:lstStyle>
          <a:p>
            <a:fld id="{495CDFE8-06BB-8C4A-81DE-67EF32F50FC9}" type="slidenum">
              <a:rPr lang="en-US" smtClean="0"/>
              <a:pPr/>
              <a:t>‹N°›</a:t>
            </a:fld>
            <a:endParaRPr lang="en-US"/>
          </a:p>
        </p:txBody>
      </p:sp>
      <p:sp>
        <p:nvSpPr>
          <p:cNvPr id="12" name="Footer Placeholder 2">
            <a:extLst>
              <a:ext uri="{FF2B5EF4-FFF2-40B4-BE49-F238E27FC236}">
                <a16:creationId xmlns:a16="http://schemas.microsoft.com/office/drawing/2014/main" id="{48AF6206-F1EC-244D-81A0-60D980EF0736}"/>
              </a:ext>
            </a:extLst>
          </p:cNvPr>
          <p:cNvSpPr>
            <a:spLocks noGrp="1"/>
          </p:cNvSpPr>
          <p:nvPr>
            <p:ph type="ftr" sz="quarter" idx="3"/>
          </p:nvPr>
        </p:nvSpPr>
        <p:spPr>
          <a:xfrm>
            <a:off x="302594" y="5130928"/>
            <a:ext cx="8236220" cy="248771"/>
          </a:xfrm>
          <a:prstGeom prst="rect">
            <a:avLst/>
          </a:prstGeom>
        </p:spPr>
        <p:txBody>
          <a:bodyPr vert="horz" lIns="0" tIns="0" rIns="0" bIns="0" rtlCol="0" anchor="b"/>
          <a:lstStyle>
            <a:lvl1pPr algn="r">
              <a:defRPr lang="en-US" sz="794" b="1" kern="1200">
                <a:solidFill>
                  <a:srgbClr val="58595B"/>
                </a:solidFill>
                <a:latin typeface="Calibri" panose="020F0502020204030204" pitchFamily="34" charset="0"/>
                <a:ea typeface="+mn-ea"/>
                <a:cs typeface="Calibri" panose="020F0502020204030204" pitchFamily="34" charset="0"/>
              </a:defRPr>
            </a:lvl1pPr>
          </a:lstStyle>
          <a:p>
            <a:endParaRPr lang="en-US"/>
          </a:p>
        </p:txBody>
      </p:sp>
    </p:spTree>
    <p:extLst>
      <p:ext uri="{BB962C8B-B14F-4D97-AF65-F5344CB8AC3E}">
        <p14:creationId xmlns:p14="http://schemas.microsoft.com/office/powerpoint/2010/main" val="163853209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V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444765-4A20-9249-B58E-6E3B0ADAFD32}"/>
              </a:ext>
            </a:extLst>
          </p:cNvPr>
          <p:cNvSpPr>
            <a:spLocks noGrp="1"/>
          </p:cNvSpPr>
          <p:nvPr>
            <p:ph type="title" hasCustomPrompt="1"/>
          </p:nvPr>
        </p:nvSpPr>
        <p:spPr/>
        <p:txBody>
          <a:bodyPr/>
          <a:lstStyle>
            <a:lvl1pPr>
              <a:defRPr/>
            </a:lvl1pPr>
          </a:lstStyle>
          <a:p>
            <a:r>
              <a:rPr lang="en-US"/>
              <a:t>Page Title</a:t>
            </a:r>
          </a:p>
        </p:txBody>
      </p:sp>
      <p:sp>
        <p:nvSpPr>
          <p:cNvPr id="5" name="Slide Number Placeholder 7">
            <a:extLst>
              <a:ext uri="{FF2B5EF4-FFF2-40B4-BE49-F238E27FC236}">
                <a16:creationId xmlns:a16="http://schemas.microsoft.com/office/drawing/2014/main" id="{E603599D-52A7-F945-93AE-C3C18F1DF146}"/>
              </a:ext>
            </a:extLst>
          </p:cNvPr>
          <p:cNvSpPr>
            <a:spLocks noGrp="1"/>
          </p:cNvSpPr>
          <p:nvPr>
            <p:ph type="sldNum" sz="quarter" idx="4"/>
          </p:nvPr>
        </p:nvSpPr>
        <p:spPr>
          <a:xfrm>
            <a:off x="8538814" y="5125756"/>
            <a:ext cx="302594" cy="248771"/>
          </a:xfrm>
          <a:prstGeom prst="rect">
            <a:avLst/>
          </a:prstGeom>
        </p:spPr>
        <p:txBody>
          <a:bodyPr vert="horz" lIns="0" tIns="0" rIns="0" bIns="0" rtlCol="0" anchor="b" anchorCtr="0">
            <a:noAutofit/>
          </a:bodyPr>
          <a:lstStyle>
            <a:lvl1pPr algn="r">
              <a:defRPr sz="662">
                <a:solidFill>
                  <a:srgbClr val="58595B"/>
                </a:solidFill>
                <a:latin typeface="Calibri" panose="020F0502020204030204" pitchFamily="34" charset="0"/>
                <a:cs typeface="Calibri" panose="020F0502020204030204" pitchFamily="34" charset="0"/>
              </a:defRPr>
            </a:lvl1pPr>
          </a:lstStyle>
          <a:p>
            <a:fld id="{495CDFE8-06BB-8C4A-81DE-67EF32F50FC9}" type="slidenum">
              <a:rPr lang="en-US" smtClean="0"/>
              <a:pPr/>
              <a:t>‹N°›</a:t>
            </a:fld>
            <a:endParaRPr lang="en-US"/>
          </a:p>
        </p:txBody>
      </p:sp>
      <p:sp>
        <p:nvSpPr>
          <p:cNvPr id="6" name="Footer Placeholder 2">
            <a:extLst>
              <a:ext uri="{FF2B5EF4-FFF2-40B4-BE49-F238E27FC236}">
                <a16:creationId xmlns:a16="http://schemas.microsoft.com/office/drawing/2014/main" id="{1F43F857-AC50-1543-BB8C-D09696AB7BDE}"/>
              </a:ext>
            </a:extLst>
          </p:cNvPr>
          <p:cNvSpPr>
            <a:spLocks noGrp="1"/>
          </p:cNvSpPr>
          <p:nvPr>
            <p:ph type="ftr" sz="quarter" idx="3"/>
          </p:nvPr>
        </p:nvSpPr>
        <p:spPr>
          <a:xfrm>
            <a:off x="302594" y="5130928"/>
            <a:ext cx="8236220" cy="248771"/>
          </a:xfrm>
          <a:prstGeom prst="rect">
            <a:avLst/>
          </a:prstGeom>
        </p:spPr>
        <p:txBody>
          <a:bodyPr vert="horz" lIns="0" tIns="0" rIns="0" bIns="0" rtlCol="0" anchor="b"/>
          <a:lstStyle>
            <a:lvl1pPr algn="r">
              <a:defRPr lang="en-US" sz="794" b="1" kern="1200">
                <a:solidFill>
                  <a:srgbClr val="58595B"/>
                </a:solidFill>
                <a:latin typeface="Calibri" panose="020F0502020204030204" pitchFamily="34" charset="0"/>
                <a:ea typeface="+mn-ea"/>
                <a:cs typeface="Calibri" panose="020F0502020204030204" pitchFamily="34" charset="0"/>
              </a:defRPr>
            </a:lvl1pPr>
          </a:lstStyle>
          <a:p>
            <a:endParaRPr lang="en-US"/>
          </a:p>
        </p:txBody>
      </p:sp>
    </p:spTree>
    <p:extLst>
      <p:ext uri="{BB962C8B-B14F-4D97-AF65-F5344CB8AC3E}">
        <p14:creationId xmlns:p14="http://schemas.microsoft.com/office/powerpoint/2010/main" val="53832495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Blank w/ Subheader">
    <p:bg>
      <p:bgPr>
        <a:solidFill>
          <a:schemeClr val="bg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569CEEF-7AC9-E040-BAD6-2F938095C3E3}"/>
              </a:ext>
            </a:extLst>
          </p:cNvPr>
          <p:cNvSpPr>
            <a:spLocks noGrp="1"/>
          </p:cNvSpPr>
          <p:nvPr>
            <p:ph type="title" hasCustomPrompt="1"/>
          </p:nvPr>
        </p:nvSpPr>
        <p:spPr/>
        <p:txBody>
          <a:bodyPr/>
          <a:lstStyle>
            <a:lvl1pPr>
              <a:defRPr/>
            </a:lvl1pPr>
          </a:lstStyle>
          <a:p>
            <a:r>
              <a:rPr lang="en-US"/>
              <a:t>Page Title</a:t>
            </a:r>
          </a:p>
        </p:txBody>
      </p:sp>
      <p:sp>
        <p:nvSpPr>
          <p:cNvPr id="13" name="Text Placeholder 5">
            <a:extLst>
              <a:ext uri="{FF2B5EF4-FFF2-40B4-BE49-F238E27FC236}">
                <a16:creationId xmlns:a16="http://schemas.microsoft.com/office/drawing/2014/main" id="{0789D74A-9265-FD4E-94B0-122F1BDD72DF}"/>
              </a:ext>
            </a:extLst>
          </p:cNvPr>
          <p:cNvSpPr>
            <a:spLocks noGrp="1"/>
          </p:cNvSpPr>
          <p:nvPr>
            <p:ph type="body" sz="quarter" idx="14" hasCustomPrompt="1"/>
          </p:nvPr>
        </p:nvSpPr>
        <p:spPr>
          <a:xfrm>
            <a:off x="302594" y="1111927"/>
            <a:ext cx="8539191" cy="403412"/>
          </a:xfrm>
        </p:spPr>
        <p:txBody>
          <a:bodyPr/>
          <a:lstStyle>
            <a:lvl1pPr marL="0" indent="0">
              <a:lnSpc>
                <a:spcPct val="100000"/>
              </a:lnSpc>
              <a:spcBef>
                <a:spcPts val="0"/>
              </a:spcBef>
              <a:spcAft>
                <a:spcPts val="0"/>
              </a:spcAft>
              <a:buFontTx/>
              <a:buNone/>
              <a:defRPr sz="1191" b="1">
                <a:solidFill>
                  <a:schemeClr val="accent1"/>
                </a:solidFill>
              </a:defRPr>
            </a:lvl1pPr>
            <a:lvl5pPr marL="344929" indent="0">
              <a:buNone/>
              <a:defRPr/>
            </a:lvl5pPr>
          </a:lstStyle>
          <a:p>
            <a:pPr lvl="0"/>
            <a:r>
              <a:rPr lang="en-US" err="1"/>
              <a:t>Subheader</a:t>
            </a:r>
            <a:endParaRPr lang="en-US"/>
          </a:p>
        </p:txBody>
      </p:sp>
      <p:sp>
        <p:nvSpPr>
          <p:cNvPr id="6" name="Slide Number Placeholder 7">
            <a:extLst>
              <a:ext uri="{FF2B5EF4-FFF2-40B4-BE49-F238E27FC236}">
                <a16:creationId xmlns:a16="http://schemas.microsoft.com/office/drawing/2014/main" id="{E7B453C0-4668-0D4A-9E7D-2A6FBC348144}"/>
              </a:ext>
            </a:extLst>
          </p:cNvPr>
          <p:cNvSpPr>
            <a:spLocks noGrp="1"/>
          </p:cNvSpPr>
          <p:nvPr>
            <p:ph type="sldNum" sz="quarter" idx="4"/>
          </p:nvPr>
        </p:nvSpPr>
        <p:spPr>
          <a:xfrm>
            <a:off x="8538814" y="5125756"/>
            <a:ext cx="302594" cy="248771"/>
          </a:xfrm>
          <a:prstGeom prst="rect">
            <a:avLst/>
          </a:prstGeom>
        </p:spPr>
        <p:txBody>
          <a:bodyPr vert="horz" lIns="0" tIns="0" rIns="0" bIns="0" rtlCol="0" anchor="b" anchorCtr="0">
            <a:noAutofit/>
          </a:bodyPr>
          <a:lstStyle>
            <a:lvl1pPr algn="r">
              <a:defRPr sz="662">
                <a:solidFill>
                  <a:srgbClr val="58595B"/>
                </a:solidFill>
                <a:latin typeface="Calibri" panose="020F0502020204030204" pitchFamily="34" charset="0"/>
                <a:cs typeface="Calibri" panose="020F0502020204030204" pitchFamily="34" charset="0"/>
              </a:defRPr>
            </a:lvl1pPr>
          </a:lstStyle>
          <a:p>
            <a:fld id="{495CDFE8-06BB-8C4A-81DE-67EF32F50FC9}" type="slidenum">
              <a:rPr lang="en-US" smtClean="0"/>
              <a:pPr/>
              <a:t>‹N°›</a:t>
            </a:fld>
            <a:endParaRPr lang="en-US"/>
          </a:p>
        </p:txBody>
      </p:sp>
      <p:sp>
        <p:nvSpPr>
          <p:cNvPr id="7" name="Footer Placeholder 2">
            <a:extLst>
              <a:ext uri="{FF2B5EF4-FFF2-40B4-BE49-F238E27FC236}">
                <a16:creationId xmlns:a16="http://schemas.microsoft.com/office/drawing/2014/main" id="{ACBCEF2C-CB4C-6547-9377-F9D991F8442F}"/>
              </a:ext>
            </a:extLst>
          </p:cNvPr>
          <p:cNvSpPr>
            <a:spLocks noGrp="1"/>
          </p:cNvSpPr>
          <p:nvPr>
            <p:ph type="ftr" sz="quarter" idx="3"/>
          </p:nvPr>
        </p:nvSpPr>
        <p:spPr>
          <a:xfrm>
            <a:off x="302594" y="5130928"/>
            <a:ext cx="8236220" cy="248771"/>
          </a:xfrm>
          <a:prstGeom prst="rect">
            <a:avLst/>
          </a:prstGeom>
        </p:spPr>
        <p:txBody>
          <a:bodyPr vert="horz" lIns="0" tIns="0" rIns="0" bIns="0" rtlCol="0" anchor="b"/>
          <a:lstStyle>
            <a:lvl1pPr algn="r">
              <a:defRPr lang="en-US" sz="794" b="1" kern="1200">
                <a:solidFill>
                  <a:srgbClr val="58595B"/>
                </a:solidFill>
                <a:latin typeface="Calibri" panose="020F0502020204030204" pitchFamily="34" charset="0"/>
                <a:ea typeface="+mn-ea"/>
                <a:cs typeface="Calibri" panose="020F0502020204030204" pitchFamily="34" charset="0"/>
              </a:defRPr>
            </a:lvl1pPr>
          </a:lstStyle>
          <a:p>
            <a:endParaRPr lang="en-US"/>
          </a:p>
        </p:txBody>
      </p:sp>
    </p:spTree>
    <p:extLst>
      <p:ext uri="{BB962C8B-B14F-4D97-AF65-F5344CB8AC3E}">
        <p14:creationId xmlns:p14="http://schemas.microsoft.com/office/powerpoint/2010/main" val="244381589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Blank w/ Key Message">
    <p:bg>
      <p:bgPr>
        <a:solidFill>
          <a:schemeClr val="bg1"/>
        </a:solidFill>
        <a:effectLst/>
      </p:bgPr>
    </p:bg>
    <p:spTree>
      <p:nvGrpSpPr>
        <p:cNvPr id="1" name=""/>
        <p:cNvGrpSpPr/>
        <p:nvPr/>
      </p:nvGrpSpPr>
      <p:grpSpPr>
        <a:xfrm>
          <a:off x="0" y="0"/>
          <a:ext cx="0" cy="0"/>
          <a:chOff x="0" y="0"/>
          <a:chExt cx="0" cy="0"/>
        </a:xfrm>
      </p:grpSpPr>
      <p:sp>
        <p:nvSpPr>
          <p:cNvPr id="9" name="Rectangle 3">
            <a:extLst>
              <a:ext uri="{FF2B5EF4-FFF2-40B4-BE49-F238E27FC236}">
                <a16:creationId xmlns:a16="http://schemas.microsoft.com/office/drawing/2014/main" id="{36D0986F-3F31-364B-9D5F-AA024893CB67}"/>
              </a:ext>
            </a:extLst>
          </p:cNvPr>
          <p:cNvSpPr/>
          <p:nvPr/>
        </p:nvSpPr>
        <p:spPr>
          <a:xfrm>
            <a:off x="300493" y="1344706"/>
            <a:ext cx="2741966" cy="3778623"/>
          </a:xfrm>
          <a:prstGeom prst="rect">
            <a:avLst/>
          </a:prstGeom>
          <a:solidFill>
            <a:srgbClr val="F3F3F4"/>
          </a:solidFill>
          <a:ln>
            <a:noFill/>
          </a:ln>
        </p:spPr>
        <p:style>
          <a:lnRef idx="2">
            <a:schemeClr val="accent1">
              <a:shade val="50000"/>
            </a:schemeClr>
          </a:lnRef>
          <a:fillRef idx="1">
            <a:schemeClr val="accent1"/>
          </a:fillRef>
          <a:effectRef idx="0">
            <a:schemeClr val="accent1"/>
          </a:effectRef>
          <a:fontRef idx="minor">
            <a:schemeClr val="lt1"/>
          </a:fontRef>
        </p:style>
        <p:txBody>
          <a:bodyPr lIns="121024" tIns="121024" rIns="121024" bIns="121024" rtlCol="0" anchor="ctr"/>
          <a:lstStyle/>
          <a:p>
            <a:pPr algn="ctr"/>
            <a:endParaRPr lang="en-US" sz="1059">
              <a:latin typeface="Calibri" panose="020F0502020204030204" pitchFamily="34" charset="0"/>
              <a:cs typeface="Calibri" panose="020F0502020204030204" pitchFamily="34" charset="0"/>
            </a:endParaRPr>
          </a:p>
        </p:txBody>
      </p:sp>
      <p:sp>
        <p:nvSpPr>
          <p:cNvPr id="4" name="Title 3">
            <a:extLst>
              <a:ext uri="{FF2B5EF4-FFF2-40B4-BE49-F238E27FC236}">
                <a16:creationId xmlns:a16="http://schemas.microsoft.com/office/drawing/2014/main" id="{A569CEEF-7AC9-E040-BAD6-2F938095C3E3}"/>
              </a:ext>
            </a:extLst>
          </p:cNvPr>
          <p:cNvSpPr>
            <a:spLocks noGrp="1"/>
          </p:cNvSpPr>
          <p:nvPr>
            <p:ph type="title" hasCustomPrompt="1"/>
          </p:nvPr>
        </p:nvSpPr>
        <p:spPr/>
        <p:txBody>
          <a:bodyPr/>
          <a:lstStyle>
            <a:lvl1pPr>
              <a:defRPr/>
            </a:lvl1pPr>
          </a:lstStyle>
          <a:p>
            <a:r>
              <a:rPr lang="en-US"/>
              <a:t>Page Title</a:t>
            </a:r>
          </a:p>
        </p:txBody>
      </p:sp>
      <p:sp>
        <p:nvSpPr>
          <p:cNvPr id="19" name="Text Placeholder 3">
            <a:extLst>
              <a:ext uri="{FF2B5EF4-FFF2-40B4-BE49-F238E27FC236}">
                <a16:creationId xmlns:a16="http://schemas.microsoft.com/office/drawing/2014/main" id="{ADAE64F8-3252-F445-8344-31927E9025DD}"/>
              </a:ext>
            </a:extLst>
          </p:cNvPr>
          <p:cNvSpPr>
            <a:spLocks noGrp="1"/>
          </p:cNvSpPr>
          <p:nvPr>
            <p:ph type="body" sz="quarter" idx="15" hasCustomPrompt="1"/>
          </p:nvPr>
        </p:nvSpPr>
        <p:spPr>
          <a:xfrm>
            <a:off x="302593" y="1344706"/>
            <a:ext cx="2741498" cy="3778623"/>
          </a:xfrm>
          <a:prstGeom prst="rect">
            <a:avLst/>
          </a:prstGeom>
          <a:noFill/>
        </p:spPr>
        <p:txBody>
          <a:bodyPr wrap="square" lIns="182880" tIns="182880" rIns="182880" bIns="182880" anchor="ctr">
            <a:noAutofit/>
          </a:bodyPr>
          <a:lstStyle>
            <a:lvl1pPr marL="0" indent="0">
              <a:spcBef>
                <a:spcPts val="298"/>
              </a:spcBef>
              <a:buClr>
                <a:schemeClr val="tx1"/>
              </a:buClr>
              <a:buFont typeface="System Font Regular"/>
              <a:buNone/>
              <a:defRPr sz="1059">
                <a:solidFill>
                  <a:schemeClr val="accent1"/>
                </a:solidFill>
                <a:latin typeface="Calibri" panose="020F0502020204030204" pitchFamily="34" charset="0"/>
                <a:cs typeface="Calibri" panose="020F0502020204030204" pitchFamily="34" charset="0"/>
              </a:defRPr>
            </a:lvl1pPr>
            <a:lvl2pPr>
              <a:defRPr sz="926"/>
            </a:lvl2pPr>
            <a:lvl3pPr marL="121028" indent="-121028">
              <a:buFont typeface="System Font Regular"/>
              <a:buChar char="■"/>
              <a:defRPr sz="1059">
                <a:cs typeface="Calibri" panose="020F0502020204030204" pitchFamily="34" charset="0"/>
              </a:defRPr>
            </a:lvl3pPr>
            <a:lvl4pPr marL="266261" indent="-145233">
              <a:buFont typeface="System Font Regular"/>
              <a:buChar char="—"/>
              <a:defRPr sz="1059">
                <a:cs typeface="Calibri" panose="020F0502020204030204" pitchFamily="34" charset="0"/>
              </a:defRPr>
            </a:lvl4pPr>
            <a:lvl5pPr marL="381237" indent="-114977">
              <a:buFont typeface="Vollkorn Regular" pitchFamily="2" charset="0"/>
              <a:buChar char="⭘"/>
              <a:defRPr sz="926"/>
            </a:lvl5pPr>
            <a:lvl6pPr marL="484111">
              <a:defRPr/>
            </a:lvl6pPr>
          </a:lstStyle>
          <a:p>
            <a:pPr lvl="0"/>
            <a:r>
              <a:rPr lang="en-US"/>
              <a:t>Click to add key message</a:t>
            </a:r>
          </a:p>
          <a:p>
            <a:pPr lvl="2"/>
            <a:r>
              <a:rPr lang="en-US"/>
              <a:t>Insert text</a:t>
            </a:r>
          </a:p>
          <a:p>
            <a:pPr lvl="3"/>
            <a:r>
              <a:rPr lang="en-US"/>
              <a:t>Insert text</a:t>
            </a:r>
          </a:p>
        </p:txBody>
      </p:sp>
      <p:sp>
        <p:nvSpPr>
          <p:cNvPr id="7" name="Slide Number Placeholder 7">
            <a:extLst>
              <a:ext uri="{FF2B5EF4-FFF2-40B4-BE49-F238E27FC236}">
                <a16:creationId xmlns:a16="http://schemas.microsoft.com/office/drawing/2014/main" id="{B51FA354-8E39-734F-B1A5-42E291DE0A41}"/>
              </a:ext>
            </a:extLst>
          </p:cNvPr>
          <p:cNvSpPr>
            <a:spLocks noGrp="1"/>
          </p:cNvSpPr>
          <p:nvPr>
            <p:ph type="sldNum" sz="quarter" idx="4"/>
          </p:nvPr>
        </p:nvSpPr>
        <p:spPr>
          <a:xfrm>
            <a:off x="8538814" y="5125756"/>
            <a:ext cx="302594" cy="248771"/>
          </a:xfrm>
          <a:prstGeom prst="rect">
            <a:avLst/>
          </a:prstGeom>
        </p:spPr>
        <p:txBody>
          <a:bodyPr vert="horz" lIns="0" tIns="0" rIns="0" bIns="0" rtlCol="0" anchor="b" anchorCtr="0">
            <a:noAutofit/>
          </a:bodyPr>
          <a:lstStyle>
            <a:lvl1pPr algn="r">
              <a:defRPr sz="662">
                <a:solidFill>
                  <a:srgbClr val="58595B"/>
                </a:solidFill>
                <a:latin typeface="Calibri" panose="020F0502020204030204" pitchFamily="34" charset="0"/>
                <a:cs typeface="Calibri" panose="020F0502020204030204" pitchFamily="34" charset="0"/>
              </a:defRPr>
            </a:lvl1pPr>
          </a:lstStyle>
          <a:p>
            <a:fld id="{495CDFE8-06BB-8C4A-81DE-67EF32F50FC9}" type="slidenum">
              <a:rPr lang="en-US" smtClean="0"/>
              <a:pPr/>
              <a:t>‹N°›</a:t>
            </a:fld>
            <a:endParaRPr lang="en-US"/>
          </a:p>
        </p:txBody>
      </p:sp>
      <p:sp>
        <p:nvSpPr>
          <p:cNvPr id="8" name="Footer Placeholder 2">
            <a:extLst>
              <a:ext uri="{FF2B5EF4-FFF2-40B4-BE49-F238E27FC236}">
                <a16:creationId xmlns:a16="http://schemas.microsoft.com/office/drawing/2014/main" id="{6A76D7B2-98E0-B24A-8CD6-6867E9E55D74}"/>
              </a:ext>
            </a:extLst>
          </p:cNvPr>
          <p:cNvSpPr>
            <a:spLocks noGrp="1"/>
          </p:cNvSpPr>
          <p:nvPr>
            <p:ph type="ftr" sz="quarter" idx="3"/>
          </p:nvPr>
        </p:nvSpPr>
        <p:spPr>
          <a:xfrm>
            <a:off x="298861" y="4874559"/>
            <a:ext cx="8236220" cy="248771"/>
          </a:xfrm>
          <a:prstGeom prst="rect">
            <a:avLst/>
          </a:prstGeom>
        </p:spPr>
        <p:txBody>
          <a:bodyPr vert="horz" lIns="0" tIns="0" rIns="0" bIns="0" rtlCol="0" anchor="b"/>
          <a:lstStyle>
            <a:lvl1pPr algn="r">
              <a:defRPr lang="en-US" sz="794" b="1" kern="1200">
                <a:solidFill>
                  <a:srgbClr val="58595B"/>
                </a:solidFill>
                <a:latin typeface="Calibri" panose="020F0502020204030204" pitchFamily="34" charset="0"/>
                <a:ea typeface="+mn-ea"/>
                <a:cs typeface="Calibri" panose="020F0502020204030204" pitchFamily="34" charset="0"/>
              </a:defRPr>
            </a:lvl1pPr>
          </a:lstStyle>
          <a:p>
            <a:endParaRPr lang="en-US"/>
          </a:p>
        </p:txBody>
      </p:sp>
    </p:spTree>
    <p:extLst>
      <p:ext uri="{BB962C8B-B14F-4D97-AF65-F5344CB8AC3E}">
        <p14:creationId xmlns:p14="http://schemas.microsoft.com/office/powerpoint/2010/main" val="103850479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1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444765-4A20-9249-B58E-6E3B0ADAFD32}"/>
              </a:ext>
            </a:extLst>
          </p:cNvPr>
          <p:cNvSpPr>
            <a:spLocks noGrp="1"/>
          </p:cNvSpPr>
          <p:nvPr>
            <p:ph type="title" hasCustomPrompt="1"/>
          </p:nvPr>
        </p:nvSpPr>
        <p:spPr/>
        <p:txBody>
          <a:bodyPr/>
          <a:lstStyle>
            <a:lvl1pPr>
              <a:defRPr/>
            </a:lvl1pPr>
          </a:lstStyle>
          <a:p>
            <a:r>
              <a:rPr lang="en-US"/>
              <a:t>Page Title</a:t>
            </a:r>
          </a:p>
        </p:txBody>
      </p:sp>
      <p:sp>
        <p:nvSpPr>
          <p:cNvPr id="7" name="Slide Number Placeholder 7">
            <a:extLst>
              <a:ext uri="{FF2B5EF4-FFF2-40B4-BE49-F238E27FC236}">
                <a16:creationId xmlns:a16="http://schemas.microsoft.com/office/drawing/2014/main" id="{8DA35090-008E-E441-9FAE-FFD9753C28B3}"/>
              </a:ext>
            </a:extLst>
          </p:cNvPr>
          <p:cNvSpPr>
            <a:spLocks noGrp="1"/>
          </p:cNvSpPr>
          <p:nvPr>
            <p:ph type="sldNum" sz="quarter" idx="4"/>
          </p:nvPr>
        </p:nvSpPr>
        <p:spPr>
          <a:xfrm>
            <a:off x="8538814" y="5125756"/>
            <a:ext cx="302594" cy="248771"/>
          </a:xfrm>
          <a:prstGeom prst="rect">
            <a:avLst/>
          </a:prstGeom>
        </p:spPr>
        <p:txBody>
          <a:bodyPr vert="horz" lIns="0" tIns="0" rIns="0" bIns="0" rtlCol="0" anchor="b" anchorCtr="0">
            <a:noAutofit/>
          </a:bodyPr>
          <a:lstStyle>
            <a:lvl1pPr algn="r">
              <a:defRPr sz="662">
                <a:solidFill>
                  <a:srgbClr val="58595B"/>
                </a:solidFill>
                <a:latin typeface="Calibri" panose="020F0502020204030204" pitchFamily="34" charset="0"/>
                <a:cs typeface="Calibri" panose="020F0502020204030204" pitchFamily="34" charset="0"/>
              </a:defRPr>
            </a:lvl1pPr>
          </a:lstStyle>
          <a:p>
            <a:fld id="{495CDFE8-06BB-8C4A-81DE-67EF32F50FC9}" type="slidenum">
              <a:rPr lang="en-US" smtClean="0"/>
              <a:pPr/>
              <a:t>‹N°›</a:t>
            </a:fld>
            <a:endParaRPr lang="en-US"/>
          </a:p>
        </p:txBody>
      </p:sp>
      <p:sp>
        <p:nvSpPr>
          <p:cNvPr id="8" name="Footer Placeholder 2">
            <a:extLst>
              <a:ext uri="{FF2B5EF4-FFF2-40B4-BE49-F238E27FC236}">
                <a16:creationId xmlns:a16="http://schemas.microsoft.com/office/drawing/2014/main" id="{2A499969-13FD-244D-948B-C8B569AE6C12}"/>
              </a:ext>
            </a:extLst>
          </p:cNvPr>
          <p:cNvSpPr>
            <a:spLocks noGrp="1"/>
          </p:cNvSpPr>
          <p:nvPr>
            <p:ph type="ftr" sz="quarter" idx="3"/>
          </p:nvPr>
        </p:nvSpPr>
        <p:spPr>
          <a:xfrm>
            <a:off x="302594" y="5130928"/>
            <a:ext cx="8236220" cy="248771"/>
          </a:xfrm>
          <a:prstGeom prst="rect">
            <a:avLst/>
          </a:prstGeom>
        </p:spPr>
        <p:txBody>
          <a:bodyPr vert="horz" lIns="0" tIns="0" rIns="0" bIns="0" rtlCol="0" anchor="b"/>
          <a:lstStyle>
            <a:lvl1pPr algn="r">
              <a:defRPr lang="en-US" sz="794" b="1" kern="1200">
                <a:solidFill>
                  <a:srgbClr val="58595B"/>
                </a:solidFill>
                <a:latin typeface="Calibri" panose="020F0502020204030204" pitchFamily="34" charset="0"/>
                <a:ea typeface="+mn-ea"/>
                <a:cs typeface="Calibri" panose="020F0502020204030204" pitchFamily="34" charset="0"/>
              </a:defRPr>
            </a:lvl1pPr>
          </a:lstStyle>
          <a:p>
            <a:endParaRPr lang="en-US"/>
          </a:p>
        </p:txBody>
      </p:sp>
      <p:sp>
        <p:nvSpPr>
          <p:cNvPr id="4" name="Text Placeholder 3">
            <a:extLst>
              <a:ext uri="{FF2B5EF4-FFF2-40B4-BE49-F238E27FC236}">
                <a16:creationId xmlns:a16="http://schemas.microsoft.com/office/drawing/2014/main" id="{3BE031DC-0DDB-4A84-8638-BDBD649E84A7}"/>
              </a:ext>
            </a:extLst>
          </p:cNvPr>
          <p:cNvSpPr>
            <a:spLocks noGrp="1"/>
          </p:cNvSpPr>
          <p:nvPr>
            <p:ph type="body" sz="quarter" idx="10" hasCustomPrompt="1"/>
          </p:nvPr>
        </p:nvSpPr>
        <p:spPr>
          <a:xfrm>
            <a:off x="302594" y="1344706"/>
            <a:ext cx="8539191" cy="3778623"/>
          </a:xfrm>
        </p:spPr>
        <p:txBody>
          <a:bodyPr/>
          <a:lstStyle>
            <a:lvl1pPr>
              <a:defRPr/>
            </a:lvl1pPr>
            <a:lvl2pPr>
              <a:defRPr/>
            </a:lvl2pPr>
            <a:lvl3pPr>
              <a:defRPr/>
            </a:lvl3pPr>
            <a:lvl4pPr>
              <a:defRPr/>
            </a:lvl4pPr>
            <a:lvl5pPr>
              <a:defRPr/>
            </a:lvl5pPr>
          </a:lstStyle>
          <a:p>
            <a:pPr lvl="0"/>
            <a:r>
              <a:rPr lang="en-US"/>
              <a:t>Click to add text</a:t>
            </a:r>
          </a:p>
          <a:p>
            <a:pPr lvl="1"/>
            <a:r>
              <a:rPr lang="en-US"/>
              <a:t>Insert text</a:t>
            </a:r>
          </a:p>
          <a:p>
            <a:pPr lvl="2"/>
            <a:r>
              <a:rPr lang="en-US"/>
              <a:t>Insert text</a:t>
            </a:r>
          </a:p>
          <a:p>
            <a:pPr lvl="3"/>
            <a:r>
              <a:rPr lang="en-US"/>
              <a:t>Insert text</a:t>
            </a:r>
          </a:p>
          <a:p>
            <a:pPr lvl="4"/>
            <a:r>
              <a:rPr lang="en-US"/>
              <a:t>Insert text</a:t>
            </a:r>
          </a:p>
        </p:txBody>
      </p:sp>
    </p:spTree>
    <p:extLst>
      <p:ext uri="{BB962C8B-B14F-4D97-AF65-F5344CB8AC3E}">
        <p14:creationId xmlns:p14="http://schemas.microsoft.com/office/powerpoint/2010/main" val="251944623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1 Column w/ Subheader">
    <p:bg>
      <p:bgPr>
        <a:solidFill>
          <a:schemeClr val="bg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569CEEF-7AC9-E040-BAD6-2F938095C3E3}"/>
              </a:ext>
            </a:extLst>
          </p:cNvPr>
          <p:cNvSpPr>
            <a:spLocks noGrp="1"/>
          </p:cNvSpPr>
          <p:nvPr>
            <p:ph type="title" hasCustomPrompt="1"/>
          </p:nvPr>
        </p:nvSpPr>
        <p:spPr/>
        <p:txBody>
          <a:bodyPr/>
          <a:lstStyle>
            <a:lvl1pPr>
              <a:defRPr/>
            </a:lvl1pPr>
          </a:lstStyle>
          <a:p>
            <a:r>
              <a:rPr lang="en-US"/>
              <a:t>Page Title</a:t>
            </a:r>
          </a:p>
        </p:txBody>
      </p:sp>
      <p:sp>
        <p:nvSpPr>
          <p:cNvPr id="13" name="Text Placeholder 5">
            <a:extLst>
              <a:ext uri="{FF2B5EF4-FFF2-40B4-BE49-F238E27FC236}">
                <a16:creationId xmlns:a16="http://schemas.microsoft.com/office/drawing/2014/main" id="{0789D74A-9265-FD4E-94B0-122F1BDD72DF}"/>
              </a:ext>
            </a:extLst>
          </p:cNvPr>
          <p:cNvSpPr>
            <a:spLocks noGrp="1"/>
          </p:cNvSpPr>
          <p:nvPr>
            <p:ph type="body" sz="quarter" idx="14" hasCustomPrompt="1"/>
          </p:nvPr>
        </p:nvSpPr>
        <p:spPr>
          <a:xfrm>
            <a:off x="302594" y="1109382"/>
            <a:ext cx="8539191" cy="403412"/>
          </a:xfrm>
        </p:spPr>
        <p:txBody>
          <a:bodyPr/>
          <a:lstStyle>
            <a:lvl1pPr marL="0" indent="0">
              <a:lnSpc>
                <a:spcPct val="100000"/>
              </a:lnSpc>
              <a:spcBef>
                <a:spcPts val="0"/>
              </a:spcBef>
              <a:spcAft>
                <a:spcPts val="0"/>
              </a:spcAft>
              <a:buNone/>
              <a:defRPr sz="1191" b="1">
                <a:solidFill>
                  <a:schemeClr val="accent1"/>
                </a:solidFill>
              </a:defRPr>
            </a:lvl1pPr>
            <a:lvl5pPr marL="344929" indent="0">
              <a:buNone/>
              <a:defRPr/>
            </a:lvl5pPr>
          </a:lstStyle>
          <a:p>
            <a:pPr lvl="0"/>
            <a:r>
              <a:rPr lang="en-US" err="1"/>
              <a:t>Subheader</a:t>
            </a:r>
            <a:endParaRPr lang="en-US"/>
          </a:p>
        </p:txBody>
      </p:sp>
      <p:sp>
        <p:nvSpPr>
          <p:cNvPr id="10" name="Slide Number Placeholder 7">
            <a:extLst>
              <a:ext uri="{FF2B5EF4-FFF2-40B4-BE49-F238E27FC236}">
                <a16:creationId xmlns:a16="http://schemas.microsoft.com/office/drawing/2014/main" id="{79158F6F-0F93-234B-B9B4-F781C44462CA}"/>
              </a:ext>
            </a:extLst>
          </p:cNvPr>
          <p:cNvSpPr>
            <a:spLocks noGrp="1"/>
          </p:cNvSpPr>
          <p:nvPr>
            <p:ph type="sldNum" sz="quarter" idx="4"/>
          </p:nvPr>
        </p:nvSpPr>
        <p:spPr>
          <a:xfrm>
            <a:off x="8538814" y="5125756"/>
            <a:ext cx="302594" cy="248771"/>
          </a:xfrm>
          <a:prstGeom prst="rect">
            <a:avLst/>
          </a:prstGeom>
        </p:spPr>
        <p:txBody>
          <a:bodyPr vert="horz" lIns="0" tIns="0" rIns="0" bIns="0" rtlCol="0" anchor="b" anchorCtr="0">
            <a:noAutofit/>
          </a:bodyPr>
          <a:lstStyle>
            <a:lvl1pPr algn="r">
              <a:defRPr sz="662">
                <a:solidFill>
                  <a:srgbClr val="58595B"/>
                </a:solidFill>
                <a:latin typeface="Calibri" panose="020F0502020204030204" pitchFamily="34" charset="0"/>
                <a:cs typeface="Calibri" panose="020F0502020204030204" pitchFamily="34" charset="0"/>
              </a:defRPr>
            </a:lvl1pPr>
          </a:lstStyle>
          <a:p>
            <a:fld id="{495CDFE8-06BB-8C4A-81DE-67EF32F50FC9}" type="slidenum">
              <a:rPr lang="en-US" smtClean="0"/>
              <a:pPr/>
              <a:t>‹N°›</a:t>
            </a:fld>
            <a:endParaRPr lang="en-US"/>
          </a:p>
        </p:txBody>
      </p:sp>
      <p:sp>
        <p:nvSpPr>
          <p:cNvPr id="11" name="Footer Placeholder 2">
            <a:extLst>
              <a:ext uri="{FF2B5EF4-FFF2-40B4-BE49-F238E27FC236}">
                <a16:creationId xmlns:a16="http://schemas.microsoft.com/office/drawing/2014/main" id="{497ADF69-D56A-2D4E-8B8A-F5A72D1D6C65}"/>
              </a:ext>
            </a:extLst>
          </p:cNvPr>
          <p:cNvSpPr>
            <a:spLocks noGrp="1"/>
          </p:cNvSpPr>
          <p:nvPr>
            <p:ph type="ftr" sz="quarter" idx="3"/>
          </p:nvPr>
        </p:nvSpPr>
        <p:spPr>
          <a:xfrm>
            <a:off x="300493" y="5130928"/>
            <a:ext cx="8238322" cy="248771"/>
          </a:xfrm>
          <a:prstGeom prst="rect">
            <a:avLst/>
          </a:prstGeom>
        </p:spPr>
        <p:txBody>
          <a:bodyPr vert="horz" lIns="0" tIns="0" rIns="0" bIns="0" rtlCol="0" anchor="b"/>
          <a:lstStyle>
            <a:lvl1pPr algn="r">
              <a:defRPr lang="en-US" sz="794" b="1" kern="1200">
                <a:solidFill>
                  <a:srgbClr val="58595B"/>
                </a:solidFill>
                <a:latin typeface="Calibri" panose="020F0502020204030204" pitchFamily="34" charset="0"/>
                <a:ea typeface="+mn-ea"/>
                <a:cs typeface="Calibri" panose="020F0502020204030204" pitchFamily="34" charset="0"/>
              </a:defRPr>
            </a:lvl1pPr>
          </a:lstStyle>
          <a:p>
            <a:endParaRPr lang="en-US"/>
          </a:p>
        </p:txBody>
      </p:sp>
      <p:sp>
        <p:nvSpPr>
          <p:cNvPr id="3" name="Text Placeholder 2">
            <a:extLst>
              <a:ext uri="{FF2B5EF4-FFF2-40B4-BE49-F238E27FC236}">
                <a16:creationId xmlns:a16="http://schemas.microsoft.com/office/drawing/2014/main" id="{1E4089B3-DB88-4178-A8BE-E09445F6582B}"/>
              </a:ext>
            </a:extLst>
          </p:cNvPr>
          <p:cNvSpPr>
            <a:spLocks noGrp="1"/>
          </p:cNvSpPr>
          <p:nvPr>
            <p:ph type="body" sz="quarter" idx="15" hasCustomPrompt="1"/>
          </p:nvPr>
        </p:nvSpPr>
        <p:spPr>
          <a:xfrm>
            <a:off x="300493" y="1678548"/>
            <a:ext cx="8538813" cy="3442308"/>
          </a:xfrm>
        </p:spPr>
        <p:txBody>
          <a:bodyPr/>
          <a:lstStyle>
            <a:lvl1pPr>
              <a:defRPr/>
            </a:lvl1pPr>
            <a:lvl2pPr>
              <a:defRPr/>
            </a:lvl2pPr>
            <a:lvl3pPr>
              <a:defRPr/>
            </a:lvl3pPr>
            <a:lvl4pPr>
              <a:defRPr/>
            </a:lvl4pPr>
            <a:lvl5pPr>
              <a:defRPr/>
            </a:lvl5pPr>
          </a:lstStyle>
          <a:p>
            <a:pPr lvl="0"/>
            <a:r>
              <a:rPr lang="en-US"/>
              <a:t>Click to add text</a:t>
            </a:r>
          </a:p>
          <a:p>
            <a:pPr lvl="1"/>
            <a:r>
              <a:rPr lang="en-US"/>
              <a:t>Insert text</a:t>
            </a:r>
          </a:p>
          <a:p>
            <a:pPr lvl="2"/>
            <a:r>
              <a:rPr lang="en-US"/>
              <a:t>Insert text</a:t>
            </a:r>
          </a:p>
          <a:p>
            <a:pPr lvl="3"/>
            <a:r>
              <a:rPr lang="en-US"/>
              <a:t>Insert text</a:t>
            </a:r>
          </a:p>
          <a:p>
            <a:pPr lvl="4"/>
            <a:r>
              <a:rPr lang="en-US"/>
              <a:t>Insert text</a:t>
            </a:r>
          </a:p>
        </p:txBody>
      </p:sp>
    </p:spTree>
    <p:extLst>
      <p:ext uri="{BB962C8B-B14F-4D97-AF65-F5344CB8AC3E}">
        <p14:creationId xmlns:p14="http://schemas.microsoft.com/office/powerpoint/2010/main" val="67958323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bl" preserve="1">
  <p:cSld name="1 Column w/ Tab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9F5CA1-5A18-6747-A6C3-A4E2B252055A}"/>
              </a:ext>
            </a:extLst>
          </p:cNvPr>
          <p:cNvSpPr>
            <a:spLocks noGrp="1"/>
          </p:cNvSpPr>
          <p:nvPr>
            <p:ph type="title" hasCustomPrompt="1"/>
          </p:nvPr>
        </p:nvSpPr>
        <p:spPr/>
        <p:txBody>
          <a:bodyPr/>
          <a:lstStyle/>
          <a:p>
            <a:r>
              <a:rPr lang="en-US"/>
              <a:t>Page Title</a:t>
            </a:r>
          </a:p>
        </p:txBody>
      </p:sp>
      <p:sp>
        <p:nvSpPr>
          <p:cNvPr id="3" name="Table Placeholder 2">
            <a:extLst>
              <a:ext uri="{FF2B5EF4-FFF2-40B4-BE49-F238E27FC236}">
                <a16:creationId xmlns:a16="http://schemas.microsoft.com/office/drawing/2014/main" id="{9B2532B9-6712-4448-B257-7312FE4807DA}"/>
              </a:ext>
            </a:extLst>
          </p:cNvPr>
          <p:cNvSpPr>
            <a:spLocks noGrp="1"/>
          </p:cNvSpPr>
          <p:nvPr>
            <p:ph type="tbl" idx="1"/>
          </p:nvPr>
        </p:nvSpPr>
        <p:spPr/>
        <p:txBody>
          <a:bodyPr/>
          <a:lstStyle/>
          <a:p>
            <a:r>
              <a:rPr lang="fr-FR"/>
              <a:t>Cliquez sur l'icône pour ajouter un tableau</a:t>
            </a:r>
            <a:endParaRPr lang="en-US"/>
          </a:p>
        </p:txBody>
      </p:sp>
      <p:sp>
        <p:nvSpPr>
          <p:cNvPr id="4" name="Slide Number Placeholder 3">
            <a:extLst>
              <a:ext uri="{FF2B5EF4-FFF2-40B4-BE49-F238E27FC236}">
                <a16:creationId xmlns:a16="http://schemas.microsoft.com/office/drawing/2014/main" id="{9786A6AD-2C71-EE41-A1B8-BBDE15193C1A}"/>
              </a:ext>
            </a:extLst>
          </p:cNvPr>
          <p:cNvSpPr>
            <a:spLocks noGrp="1"/>
          </p:cNvSpPr>
          <p:nvPr>
            <p:ph type="sldNum" sz="quarter" idx="10"/>
          </p:nvPr>
        </p:nvSpPr>
        <p:spPr/>
        <p:txBody>
          <a:bodyPr/>
          <a:lstStyle/>
          <a:p>
            <a:fld id="{495CDFE8-06BB-8C4A-81DE-67EF32F50FC9}" type="slidenum">
              <a:rPr lang="en-US" smtClean="0"/>
              <a:pPr/>
              <a:t>‹N°›</a:t>
            </a:fld>
            <a:endParaRPr lang="en-US"/>
          </a:p>
        </p:txBody>
      </p:sp>
      <p:sp>
        <p:nvSpPr>
          <p:cNvPr id="5" name="Footer Placeholder 4">
            <a:extLst>
              <a:ext uri="{FF2B5EF4-FFF2-40B4-BE49-F238E27FC236}">
                <a16:creationId xmlns:a16="http://schemas.microsoft.com/office/drawing/2014/main" id="{643C4941-C523-054F-91B8-A54ADC648654}"/>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7096092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3_Slide V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B8EEA9D-A12B-44AD-B30E-B678AAD1EAB6}"/>
              </a:ext>
            </a:extLst>
          </p:cNvPr>
          <p:cNvSpPr/>
          <p:nvPr/>
        </p:nvSpPr>
        <p:spPr>
          <a:xfrm>
            <a:off x="8893176" y="5438273"/>
            <a:ext cx="250825" cy="276727"/>
          </a:xfrm>
          <a:prstGeom prst="rect">
            <a:avLst/>
          </a:prstGeom>
          <a:solidFill>
            <a:srgbClr val="EBA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fr-FR" sz="675">
                <a:latin typeface="Montserrat Light" panose="00000400000000000000" pitchFamily="2" charset="0"/>
              </a:rPr>
              <a:t> </a:t>
            </a:r>
          </a:p>
        </p:txBody>
      </p:sp>
      <p:sp>
        <p:nvSpPr>
          <p:cNvPr id="3" name="Espace réservé du numéro de diapositive 5">
            <a:extLst>
              <a:ext uri="{FF2B5EF4-FFF2-40B4-BE49-F238E27FC236}">
                <a16:creationId xmlns:a16="http://schemas.microsoft.com/office/drawing/2014/main" id="{3E1CB1CA-E8A4-415F-9A28-DB1EBF00A21F}"/>
              </a:ext>
            </a:extLst>
          </p:cNvPr>
          <p:cNvSpPr>
            <a:spLocks noGrp="1"/>
          </p:cNvSpPr>
          <p:nvPr>
            <p:ph type="sldNum" sz="quarter" idx="12"/>
          </p:nvPr>
        </p:nvSpPr>
        <p:spPr>
          <a:xfrm>
            <a:off x="8865394" y="5438273"/>
            <a:ext cx="278606" cy="276727"/>
          </a:xfrm>
          <a:prstGeom prst="rect">
            <a:avLst/>
          </a:prstGeom>
        </p:spPr>
        <p:txBody>
          <a:bodyPr anchor="ctr"/>
          <a:lstStyle>
            <a:lvl1pPr algn="ctr">
              <a:defRPr sz="600">
                <a:solidFill>
                  <a:schemeClr val="bg1"/>
                </a:solidFill>
                <a:latin typeface="Montserrat Light" panose="00000400000000000000" pitchFamily="2" charset="0"/>
              </a:defRPr>
            </a:lvl1pPr>
          </a:lstStyle>
          <a:p>
            <a:fld id="{493CB6BD-B1C6-44BA-A464-57AF382C63A0}" type="slidenum">
              <a:rPr lang="en-GB" smtClean="0"/>
              <a:t>‹N°›</a:t>
            </a:fld>
            <a:endParaRPr lang="en-GB"/>
          </a:p>
        </p:txBody>
      </p:sp>
      <p:sp>
        <p:nvSpPr>
          <p:cNvPr id="5" name="Espace réservé du texte 2">
            <a:extLst>
              <a:ext uri="{FF2B5EF4-FFF2-40B4-BE49-F238E27FC236}">
                <a16:creationId xmlns:a16="http://schemas.microsoft.com/office/drawing/2014/main" id="{B9FF08F5-52BB-1D80-A9E8-E044C8E8F960}"/>
              </a:ext>
            </a:extLst>
          </p:cNvPr>
          <p:cNvSpPr>
            <a:spLocks noGrp="1"/>
          </p:cNvSpPr>
          <p:nvPr>
            <p:ph type="body" idx="13" hasCustomPrompt="1"/>
          </p:nvPr>
        </p:nvSpPr>
        <p:spPr>
          <a:xfrm>
            <a:off x="332761" y="424879"/>
            <a:ext cx="3459713" cy="341632"/>
          </a:xfrm>
          <a:prstGeom prst="rect">
            <a:avLst/>
          </a:prstGeom>
          <a:noFill/>
        </p:spPr>
        <p:txBody>
          <a:bodyPr wrap="square" rtlCol="0">
            <a:spAutoFit/>
          </a:bodyPr>
          <a:lstStyle>
            <a:lvl1pPr marL="0" indent="0">
              <a:buNone/>
              <a:defRPr lang="fr-FR" sz="1800" smtClean="0">
                <a:solidFill>
                  <a:srgbClr val="EBA900"/>
                </a:solidFill>
                <a:latin typeface="Montserrat Black" panose="00000A00000000000000" pitchFamily="2" charset="0"/>
              </a:defRPr>
            </a:lvl1pPr>
          </a:lstStyle>
          <a:p>
            <a:pPr marL="0" lvl="0"/>
            <a:r>
              <a:rPr lang="fr-FR"/>
              <a:t>TITRE DE LA SLIDE</a:t>
            </a:r>
          </a:p>
        </p:txBody>
      </p:sp>
      <p:sp>
        <p:nvSpPr>
          <p:cNvPr id="8" name="Rectangle 7">
            <a:extLst>
              <a:ext uri="{FF2B5EF4-FFF2-40B4-BE49-F238E27FC236}">
                <a16:creationId xmlns:a16="http://schemas.microsoft.com/office/drawing/2014/main" id="{2ED6756D-5E3F-0632-1C7B-AF1ADF0C3EE4}"/>
              </a:ext>
            </a:extLst>
          </p:cNvPr>
          <p:cNvSpPr/>
          <p:nvPr/>
        </p:nvSpPr>
        <p:spPr>
          <a:xfrm>
            <a:off x="0" y="21569"/>
            <a:ext cx="9144000" cy="5671863"/>
          </a:xfrm>
          <a:prstGeom prst="rect">
            <a:avLst/>
          </a:prstGeom>
          <a:noFill/>
          <a:ln w="92075">
            <a:solidFill>
              <a:srgbClr val="EBA9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sz="942"/>
          </a:p>
        </p:txBody>
      </p:sp>
      <p:sp>
        <p:nvSpPr>
          <p:cNvPr id="9" name="object 21">
            <a:extLst>
              <a:ext uri="{FF2B5EF4-FFF2-40B4-BE49-F238E27FC236}">
                <a16:creationId xmlns:a16="http://schemas.microsoft.com/office/drawing/2014/main" id="{F326B6C1-ACAE-26C1-20F8-0A7F66BE846D}"/>
              </a:ext>
            </a:extLst>
          </p:cNvPr>
          <p:cNvSpPr/>
          <p:nvPr/>
        </p:nvSpPr>
        <p:spPr>
          <a:xfrm>
            <a:off x="39875" y="375478"/>
            <a:ext cx="292887" cy="448070"/>
          </a:xfrm>
          <a:custGeom>
            <a:avLst/>
            <a:gdLst/>
            <a:ahLst/>
            <a:cxnLst/>
            <a:rect l="l" t="t" r="r" b="b"/>
            <a:pathLst>
              <a:path w="2664460" h="1188085">
                <a:moveTo>
                  <a:pt x="2664002" y="0"/>
                </a:moveTo>
                <a:lnTo>
                  <a:pt x="0" y="0"/>
                </a:lnTo>
                <a:lnTo>
                  <a:pt x="0" y="1187996"/>
                </a:lnTo>
                <a:lnTo>
                  <a:pt x="2664002" y="1187996"/>
                </a:lnTo>
                <a:lnTo>
                  <a:pt x="2664002" y="0"/>
                </a:lnTo>
                <a:close/>
              </a:path>
            </a:pathLst>
          </a:custGeom>
          <a:solidFill>
            <a:srgbClr val="000000"/>
          </a:solidFill>
        </p:spPr>
        <p:txBody>
          <a:bodyPr wrap="square" lIns="0" tIns="0" rIns="0" bIns="0" rtlCol="0"/>
          <a:lstStyle/>
          <a:p>
            <a:endParaRPr sz="942"/>
          </a:p>
        </p:txBody>
      </p:sp>
    </p:spTree>
    <p:extLst>
      <p:ext uri="{BB962C8B-B14F-4D97-AF65-F5344CB8AC3E}">
        <p14:creationId xmlns:p14="http://schemas.microsoft.com/office/powerpoint/2010/main" val="102493323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1 Column w/ Table w/ Subheader">
    <p:bg>
      <p:bgPr>
        <a:solidFill>
          <a:schemeClr val="bg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569CEEF-7AC9-E040-BAD6-2F938095C3E3}"/>
              </a:ext>
            </a:extLst>
          </p:cNvPr>
          <p:cNvSpPr>
            <a:spLocks noGrp="1"/>
          </p:cNvSpPr>
          <p:nvPr>
            <p:ph type="title" hasCustomPrompt="1"/>
          </p:nvPr>
        </p:nvSpPr>
        <p:spPr/>
        <p:txBody>
          <a:bodyPr/>
          <a:lstStyle>
            <a:lvl1pPr>
              <a:defRPr/>
            </a:lvl1pPr>
          </a:lstStyle>
          <a:p>
            <a:r>
              <a:rPr lang="en-US"/>
              <a:t>Page Title</a:t>
            </a:r>
          </a:p>
        </p:txBody>
      </p:sp>
      <p:sp>
        <p:nvSpPr>
          <p:cNvPr id="6" name="Table Placeholder 2">
            <a:extLst>
              <a:ext uri="{FF2B5EF4-FFF2-40B4-BE49-F238E27FC236}">
                <a16:creationId xmlns:a16="http://schemas.microsoft.com/office/drawing/2014/main" id="{37BFC21D-98DF-764B-945F-44A167049BE7}"/>
              </a:ext>
            </a:extLst>
          </p:cNvPr>
          <p:cNvSpPr>
            <a:spLocks noGrp="1"/>
          </p:cNvSpPr>
          <p:nvPr>
            <p:ph type="tbl" idx="1"/>
          </p:nvPr>
        </p:nvSpPr>
        <p:spPr>
          <a:xfrm>
            <a:off x="302594" y="1680882"/>
            <a:ext cx="8539191" cy="3442447"/>
          </a:xfrm>
        </p:spPr>
        <p:txBody>
          <a:bodyPr/>
          <a:lstStyle/>
          <a:p>
            <a:r>
              <a:rPr lang="fr-FR"/>
              <a:t>Cliquez sur l'icône pour ajouter un tableau</a:t>
            </a:r>
            <a:endParaRPr lang="en-US"/>
          </a:p>
        </p:txBody>
      </p:sp>
      <p:sp>
        <p:nvSpPr>
          <p:cNvPr id="7" name="Text Placeholder 5">
            <a:extLst>
              <a:ext uri="{FF2B5EF4-FFF2-40B4-BE49-F238E27FC236}">
                <a16:creationId xmlns:a16="http://schemas.microsoft.com/office/drawing/2014/main" id="{5B977E10-0398-4393-8E4E-9F06D388D610}"/>
              </a:ext>
            </a:extLst>
          </p:cNvPr>
          <p:cNvSpPr>
            <a:spLocks noGrp="1"/>
          </p:cNvSpPr>
          <p:nvPr>
            <p:ph type="body" sz="quarter" idx="14" hasCustomPrompt="1"/>
          </p:nvPr>
        </p:nvSpPr>
        <p:spPr>
          <a:xfrm>
            <a:off x="302594" y="1109382"/>
            <a:ext cx="8539191" cy="403412"/>
          </a:xfrm>
        </p:spPr>
        <p:txBody>
          <a:bodyPr/>
          <a:lstStyle>
            <a:lvl1pPr marL="0" indent="0">
              <a:lnSpc>
                <a:spcPct val="100000"/>
              </a:lnSpc>
              <a:spcBef>
                <a:spcPts val="0"/>
              </a:spcBef>
              <a:spcAft>
                <a:spcPts val="0"/>
              </a:spcAft>
              <a:buNone/>
              <a:defRPr sz="1191" b="1">
                <a:solidFill>
                  <a:schemeClr val="accent1"/>
                </a:solidFill>
              </a:defRPr>
            </a:lvl1pPr>
            <a:lvl5pPr marL="344929" indent="0">
              <a:buNone/>
              <a:defRPr/>
            </a:lvl5pPr>
          </a:lstStyle>
          <a:p>
            <a:pPr lvl="0"/>
            <a:r>
              <a:rPr lang="en-US" err="1"/>
              <a:t>Subheader</a:t>
            </a:r>
            <a:endParaRPr lang="en-US"/>
          </a:p>
        </p:txBody>
      </p:sp>
      <p:sp>
        <p:nvSpPr>
          <p:cNvPr id="10" name="Slide Number Placeholder 7">
            <a:extLst>
              <a:ext uri="{FF2B5EF4-FFF2-40B4-BE49-F238E27FC236}">
                <a16:creationId xmlns:a16="http://schemas.microsoft.com/office/drawing/2014/main" id="{786B98B1-A369-4C41-AA6D-6BD628AC03DD}"/>
              </a:ext>
            </a:extLst>
          </p:cNvPr>
          <p:cNvSpPr>
            <a:spLocks noGrp="1"/>
          </p:cNvSpPr>
          <p:nvPr>
            <p:ph type="sldNum" sz="quarter" idx="4"/>
          </p:nvPr>
        </p:nvSpPr>
        <p:spPr>
          <a:xfrm>
            <a:off x="8538814" y="5125756"/>
            <a:ext cx="302594" cy="248771"/>
          </a:xfrm>
          <a:prstGeom prst="rect">
            <a:avLst/>
          </a:prstGeom>
        </p:spPr>
        <p:txBody>
          <a:bodyPr vert="horz" lIns="0" tIns="0" rIns="0" bIns="0" rtlCol="0" anchor="b" anchorCtr="0">
            <a:noAutofit/>
          </a:bodyPr>
          <a:lstStyle>
            <a:lvl1pPr algn="r">
              <a:defRPr sz="662">
                <a:solidFill>
                  <a:srgbClr val="58595B"/>
                </a:solidFill>
                <a:latin typeface="Calibri" panose="020F0502020204030204" pitchFamily="34" charset="0"/>
                <a:cs typeface="Calibri" panose="020F0502020204030204" pitchFamily="34" charset="0"/>
              </a:defRPr>
            </a:lvl1pPr>
          </a:lstStyle>
          <a:p>
            <a:fld id="{495CDFE8-06BB-8C4A-81DE-67EF32F50FC9}" type="slidenum">
              <a:rPr lang="en-US" smtClean="0"/>
              <a:pPr/>
              <a:t>‹N°›</a:t>
            </a:fld>
            <a:endParaRPr lang="en-US"/>
          </a:p>
        </p:txBody>
      </p:sp>
      <p:sp>
        <p:nvSpPr>
          <p:cNvPr id="11" name="Footer Placeholder 2">
            <a:extLst>
              <a:ext uri="{FF2B5EF4-FFF2-40B4-BE49-F238E27FC236}">
                <a16:creationId xmlns:a16="http://schemas.microsoft.com/office/drawing/2014/main" id="{F64A2AF5-568A-4DCB-833A-097CF25CFC42}"/>
              </a:ext>
            </a:extLst>
          </p:cNvPr>
          <p:cNvSpPr>
            <a:spLocks noGrp="1"/>
          </p:cNvSpPr>
          <p:nvPr>
            <p:ph type="ftr" sz="quarter" idx="3"/>
          </p:nvPr>
        </p:nvSpPr>
        <p:spPr>
          <a:xfrm>
            <a:off x="300493" y="5130928"/>
            <a:ext cx="8238322" cy="248771"/>
          </a:xfrm>
          <a:prstGeom prst="rect">
            <a:avLst/>
          </a:prstGeom>
        </p:spPr>
        <p:txBody>
          <a:bodyPr vert="horz" lIns="0" tIns="0" rIns="0" bIns="0" rtlCol="0" anchor="b"/>
          <a:lstStyle>
            <a:lvl1pPr algn="r">
              <a:defRPr lang="en-US" sz="794" b="1" kern="1200">
                <a:solidFill>
                  <a:srgbClr val="58595B"/>
                </a:solidFill>
                <a:latin typeface="Calibri" panose="020F0502020204030204" pitchFamily="34" charset="0"/>
                <a:ea typeface="+mn-ea"/>
                <a:cs typeface="Calibri" panose="020F0502020204030204" pitchFamily="34" charset="0"/>
              </a:defRPr>
            </a:lvl1pPr>
          </a:lstStyle>
          <a:p>
            <a:endParaRPr lang="en-US"/>
          </a:p>
        </p:txBody>
      </p:sp>
    </p:spTree>
    <p:extLst>
      <p:ext uri="{BB962C8B-B14F-4D97-AF65-F5344CB8AC3E}">
        <p14:creationId xmlns:p14="http://schemas.microsoft.com/office/powerpoint/2010/main" val="96239714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1 Column w/ Key Message">
    <p:spTree>
      <p:nvGrpSpPr>
        <p:cNvPr id="1" name=""/>
        <p:cNvGrpSpPr/>
        <p:nvPr/>
      </p:nvGrpSpPr>
      <p:grpSpPr>
        <a:xfrm>
          <a:off x="0" y="0"/>
          <a:ext cx="0" cy="0"/>
          <a:chOff x="0" y="0"/>
          <a:chExt cx="0" cy="0"/>
        </a:xfrm>
      </p:grpSpPr>
      <p:sp>
        <p:nvSpPr>
          <p:cNvPr id="8" name="Rectangle 3">
            <a:extLst>
              <a:ext uri="{FF2B5EF4-FFF2-40B4-BE49-F238E27FC236}">
                <a16:creationId xmlns:a16="http://schemas.microsoft.com/office/drawing/2014/main" id="{82E2722A-8057-3947-971E-8C44F70F1A58}"/>
              </a:ext>
            </a:extLst>
          </p:cNvPr>
          <p:cNvSpPr/>
          <p:nvPr/>
        </p:nvSpPr>
        <p:spPr>
          <a:xfrm>
            <a:off x="300493" y="1344706"/>
            <a:ext cx="2741498" cy="3778623"/>
          </a:xfrm>
          <a:prstGeom prst="rect">
            <a:avLst/>
          </a:prstGeom>
          <a:solidFill>
            <a:srgbClr val="F3F3F4"/>
          </a:solidFill>
          <a:ln>
            <a:noFill/>
          </a:ln>
        </p:spPr>
        <p:style>
          <a:lnRef idx="2">
            <a:schemeClr val="accent1">
              <a:shade val="50000"/>
            </a:schemeClr>
          </a:lnRef>
          <a:fillRef idx="1">
            <a:schemeClr val="accent1"/>
          </a:fillRef>
          <a:effectRef idx="0">
            <a:schemeClr val="accent1"/>
          </a:effectRef>
          <a:fontRef idx="minor">
            <a:schemeClr val="lt1"/>
          </a:fontRef>
        </p:style>
        <p:txBody>
          <a:bodyPr lIns="121024" tIns="121024" rIns="121024" bIns="121024" rtlCol="0" anchor="ctr"/>
          <a:lstStyle/>
          <a:p>
            <a:pPr algn="ctr"/>
            <a:endParaRPr lang="en-US" sz="1059">
              <a:latin typeface="Calibri" panose="020F0502020204030204" pitchFamily="34" charset="0"/>
            </a:endParaRPr>
          </a:p>
        </p:txBody>
      </p:sp>
      <p:sp>
        <p:nvSpPr>
          <p:cNvPr id="2" name="Title 1">
            <a:extLst>
              <a:ext uri="{FF2B5EF4-FFF2-40B4-BE49-F238E27FC236}">
                <a16:creationId xmlns:a16="http://schemas.microsoft.com/office/drawing/2014/main" id="{F6444765-4A20-9249-B58E-6E3B0ADAFD32}"/>
              </a:ext>
            </a:extLst>
          </p:cNvPr>
          <p:cNvSpPr>
            <a:spLocks noGrp="1"/>
          </p:cNvSpPr>
          <p:nvPr>
            <p:ph type="title" hasCustomPrompt="1"/>
          </p:nvPr>
        </p:nvSpPr>
        <p:spPr/>
        <p:txBody>
          <a:bodyPr/>
          <a:lstStyle>
            <a:lvl1pPr>
              <a:defRPr/>
            </a:lvl1pPr>
          </a:lstStyle>
          <a:p>
            <a:r>
              <a:rPr lang="en-US"/>
              <a:t>Page Title</a:t>
            </a:r>
          </a:p>
        </p:txBody>
      </p:sp>
      <p:sp>
        <p:nvSpPr>
          <p:cNvPr id="7" name="Text Placeholder 4">
            <a:extLst>
              <a:ext uri="{FF2B5EF4-FFF2-40B4-BE49-F238E27FC236}">
                <a16:creationId xmlns:a16="http://schemas.microsoft.com/office/drawing/2014/main" id="{B030825D-9EDB-5244-8CDC-AA3FF61315EB}"/>
              </a:ext>
            </a:extLst>
          </p:cNvPr>
          <p:cNvSpPr>
            <a:spLocks noGrp="1"/>
          </p:cNvSpPr>
          <p:nvPr>
            <p:ph type="body" sz="quarter" idx="15" hasCustomPrompt="1"/>
          </p:nvPr>
        </p:nvSpPr>
        <p:spPr>
          <a:xfrm>
            <a:off x="302593" y="1344706"/>
            <a:ext cx="2741498" cy="3778623"/>
          </a:xfrm>
          <a:prstGeom prst="rect">
            <a:avLst/>
          </a:prstGeom>
        </p:spPr>
        <p:txBody>
          <a:bodyPr wrap="square" lIns="182880" tIns="182880" rIns="182880" bIns="182880" anchor="ctr">
            <a:noAutofit/>
          </a:bodyPr>
          <a:lstStyle>
            <a:lvl1pPr marL="0" indent="0">
              <a:buClr>
                <a:schemeClr val="tx1"/>
              </a:buClr>
              <a:buFont typeface="System Font Regular"/>
              <a:buNone/>
              <a:defRPr sz="1059">
                <a:solidFill>
                  <a:schemeClr val="accent1"/>
                </a:solidFill>
                <a:latin typeface="Calibri" panose="020F0502020204030204" pitchFamily="34" charset="0"/>
              </a:defRPr>
            </a:lvl1pPr>
            <a:lvl3pPr marL="121028" indent="-121028">
              <a:buFont typeface="System Font Regular"/>
              <a:buChar char="■"/>
              <a:defRPr sz="1059"/>
            </a:lvl3pPr>
            <a:lvl4pPr marL="266261" indent="-145233">
              <a:buFont typeface="System Font Regular"/>
              <a:buChar char="—"/>
              <a:defRPr sz="1059"/>
            </a:lvl4pPr>
            <a:lvl5pPr marL="381237" indent="-114977">
              <a:defRPr sz="1059"/>
            </a:lvl5pPr>
            <a:lvl6pPr marL="484111">
              <a:defRPr/>
            </a:lvl6pPr>
          </a:lstStyle>
          <a:p>
            <a:r>
              <a:rPr lang="en-US"/>
              <a:t>Click to add key message</a:t>
            </a:r>
          </a:p>
          <a:p>
            <a:pPr lvl="2"/>
            <a:r>
              <a:rPr lang="en-US"/>
              <a:t>Insert text</a:t>
            </a:r>
          </a:p>
          <a:p>
            <a:pPr lvl="3"/>
            <a:r>
              <a:rPr lang="en-US"/>
              <a:t>Insert text</a:t>
            </a:r>
          </a:p>
          <a:p>
            <a:pPr lvl="4"/>
            <a:r>
              <a:rPr lang="en-US"/>
              <a:t>Insert text</a:t>
            </a:r>
          </a:p>
        </p:txBody>
      </p:sp>
      <p:sp>
        <p:nvSpPr>
          <p:cNvPr id="10" name="Slide Number Placeholder 7">
            <a:extLst>
              <a:ext uri="{FF2B5EF4-FFF2-40B4-BE49-F238E27FC236}">
                <a16:creationId xmlns:a16="http://schemas.microsoft.com/office/drawing/2014/main" id="{B97F7C7E-352B-BF45-8476-757599D29C1F}"/>
              </a:ext>
            </a:extLst>
          </p:cNvPr>
          <p:cNvSpPr>
            <a:spLocks noGrp="1"/>
          </p:cNvSpPr>
          <p:nvPr>
            <p:ph type="sldNum" sz="quarter" idx="4"/>
          </p:nvPr>
        </p:nvSpPr>
        <p:spPr>
          <a:xfrm>
            <a:off x="8538814" y="5125756"/>
            <a:ext cx="302594" cy="248771"/>
          </a:xfrm>
          <a:prstGeom prst="rect">
            <a:avLst/>
          </a:prstGeom>
        </p:spPr>
        <p:txBody>
          <a:bodyPr vert="horz" lIns="0" tIns="0" rIns="0" bIns="0" rtlCol="0" anchor="b" anchorCtr="0">
            <a:noAutofit/>
          </a:bodyPr>
          <a:lstStyle>
            <a:lvl1pPr algn="r">
              <a:defRPr sz="662">
                <a:solidFill>
                  <a:srgbClr val="58595B"/>
                </a:solidFill>
                <a:latin typeface="Calibri" panose="020F0502020204030204" pitchFamily="34" charset="0"/>
                <a:cs typeface="Calibri" panose="020F0502020204030204" pitchFamily="34" charset="0"/>
              </a:defRPr>
            </a:lvl1pPr>
          </a:lstStyle>
          <a:p>
            <a:fld id="{495CDFE8-06BB-8C4A-81DE-67EF32F50FC9}" type="slidenum">
              <a:rPr lang="en-US" smtClean="0"/>
              <a:pPr/>
              <a:t>‹N°›</a:t>
            </a:fld>
            <a:endParaRPr lang="en-US"/>
          </a:p>
        </p:txBody>
      </p:sp>
      <p:sp>
        <p:nvSpPr>
          <p:cNvPr id="13" name="Footer Placeholder 2">
            <a:extLst>
              <a:ext uri="{FF2B5EF4-FFF2-40B4-BE49-F238E27FC236}">
                <a16:creationId xmlns:a16="http://schemas.microsoft.com/office/drawing/2014/main" id="{90B85238-B6C5-3141-ABD3-ED6DD7BB7F8C}"/>
              </a:ext>
            </a:extLst>
          </p:cNvPr>
          <p:cNvSpPr>
            <a:spLocks noGrp="1"/>
          </p:cNvSpPr>
          <p:nvPr>
            <p:ph type="ftr" sz="quarter" idx="3"/>
          </p:nvPr>
        </p:nvSpPr>
        <p:spPr>
          <a:xfrm>
            <a:off x="302594" y="5130928"/>
            <a:ext cx="8236220" cy="248771"/>
          </a:xfrm>
          <a:prstGeom prst="rect">
            <a:avLst/>
          </a:prstGeom>
        </p:spPr>
        <p:txBody>
          <a:bodyPr vert="horz" lIns="0" tIns="0" rIns="0" bIns="0" rtlCol="0" anchor="b"/>
          <a:lstStyle>
            <a:lvl1pPr algn="r">
              <a:defRPr lang="en-US" sz="794" b="1" kern="1200">
                <a:solidFill>
                  <a:srgbClr val="58595B"/>
                </a:solidFill>
                <a:latin typeface="Calibri" panose="020F0502020204030204" pitchFamily="34" charset="0"/>
                <a:ea typeface="+mn-ea"/>
                <a:cs typeface="Calibri" panose="020F0502020204030204" pitchFamily="34" charset="0"/>
              </a:defRPr>
            </a:lvl1pPr>
          </a:lstStyle>
          <a:p>
            <a:endParaRPr lang="en-US"/>
          </a:p>
        </p:txBody>
      </p:sp>
      <p:sp>
        <p:nvSpPr>
          <p:cNvPr id="11" name="Text Placeholder 3">
            <a:extLst>
              <a:ext uri="{FF2B5EF4-FFF2-40B4-BE49-F238E27FC236}">
                <a16:creationId xmlns:a16="http://schemas.microsoft.com/office/drawing/2014/main" id="{AD26537D-DCE8-48A1-AC5F-72B2A9408972}"/>
              </a:ext>
            </a:extLst>
          </p:cNvPr>
          <p:cNvSpPr>
            <a:spLocks noGrp="1"/>
          </p:cNvSpPr>
          <p:nvPr>
            <p:ph type="body" sz="quarter" idx="10" hasCustomPrompt="1"/>
          </p:nvPr>
        </p:nvSpPr>
        <p:spPr>
          <a:xfrm>
            <a:off x="3197490" y="1344706"/>
            <a:ext cx="5644295" cy="3778623"/>
          </a:xfrm>
        </p:spPr>
        <p:txBody>
          <a:bodyPr/>
          <a:lstStyle>
            <a:lvl1pPr>
              <a:defRPr/>
            </a:lvl1pPr>
            <a:lvl2pPr>
              <a:defRPr/>
            </a:lvl2pPr>
            <a:lvl3pPr>
              <a:defRPr/>
            </a:lvl3pPr>
            <a:lvl4pPr>
              <a:defRPr/>
            </a:lvl4pPr>
            <a:lvl5pPr>
              <a:defRPr/>
            </a:lvl5pPr>
          </a:lstStyle>
          <a:p>
            <a:pPr lvl="0"/>
            <a:r>
              <a:rPr lang="en-US"/>
              <a:t>Click to add text</a:t>
            </a:r>
          </a:p>
          <a:p>
            <a:pPr lvl="1"/>
            <a:r>
              <a:rPr lang="en-US"/>
              <a:t>Insert text</a:t>
            </a:r>
          </a:p>
          <a:p>
            <a:pPr lvl="2"/>
            <a:r>
              <a:rPr lang="en-US"/>
              <a:t>Insert text</a:t>
            </a:r>
          </a:p>
          <a:p>
            <a:pPr lvl="3"/>
            <a:r>
              <a:rPr lang="en-US"/>
              <a:t>Insert text</a:t>
            </a:r>
          </a:p>
          <a:p>
            <a:pPr lvl="4"/>
            <a:r>
              <a:rPr lang="en-US"/>
              <a:t>Insert text</a:t>
            </a:r>
          </a:p>
        </p:txBody>
      </p:sp>
    </p:spTree>
    <p:extLst>
      <p:ext uri="{BB962C8B-B14F-4D97-AF65-F5344CB8AC3E}">
        <p14:creationId xmlns:p14="http://schemas.microsoft.com/office/powerpoint/2010/main" val="178146940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2 Columns">
    <p:spTree>
      <p:nvGrpSpPr>
        <p:cNvPr id="1" name=""/>
        <p:cNvGrpSpPr/>
        <p:nvPr/>
      </p:nvGrpSpPr>
      <p:grpSpPr>
        <a:xfrm>
          <a:off x="0" y="0"/>
          <a:ext cx="0" cy="0"/>
          <a:chOff x="0" y="0"/>
          <a:chExt cx="0" cy="0"/>
        </a:xfrm>
      </p:grpSpPr>
      <p:sp>
        <p:nvSpPr>
          <p:cNvPr id="8" name="Text Placeholder 3">
            <a:extLst>
              <a:ext uri="{FF2B5EF4-FFF2-40B4-BE49-F238E27FC236}">
                <a16:creationId xmlns:a16="http://schemas.microsoft.com/office/drawing/2014/main" id="{D4D00272-E663-4BF6-831A-6567C918B29A}"/>
              </a:ext>
            </a:extLst>
          </p:cNvPr>
          <p:cNvSpPr>
            <a:spLocks noGrp="1"/>
          </p:cNvSpPr>
          <p:nvPr>
            <p:ph type="body" sz="quarter" idx="19" hasCustomPrompt="1"/>
          </p:nvPr>
        </p:nvSpPr>
        <p:spPr>
          <a:xfrm>
            <a:off x="302593" y="1344780"/>
            <a:ext cx="4194284" cy="3778623"/>
          </a:xfrm>
        </p:spPr>
        <p:txBody>
          <a:bodyPr/>
          <a:lstStyle>
            <a:lvl1pPr>
              <a:spcBef>
                <a:spcPts val="0"/>
              </a:spcBef>
              <a:defRPr/>
            </a:lvl1pPr>
            <a:lvl2pPr>
              <a:defRPr/>
            </a:lvl2pPr>
            <a:lvl3pPr>
              <a:defRPr/>
            </a:lvl3pPr>
            <a:lvl4pPr>
              <a:defRPr/>
            </a:lvl4pPr>
            <a:lvl5pPr>
              <a:defRPr/>
            </a:lvl5pPr>
          </a:lstStyle>
          <a:p>
            <a:pPr lvl="0"/>
            <a:r>
              <a:rPr lang="en-US"/>
              <a:t>Click to add text</a:t>
            </a:r>
          </a:p>
          <a:p>
            <a:pPr lvl="1"/>
            <a:r>
              <a:rPr lang="en-US"/>
              <a:t>Insert text</a:t>
            </a:r>
          </a:p>
          <a:p>
            <a:pPr lvl="2"/>
            <a:r>
              <a:rPr lang="en-US"/>
              <a:t>Insert text</a:t>
            </a:r>
          </a:p>
          <a:p>
            <a:pPr lvl="3"/>
            <a:r>
              <a:rPr lang="en-US"/>
              <a:t>Insert text</a:t>
            </a:r>
          </a:p>
          <a:p>
            <a:pPr lvl="4"/>
            <a:r>
              <a:rPr lang="en-US"/>
              <a:t>Insert text</a:t>
            </a:r>
          </a:p>
        </p:txBody>
      </p:sp>
      <p:sp>
        <p:nvSpPr>
          <p:cNvPr id="2" name="Title 1">
            <a:extLst>
              <a:ext uri="{FF2B5EF4-FFF2-40B4-BE49-F238E27FC236}">
                <a16:creationId xmlns:a16="http://schemas.microsoft.com/office/drawing/2014/main" id="{F6444765-4A20-9249-B58E-6E3B0ADAFD32}"/>
              </a:ext>
            </a:extLst>
          </p:cNvPr>
          <p:cNvSpPr>
            <a:spLocks noGrp="1"/>
          </p:cNvSpPr>
          <p:nvPr>
            <p:ph type="title" hasCustomPrompt="1"/>
          </p:nvPr>
        </p:nvSpPr>
        <p:spPr/>
        <p:txBody>
          <a:bodyPr/>
          <a:lstStyle>
            <a:lvl1pPr>
              <a:defRPr/>
            </a:lvl1pPr>
          </a:lstStyle>
          <a:p>
            <a:r>
              <a:rPr lang="en-US"/>
              <a:t>Page Title</a:t>
            </a:r>
          </a:p>
        </p:txBody>
      </p:sp>
      <p:sp>
        <p:nvSpPr>
          <p:cNvPr id="13" name="Slide Number Placeholder 7">
            <a:extLst>
              <a:ext uri="{FF2B5EF4-FFF2-40B4-BE49-F238E27FC236}">
                <a16:creationId xmlns:a16="http://schemas.microsoft.com/office/drawing/2014/main" id="{A74A085B-8B9F-7148-8DA7-AE209DC198F6}"/>
              </a:ext>
            </a:extLst>
          </p:cNvPr>
          <p:cNvSpPr>
            <a:spLocks noGrp="1"/>
          </p:cNvSpPr>
          <p:nvPr>
            <p:ph type="sldNum" sz="quarter" idx="4"/>
          </p:nvPr>
        </p:nvSpPr>
        <p:spPr>
          <a:xfrm>
            <a:off x="8538814" y="5125756"/>
            <a:ext cx="302594" cy="248771"/>
          </a:xfrm>
          <a:prstGeom prst="rect">
            <a:avLst/>
          </a:prstGeom>
        </p:spPr>
        <p:txBody>
          <a:bodyPr vert="horz" lIns="0" tIns="0" rIns="0" bIns="0" rtlCol="0" anchor="b" anchorCtr="0">
            <a:noAutofit/>
          </a:bodyPr>
          <a:lstStyle>
            <a:lvl1pPr algn="r">
              <a:defRPr sz="662">
                <a:solidFill>
                  <a:srgbClr val="58595B"/>
                </a:solidFill>
                <a:latin typeface="Calibri" panose="020F0502020204030204" pitchFamily="34" charset="0"/>
                <a:cs typeface="Calibri" panose="020F0502020204030204" pitchFamily="34" charset="0"/>
              </a:defRPr>
            </a:lvl1pPr>
          </a:lstStyle>
          <a:p>
            <a:fld id="{495CDFE8-06BB-8C4A-81DE-67EF32F50FC9}" type="slidenum">
              <a:rPr lang="en-US" smtClean="0"/>
              <a:pPr/>
              <a:t>‹N°›</a:t>
            </a:fld>
            <a:endParaRPr lang="en-US"/>
          </a:p>
        </p:txBody>
      </p:sp>
      <p:sp>
        <p:nvSpPr>
          <p:cNvPr id="14" name="Footer Placeholder 2">
            <a:extLst>
              <a:ext uri="{FF2B5EF4-FFF2-40B4-BE49-F238E27FC236}">
                <a16:creationId xmlns:a16="http://schemas.microsoft.com/office/drawing/2014/main" id="{905C2BC7-8FE1-6A4D-A667-89DB29E7C025}"/>
              </a:ext>
            </a:extLst>
          </p:cNvPr>
          <p:cNvSpPr>
            <a:spLocks noGrp="1"/>
          </p:cNvSpPr>
          <p:nvPr>
            <p:ph type="ftr" sz="quarter" idx="3"/>
          </p:nvPr>
        </p:nvSpPr>
        <p:spPr>
          <a:xfrm>
            <a:off x="302594" y="5130928"/>
            <a:ext cx="8236220" cy="248771"/>
          </a:xfrm>
          <a:prstGeom prst="rect">
            <a:avLst/>
          </a:prstGeom>
        </p:spPr>
        <p:txBody>
          <a:bodyPr vert="horz" lIns="0" tIns="0" rIns="0" bIns="0" rtlCol="0" anchor="b"/>
          <a:lstStyle>
            <a:lvl1pPr algn="r">
              <a:defRPr lang="en-US" sz="794" b="1" kern="1200">
                <a:solidFill>
                  <a:srgbClr val="58595B"/>
                </a:solidFill>
                <a:latin typeface="Calibri" panose="020F0502020204030204" pitchFamily="34" charset="0"/>
                <a:ea typeface="+mn-ea"/>
                <a:cs typeface="Calibri" panose="020F0502020204030204" pitchFamily="34" charset="0"/>
              </a:defRPr>
            </a:lvl1pPr>
          </a:lstStyle>
          <a:p>
            <a:endParaRPr lang="en-US"/>
          </a:p>
        </p:txBody>
      </p:sp>
      <p:sp>
        <p:nvSpPr>
          <p:cNvPr id="7" name="Text Placeholder 3">
            <a:extLst>
              <a:ext uri="{FF2B5EF4-FFF2-40B4-BE49-F238E27FC236}">
                <a16:creationId xmlns:a16="http://schemas.microsoft.com/office/drawing/2014/main" id="{8DA7529D-CD78-4374-AA48-937368A7DC12}"/>
              </a:ext>
            </a:extLst>
          </p:cNvPr>
          <p:cNvSpPr>
            <a:spLocks noGrp="1"/>
          </p:cNvSpPr>
          <p:nvPr>
            <p:ph type="body" sz="quarter" idx="10" hasCustomPrompt="1"/>
          </p:nvPr>
        </p:nvSpPr>
        <p:spPr>
          <a:xfrm>
            <a:off x="4647462" y="1344706"/>
            <a:ext cx="4194323" cy="3778623"/>
          </a:xfrm>
        </p:spPr>
        <p:txBody>
          <a:bodyPr/>
          <a:lstStyle>
            <a:lvl1pPr>
              <a:spcBef>
                <a:spcPts val="0"/>
              </a:spcBef>
              <a:defRPr/>
            </a:lvl1pPr>
            <a:lvl2pPr>
              <a:defRPr/>
            </a:lvl2pPr>
            <a:lvl3pPr>
              <a:defRPr/>
            </a:lvl3pPr>
            <a:lvl4pPr>
              <a:defRPr/>
            </a:lvl4pPr>
            <a:lvl5pPr>
              <a:defRPr/>
            </a:lvl5pPr>
          </a:lstStyle>
          <a:p>
            <a:pPr lvl="0"/>
            <a:r>
              <a:rPr lang="en-US"/>
              <a:t>Click to add text</a:t>
            </a:r>
          </a:p>
          <a:p>
            <a:pPr lvl="1"/>
            <a:r>
              <a:rPr lang="en-US"/>
              <a:t>Insert text</a:t>
            </a:r>
          </a:p>
          <a:p>
            <a:pPr lvl="2"/>
            <a:r>
              <a:rPr lang="en-US"/>
              <a:t>Insert text</a:t>
            </a:r>
          </a:p>
          <a:p>
            <a:pPr lvl="3"/>
            <a:r>
              <a:rPr lang="en-US"/>
              <a:t>Insert text</a:t>
            </a:r>
          </a:p>
          <a:p>
            <a:pPr lvl="4"/>
            <a:r>
              <a:rPr lang="en-US"/>
              <a:t>Insert text</a:t>
            </a:r>
          </a:p>
        </p:txBody>
      </p:sp>
    </p:spTree>
    <p:extLst>
      <p:ext uri="{BB962C8B-B14F-4D97-AF65-F5344CB8AC3E}">
        <p14:creationId xmlns:p14="http://schemas.microsoft.com/office/powerpoint/2010/main" val="129353305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2 Columns w/ Subheader">
    <p:bg>
      <p:bgPr>
        <a:solidFill>
          <a:schemeClr val="bg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569CEEF-7AC9-E040-BAD6-2F938095C3E3}"/>
              </a:ext>
            </a:extLst>
          </p:cNvPr>
          <p:cNvSpPr>
            <a:spLocks noGrp="1"/>
          </p:cNvSpPr>
          <p:nvPr>
            <p:ph type="title" hasCustomPrompt="1"/>
          </p:nvPr>
        </p:nvSpPr>
        <p:spPr/>
        <p:txBody>
          <a:bodyPr/>
          <a:lstStyle>
            <a:lvl1pPr>
              <a:defRPr/>
            </a:lvl1pPr>
          </a:lstStyle>
          <a:p>
            <a:r>
              <a:rPr lang="en-US"/>
              <a:t>Page Title</a:t>
            </a:r>
          </a:p>
        </p:txBody>
      </p:sp>
      <p:sp>
        <p:nvSpPr>
          <p:cNvPr id="13" name="Text Placeholder 5">
            <a:extLst>
              <a:ext uri="{FF2B5EF4-FFF2-40B4-BE49-F238E27FC236}">
                <a16:creationId xmlns:a16="http://schemas.microsoft.com/office/drawing/2014/main" id="{0789D74A-9265-FD4E-94B0-122F1BDD72DF}"/>
              </a:ext>
            </a:extLst>
          </p:cNvPr>
          <p:cNvSpPr>
            <a:spLocks noGrp="1"/>
          </p:cNvSpPr>
          <p:nvPr>
            <p:ph type="body" sz="quarter" idx="14" hasCustomPrompt="1"/>
          </p:nvPr>
        </p:nvSpPr>
        <p:spPr>
          <a:xfrm>
            <a:off x="302594" y="1108971"/>
            <a:ext cx="8539191" cy="401492"/>
          </a:xfrm>
        </p:spPr>
        <p:txBody>
          <a:bodyPr/>
          <a:lstStyle>
            <a:lvl1pPr marL="0" indent="0">
              <a:lnSpc>
                <a:spcPct val="100000"/>
              </a:lnSpc>
              <a:spcBef>
                <a:spcPts val="0"/>
              </a:spcBef>
              <a:spcAft>
                <a:spcPts val="0"/>
              </a:spcAft>
              <a:buNone/>
              <a:defRPr sz="1191" b="1">
                <a:solidFill>
                  <a:schemeClr val="accent1"/>
                </a:solidFill>
              </a:defRPr>
            </a:lvl1pPr>
            <a:lvl5pPr marL="344929" indent="0">
              <a:buNone/>
              <a:defRPr/>
            </a:lvl5pPr>
          </a:lstStyle>
          <a:p>
            <a:pPr lvl="0"/>
            <a:r>
              <a:rPr lang="en-US" err="1"/>
              <a:t>Subheader</a:t>
            </a:r>
            <a:endParaRPr lang="en-US"/>
          </a:p>
        </p:txBody>
      </p:sp>
      <p:sp>
        <p:nvSpPr>
          <p:cNvPr id="14" name="Slide Number Placeholder 7">
            <a:extLst>
              <a:ext uri="{FF2B5EF4-FFF2-40B4-BE49-F238E27FC236}">
                <a16:creationId xmlns:a16="http://schemas.microsoft.com/office/drawing/2014/main" id="{59D1EE36-BAB3-3C47-AD2E-4A1A08E2647D}"/>
              </a:ext>
            </a:extLst>
          </p:cNvPr>
          <p:cNvSpPr>
            <a:spLocks noGrp="1"/>
          </p:cNvSpPr>
          <p:nvPr>
            <p:ph type="sldNum" sz="quarter" idx="4"/>
          </p:nvPr>
        </p:nvSpPr>
        <p:spPr>
          <a:xfrm>
            <a:off x="8538814" y="5125756"/>
            <a:ext cx="302594" cy="248771"/>
          </a:xfrm>
          <a:prstGeom prst="rect">
            <a:avLst/>
          </a:prstGeom>
        </p:spPr>
        <p:txBody>
          <a:bodyPr vert="horz" lIns="0" tIns="0" rIns="0" bIns="0" rtlCol="0" anchor="b" anchorCtr="0">
            <a:noAutofit/>
          </a:bodyPr>
          <a:lstStyle>
            <a:lvl1pPr algn="r">
              <a:defRPr sz="662">
                <a:solidFill>
                  <a:srgbClr val="58595B"/>
                </a:solidFill>
                <a:latin typeface="Calibri" panose="020F0502020204030204" pitchFamily="34" charset="0"/>
                <a:cs typeface="Calibri" panose="020F0502020204030204" pitchFamily="34" charset="0"/>
              </a:defRPr>
            </a:lvl1pPr>
          </a:lstStyle>
          <a:p>
            <a:fld id="{495CDFE8-06BB-8C4A-81DE-67EF32F50FC9}" type="slidenum">
              <a:rPr lang="en-US" smtClean="0"/>
              <a:pPr/>
              <a:t>‹N°›</a:t>
            </a:fld>
            <a:endParaRPr lang="en-US"/>
          </a:p>
        </p:txBody>
      </p:sp>
      <p:sp>
        <p:nvSpPr>
          <p:cNvPr id="15" name="Footer Placeholder 2">
            <a:extLst>
              <a:ext uri="{FF2B5EF4-FFF2-40B4-BE49-F238E27FC236}">
                <a16:creationId xmlns:a16="http://schemas.microsoft.com/office/drawing/2014/main" id="{F7AE65A9-DB6F-3644-A980-65E60C19A21A}"/>
              </a:ext>
            </a:extLst>
          </p:cNvPr>
          <p:cNvSpPr>
            <a:spLocks noGrp="1"/>
          </p:cNvSpPr>
          <p:nvPr>
            <p:ph type="ftr" sz="quarter" idx="3"/>
          </p:nvPr>
        </p:nvSpPr>
        <p:spPr>
          <a:xfrm>
            <a:off x="300493" y="5130928"/>
            <a:ext cx="8238321" cy="248771"/>
          </a:xfrm>
          <a:prstGeom prst="rect">
            <a:avLst/>
          </a:prstGeom>
        </p:spPr>
        <p:txBody>
          <a:bodyPr vert="horz" lIns="0" tIns="0" rIns="0" bIns="0" rtlCol="0" anchor="b"/>
          <a:lstStyle>
            <a:lvl1pPr algn="r">
              <a:defRPr lang="en-US" sz="794" b="1" kern="1200">
                <a:solidFill>
                  <a:srgbClr val="58595B"/>
                </a:solidFill>
                <a:latin typeface="Calibri" panose="020F0502020204030204" pitchFamily="34" charset="0"/>
                <a:ea typeface="+mn-ea"/>
                <a:cs typeface="Calibri" panose="020F0502020204030204" pitchFamily="34" charset="0"/>
              </a:defRPr>
            </a:lvl1pPr>
          </a:lstStyle>
          <a:p>
            <a:endParaRPr lang="en-US"/>
          </a:p>
        </p:txBody>
      </p:sp>
      <p:sp>
        <p:nvSpPr>
          <p:cNvPr id="8" name="Text Placeholder 2">
            <a:extLst>
              <a:ext uri="{FF2B5EF4-FFF2-40B4-BE49-F238E27FC236}">
                <a16:creationId xmlns:a16="http://schemas.microsoft.com/office/drawing/2014/main" id="{BAF0B36A-04BD-4A5C-A9C1-3DA8C3E1CA8C}"/>
              </a:ext>
            </a:extLst>
          </p:cNvPr>
          <p:cNvSpPr>
            <a:spLocks noGrp="1"/>
          </p:cNvSpPr>
          <p:nvPr>
            <p:ph type="body" sz="quarter" idx="16" hasCustomPrompt="1"/>
          </p:nvPr>
        </p:nvSpPr>
        <p:spPr>
          <a:xfrm>
            <a:off x="300493" y="1678548"/>
            <a:ext cx="4193947" cy="3442308"/>
          </a:xfrm>
        </p:spPr>
        <p:txBody>
          <a:bodyPr/>
          <a:lstStyle>
            <a:lvl1pPr>
              <a:defRPr/>
            </a:lvl1pPr>
            <a:lvl2pPr>
              <a:defRPr/>
            </a:lvl2pPr>
            <a:lvl3pPr>
              <a:defRPr/>
            </a:lvl3pPr>
            <a:lvl4pPr>
              <a:defRPr/>
            </a:lvl4pPr>
            <a:lvl5pPr>
              <a:defRPr/>
            </a:lvl5pPr>
          </a:lstStyle>
          <a:p>
            <a:pPr lvl="0"/>
            <a:r>
              <a:rPr lang="en-US"/>
              <a:t>Click to add text</a:t>
            </a:r>
          </a:p>
          <a:p>
            <a:pPr lvl="1"/>
            <a:r>
              <a:rPr lang="en-US"/>
              <a:t>Insert text</a:t>
            </a:r>
          </a:p>
          <a:p>
            <a:pPr lvl="2"/>
            <a:r>
              <a:rPr lang="en-US"/>
              <a:t>Insert text</a:t>
            </a:r>
          </a:p>
          <a:p>
            <a:pPr lvl="3"/>
            <a:r>
              <a:rPr lang="en-US"/>
              <a:t>Insert text</a:t>
            </a:r>
          </a:p>
          <a:p>
            <a:pPr lvl="4"/>
            <a:r>
              <a:rPr lang="en-US"/>
              <a:t>Insert text</a:t>
            </a:r>
          </a:p>
        </p:txBody>
      </p:sp>
      <p:sp>
        <p:nvSpPr>
          <p:cNvPr id="9" name="Text Placeholder 2">
            <a:extLst>
              <a:ext uri="{FF2B5EF4-FFF2-40B4-BE49-F238E27FC236}">
                <a16:creationId xmlns:a16="http://schemas.microsoft.com/office/drawing/2014/main" id="{010AB6B6-5F12-49F3-B545-761B389BF35D}"/>
              </a:ext>
            </a:extLst>
          </p:cNvPr>
          <p:cNvSpPr>
            <a:spLocks noGrp="1"/>
          </p:cNvSpPr>
          <p:nvPr>
            <p:ph type="body" sz="quarter" idx="17" hasCustomPrompt="1"/>
          </p:nvPr>
        </p:nvSpPr>
        <p:spPr>
          <a:xfrm>
            <a:off x="4648174" y="1678548"/>
            <a:ext cx="4191131" cy="3442308"/>
          </a:xfrm>
        </p:spPr>
        <p:txBody>
          <a:bodyPr/>
          <a:lstStyle>
            <a:lvl1pPr>
              <a:defRPr/>
            </a:lvl1pPr>
            <a:lvl2pPr>
              <a:defRPr/>
            </a:lvl2pPr>
            <a:lvl3pPr>
              <a:defRPr/>
            </a:lvl3pPr>
            <a:lvl4pPr>
              <a:defRPr/>
            </a:lvl4pPr>
            <a:lvl5pPr>
              <a:defRPr/>
            </a:lvl5pPr>
          </a:lstStyle>
          <a:p>
            <a:pPr lvl="0"/>
            <a:r>
              <a:rPr lang="en-US"/>
              <a:t>Click to add text</a:t>
            </a:r>
          </a:p>
          <a:p>
            <a:pPr lvl="1"/>
            <a:r>
              <a:rPr lang="en-US"/>
              <a:t>Insert text</a:t>
            </a:r>
          </a:p>
          <a:p>
            <a:pPr lvl="2"/>
            <a:r>
              <a:rPr lang="en-US"/>
              <a:t>Insert text</a:t>
            </a:r>
          </a:p>
          <a:p>
            <a:pPr lvl="3"/>
            <a:r>
              <a:rPr lang="en-US"/>
              <a:t>Insert text</a:t>
            </a:r>
          </a:p>
          <a:p>
            <a:pPr lvl="4"/>
            <a:r>
              <a:rPr lang="en-US"/>
              <a:t>Insert text</a:t>
            </a:r>
          </a:p>
        </p:txBody>
      </p:sp>
    </p:spTree>
    <p:extLst>
      <p:ext uri="{BB962C8B-B14F-4D97-AF65-F5344CB8AC3E}">
        <p14:creationId xmlns:p14="http://schemas.microsoft.com/office/powerpoint/2010/main" val="325671355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2 Row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444765-4A20-9249-B58E-6E3B0ADAFD32}"/>
              </a:ext>
            </a:extLst>
          </p:cNvPr>
          <p:cNvSpPr>
            <a:spLocks noGrp="1"/>
          </p:cNvSpPr>
          <p:nvPr>
            <p:ph type="title" hasCustomPrompt="1"/>
          </p:nvPr>
        </p:nvSpPr>
        <p:spPr/>
        <p:txBody>
          <a:bodyPr/>
          <a:lstStyle>
            <a:lvl1pPr>
              <a:defRPr/>
            </a:lvl1pPr>
          </a:lstStyle>
          <a:p>
            <a:r>
              <a:rPr lang="en-US"/>
              <a:t>Page Title</a:t>
            </a:r>
          </a:p>
        </p:txBody>
      </p:sp>
      <p:sp>
        <p:nvSpPr>
          <p:cNvPr id="14" name="Slide Number Placeholder 7">
            <a:extLst>
              <a:ext uri="{FF2B5EF4-FFF2-40B4-BE49-F238E27FC236}">
                <a16:creationId xmlns:a16="http://schemas.microsoft.com/office/drawing/2014/main" id="{C6790E49-DC73-8242-98A6-8DEB85721ED4}"/>
              </a:ext>
            </a:extLst>
          </p:cNvPr>
          <p:cNvSpPr>
            <a:spLocks noGrp="1"/>
          </p:cNvSpPr>
          <p:nvPr>
            <p:ph type="sldNum" sz="quarter" idx="4"/>
          </p:nvPr>
        </p:nvSpPr>
        <p:spPr>
          <a:xfrm>
            <a:off x="8538814" y="5125756"/>
            <a:ext cx="302594" cy="248771"/>
          </a:xfrm>
          <a:prstGeom prst="rect">
            <a:avLst/>
          </a:prstGeom>
        </p:spPr>
        <p:txBody>
          <a:bodyPr vert="horz" lIns="0" tIns="0" rIns="0" bIns="0" rtlCol="0" anchor="b" anchorCtr="0">
            <a:noAutofit/>
          </a:bodyPr>
          <a:lstStyle>
            <a:lvl1pPr algn="r">
              <a:defRPr sz="662">
                <a:solidFill>
                  <a:srgbClr val="58595B"/>
                </a:solidFill>
                <a:latin typeface="Calibri" panose="020F0502020204030204" pitchFamily="34" charset="0"/>
                <a:cs typeface="Calibri" panose="020F0502020204030204" pitchFamily="34" charset="0"/>
              </a:defRPr>
            </a:lvl1pPr>
          </a:lstStyle>
          <a:p>
            <a:fld id="{495CDFE8-06BB-8C4A-81DE-67EF32F50FC9}" type="slidenum">
              <a:rPr lang="en-US" smtClean="0"/>
              <a:pPr/>
              <a:t>‹N°›</a:t>
            </a:fld>
            <a:endParaRPr lang="en-US"/>
          </a:p>
        </p:txBody>
      </p:sp>
      <p:sp>
        <p:nvSpPr>
          <p:cNvPr id="15" name="Footer Placeholder 2">
            <a:extLst>
              <a:ext uri="{FF2B5EF4-FFF2-40B4-BE49-F238E27FC236}">
                <a16:creationId xmlns:a16="http://schemas.microsoft.com/office/drawing/2014/main" id="{E53D4F1B-3CEF-0E4C-9633-DFE380C964A1}"/>
              </a:ext>
            </a:extLst>
          </p:cNvPr>
          <p:cNvSpPr>
            <a:spLocks noGrp="1"/>
          </p:cNvSpPr>
          <p:nvPr>
            <p:ph type="ftr" sz="quarter" idx="3"/>
          </p:nvPr>
        </p:nvSpPr>
        <p:spPr>
          <a:xfrm>
            <a:off x="302594" y="5130928"/>
            <a:ext cx="8236220" cy="248771"/>
          </a:xfrm>
          <a:prstGeom prst="rect">
            <a:avLst/>
          </a:prstGeom>
        </p:spPr>
        <p:txBody>
          <a:bodyPr vert="horz" lIns="0" tIns="0" rIns="0" bIns="0" rtlCol="0" anchor="b"/>
          <a:lstStyle>
            <a:lvl1pPr algn="r">
              <a:defRPr lang="en-US" sz="794" b="1" kern="1200">
                <a:solidFill>
                  <a:srgbClr val="58595B"/>
                </a:solidFill>
                <a:latin typeface="Calibri" panose="020F0502020204030204" pitchFamily="34" charset="0"/>
                <a:ea typeface="+mn-ea"/>
                <a:cs typeface="Calibri" panose="020F0502020204030204" pitchFamily="34" charset="0"/>
              </a:defRPr>
            </a:lvl1pPr>
          </a:lstStyle>
          <a:p>
            <a:endParaRPr lang="en-US"/>
          </a:p>
        </p:txBody>
      </p:sp>
      <p:sp>
        <p:nvSpPr>
          <p:cNvPr id="7" name="Text Placeholder 3">
            <a:extLst>
              <a:ext uri="{FF2B5EF4-FFF2-40B4-BE49-F238E27FC236}">
                <a16:creationId xmlns:a16="http://schemas.microsoft.com/office/drawing/2014/main" id="{6DCF09D6-BF09-47D3-AC4B-69909965D870}"/>
              </a:ext>
            </a:extLst>
          </p:cNvPr>
          <p:cNvSpPr>
            <a:spLocks noGrp="1"/>
          </p:cNvSpPr>
          <p:nvPr>
            <p:ph type="body" sz="quarter" idx="10" hasCustomPrompt="1"/>
          </p:nvPr>
        </p:nvSpPr>
        <p:spPr>
          <a:xfrm>
            <a:off x="302594" y="1344707"/>
            <a:ext cx="8539191" cy="1805838"/>
          </a:xfrm>
        </p:spPr>
        <p:txBody>
          <a:bodyPr/>
          <a:lstStyle>
            <a:lvl1pPr>
              <a:defRPr/>
            </a:lvl1pPr>
            <a:lvl2pPr>
              <a:defRPr/>
            </a:lvl2pPr>
            <a:lvl3pPr>
              <a:defRPr/>
            </a:lvl3pPr>
            <a:lvl4pPr>
              <a:defRPr/>
            </a:lvl4pPr>
            <a:lvl5pPr>
              <a:defRPr/>
            </a:lvl5pPr>
          </a:lstStyle>
          <a:p>
            <a:pPr lvl="0"/>
            <a:r>
              <a:rPr lang="en-US"/>
              <a:t>Click to add text</a:t>
            </a:r>
          </a:p>
          <a:p>
            <a:pPr lvl="1"/>
            <a:r>
              <a:rPr lang="en-US"/>
              <a:t>Insert text</a:t>
            </a:r>
          </a:p>
          <a:p>
            <a:pPr lvl="2"/>
            <a:r>
              <a:rPr lang="en-US"/>
              <a:t>Insert text</a:t>
            </a:r>
          </a:p>
          <a:p>
            <a:pPr lvl="3"/>
            <a:r>
              <a:rPr lang="en-US"/>
              <a:t>Insert text</a:t>
            </a:r>
          </a:p>
          <a:p>
            <a:pPr lvl="4"/>
            <a:r>
              <a:rPr lang="en-US"/>
              <a:t>Insert text</a:t>
            </a:r>
          </a:p>
        </p:txBody>
      </p:sp>
      <p:sp>
        <p:nvSpPr>
          <p:cNvPr id="8" name="Text Placeholder 3">
            <a:extLst>
              <a:ext uri="{FF2B5EF4-FFF2-40B4-BE49-F238E27FC236}">
                <a16:creationId xmlns:a16="http://schemas.microsoft.com/office/drawing/2014/main" id="{9288AFE9-6AF3-4A05-BF3D-BFB64D4A104E}"/>
              </a:ext>
            </a:extLst>
          </p:cNvPr>
          <p:cNvSpPr>
            <a:spLocks noGrp="1"/>
          </p:cNvSpPr>
          <p:nvPr>
            <p:ph type="body" sz="quarter" idx="19" hasCustomPrompt="1"/>
          </p:nvPr>
        </p:nvSpPr>
        <p:spPr>
          <a:xfrm>
            <a:off x="302594" y="3321424"/>
            <a:ext cx="8539191" cy="1801906"/>
          </a:xfrm>
        </p:spPr>
        <p:txBody>
          <a:bodyPr/>
          <a:lstStyle>
            <a:lvl1pPr>
              <a:defRPr/>
            </a:lvl1pPr>
            <a:lvl2pPr>
              <a:defRPr/>
            </a:lvl2pPr>
            <a:lvl3pPr>
              <a:defRPr/>
            </a:lvl3pPr>
            <a:lvl4pPr>
              <a:defRPr/>
            </a:lvl4pPr>
            <a:lvl5pPr>
              <a:defRPr/>
            </a:lvl5pPr>
          </a:lstStyle>
          <a:p>
            <a:pPr lvl="0"/>
            <a:r>
              <a:rPr lang="en-US"/>
              <a:t>Click to add text</a:t>
            </a:r>
          </a:p>
          <a:p>
            <a:pPr lvl="1"/>
            <a:r>
              <a:rPr lang="en-US"/>
              <a:t>Insert text</a:t>
            </a:r>
          </a:p>
          <a:p>
            <a:pPr lvl="2"/>
            <a:r>
              <a:rPr lang="en-US"/>
              <a:t>Insert text</a:t>
            </a:r>
          </a:p>
          <a:p>
            <a:pPr lvl="3"/>
            <a:r>
              <a:rPr lang="en-US"/>
              <a:t>Insert text</a:t>
            </a:r>
          </a:p>
          <a:p>
            <a:pPr lvl="4"/>
            <a:r>
              <a:rPr lang="en-US"/>
              <a:t>Insert text</a:t>
            </a:r>
          </a:p>
        </p:txBody>
      </p:sp>
    </p:spTree>
    <p:extLst>
      <p:ext uri="{BB962C8B-B14F-4D97-AF65-F5344CB8AC3E}">
        <p14:creationId xmlns:p14="http://schemas.microsoft.com/office/powerpoint/2010/main" val="218153333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2 Rows w/ Subheader">
    <p:bg>
      <p:bgPr>
        <a:solidFill>
          <a:schemeClr val="bg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569CEEF-7AC9-E040-BAD6-2F938095C3E3}"/>
              </a:ext>
            </a:extLst>
          </p:cNvPr>
          <p:cNvSpPr>
            <a:spLocks noGrp="1"/>
          </p:cNvSpPr>
          <p:nvPr>
            <p:ph type="title" hasCustomPrompt="1"/>
          </p:nvPr>
        </p:nvSpPr>
        <p:spPr/>
        <p:txBody>
          <a:bodyPr/>
          <a:lstStyle>
            <a:lvl1pPr>
              <a:defRPr/>
            </a:lvl1pPr>
          </a:lstStyle>
          <a:p>
            <a:r>
              <a:rPr lang="en-US"/>
              <a:t>Page Title</a:t>
            </a:r>
          </a:p>
        </p:txBody>
      </p:sp>
      <p:sp>
        <p:nvSpPr>
          <p:cNvPr id="13" name="Text Placeholder 5">
            <a:extLst>
              <a:ext uri="{FF2B5EF4-FFF2-40B4-BE49-F238E27FC236}">
                <a16:creationId xmlns:a16="http://schemas.microsoft.com/office/drawing/2014/main" id="{0789D74A-9265-FD4E-94B0-122F1BDD72DF}"/>
              </a:ext>
            </a:extLst>
          </p:cNvPr>
          <p:cNvSpPr>
            <a:spLocks noGrp="1"/>
          </p:cNvSpPr>
          <p:nvPr>
            <p:ph type="body" sz="quarter" idx="14" hasCustomPrompt="1"/>
          </p:nvPr>
        </p:nvSpPr>
        <p:spPr>
          <a:xfrm>
            <a:off x="302594" y="1109382"/>
            <a:ext cx="8539191" cy="403412"/>
          </a:xfrm>
        </p:spPr>
        <p:txBody>
          <a:bodyPr/>
          <a:lstStyle>
            <a:lvl1pPr marL="0" indent="0">
              <a:lnSpc>
                <a:spcPct val="100000"/>
              </a:lnSpc>
              <a:spcBef>
                <a:spcPts val="0"/>
              </a:spcBef>
              <a:spcAft>
                <a:spcPts val="0"/>
              </a:spcAft>
              <a:buFontTx/>
              <a:buNone/>
              <a:defRPr sz="1191" b="1">
                <a:solidFill>
                  <a:schemeClr val="accent1"/>
                </a:solidFill>
              </a:defRPr>
            </a:lvl1pPr>
            <a:lvl5pPr marL="344929" indent="0">
              <a:buNone/>
              <a:defRPr/>
            </a:lvl5pPr>
          </a:lstStyle>
          <a:p>
            <a:pPr lvl="0"/>
            <a:r>
              <a:rPr lang="en-US" err="1"/>
              <a:t>Subheader</a:t>
            </a:r>
            <a:endParaRPr lang="en-US"/>
          </a:p>
        </p:txBody>
      </p:sp>
      <p:sp>
        <p:nvSpPr>
          <p:cNvPr id="17" name="Slide Number Placeholder 7">
            <a:extLst>
              <a:ext uri="{FF2B5EF4-FFF2-40B4-BE49-F238E27FC236}">
                <a16:creationId xmlns:a16="http://schemas.microsoft.com/office/drawing/2014/main" id="{ADCDE9EC-D88E-9048-A6CD-80A0E9503695}"/>
              </a:ext>
            </a:extLst>
          </p:cNvPr>
          <p:cNvSpPr>
            <a:spLocks noGrp="1"/>
          </p:cNvSpPr>
          <p:nvPr>
            <p:ph type="sldNum" sz="quarter" idx="4"/>
          </p:nvPr>
        </p:nvSpPr>
        <p:spPr>
          <a:xfrm>
            <a:off x="8538814" y="5125756"/>
            <a:ext cx="302594" cy="248771"/>
          </a:xfrm>
          <a:prstGeom prst="rect">
            <a:avLst/>
          </a:prstGeom>
        </p:spPr>
        <p:txBody>
          <a:bodyPr vert="horz" lIns="0" tIns="0" rIns="0" bIns="0" rtlCol="0" anchor="b" anchorCtr="0">
            <a:noAutofit/>
          </a:bodyPr>
          <a:lstStyle>
            <a:lvl1pPr algn="r">
              <a:defRPr sz="662">
                <a:solidFill>
                  <a:srgbClr val="58595B"/>
                </a:solidFill>
                <a:latin typeface="Calibri" panose="020F0502020204030204" pitchFamily="34" charset="0"/>
                <a:cs typeface="Calibri" panose="020F0502020204030204" pitchFamily="34" charset="0"/>
              </a:defRPr>
            </a:lvl1pPr>
          </a:lstStyle>
          <a:p>
            <a:fld id="{495CDFE8-06BB-8C4A-81DE-67EF32F50FC9}" type="slidenum">
              <a:rPr lang="en-US" smtClean="0"/>
              <a:pPr/>
              <a:t>‹N°›</a:t>
            </a:fld>
            <a:endParaRPr lang="en-US"/>
          </a:p>
        </p:txBody>
      </p:sp>
      <p:sp>
        <p:nvSpPr>
          <p:cNvPr id="18" name="Footer Placeholder 2">
            <a:extLst>
              <a:ext uri="{FF2B5EF4-FFF2-40B4-BE49-F238E27FC236}">
                <a16:creationId xmlns:a16="http://schemas.microsoft.com/office/drawing/2014/main" id="{FE00FF54-13A8-4443-A04B-DB48EAB3FACB}"/>
              </a:ext>
            </a:extLst>
          </p:cNvPr>
          <p:cNvSpPr>
            <a:spLocks noGrp="1"/>
          </p:cNvSpPr>
          <p:nvPr>
            <p:ph type="ftr" sz="quarter" idx="3"/>
          </p:nvPr>
        </p:nvSpPr>
        <p:spPr>
          <a:xfrm>
            <a:off x="300493" y="5130928"/>
            <a:ext cx="8238322" cy="248771"/>
          </a:xfrm>
          <a:prstGeom prst="rect">
            <a:avLst/>
          </a:prstGeom>
        </p:spPr>
        <p:txBody>
          <a:bodyPr vert="horz" lIns="0" tIns="0" rIns="0" bIns="0" rtlCol="0" anchor="b"/>
          <a:lstStyle>
            <a:lvl1pPr algn="r">
              <a:defRPr lang="en-US" sz="794" b="1" kern="1200">
                <a:solidFill>
                  <a:srgbClr val="58595B"/>
                </a:solidFill>
                <a:latin typeface="Calibri" panose="020F0502020204030204" pitchFamily="34" charset="0"/>
                <a:ea typeface="+mn-ea"/>
                <a:cs typeface="Calibri" panose="020F0502020204030204" pitchFamily="34" charset="0"/>
              </a:defRPr>
            </a:lvl1pPr>
          </a:lstStyle>
          <a:p>
            <a:endParaRPr lang="en-US"/>
          </a:p>
        </p:txBody>
      </p:sp>
      <p:sp>
        <p:nvSpPr>
          <p:cNvPr id="8" name="Text Placeholder 2">
            <a:extLst>
              <a:ext uri="{FF2B5EF4-FFF2-40B4-BE49-F238E27FC236}">
                <a16:creationId xmlns:a16="http://schemas.microsoft.com/office/drawing/2014/main" id="{2C43E6FF-4DBB-4620-9FAF-19441344254E}"/>
              </a:ext>
            </a:extLst>
          </p:cNvPr>
          <p:cNvSpPr>
            <a:spLocks noGrp="1"/>
          </p:cNvSpPr>
          <p:nvPr>
            <p:ph type="body" sz="quarter" idx="15" hasCustomPrompt="1"/>
          </p:nvPr>
        </p:nvSpPr>
        <p:spPr>
          <a:xfrm>
            <a:off x="300493" y="1678549"/>
            <a:ext cx="8538813" cy="1636153"/>
          </a:xfrm>
        </p:spPr>
        <p:txBody>
          <a:bodyPr/>
          <a:lstStyle>
            <a:lvl1pPr>
              <a:defRPr/>
            </a:lvl1pPr>
            <a:lvl2pPr>
              <a:defRPr/>
            </a:lvl2pPr>
            <a:lvl3pPr>
              <a:defRPr/>
            </a:lvl3pPr>
            <a:lvl4pPr>
              <a:defRPr/>
            </a:lvl4pPr>
            <a:lvl5pPr>
              <a:defRPr/>
            </a:lvl5pPr>
          </a:lstStyle>
          <a:p>
            <a:pPr lvl="0"/>
            <a:r>
              <a:rPr lang="en-US"/>
              <a:t>Click to add text</a:t>
            </a:r>
          </a:p>
          <a:p>
            <a:pPr lvl="1"/>
            <a:r>
              <a:rPr lang="en-US"/>
              <a:t>Insert text</a:t>
            </a:r>
          </a:p>
          <a:p>
            <a:pPr lvl="2"/>
            <a:r>
              <a:rPr lang="en-US"/>
              <a:t>Insert text</a:t>
            </a:r>
          </a:p>
          <a:p>
            <a:pPr lvl="3"/>
            <a:r>
              <a:rPr lang="en-US"/>
              <a:t>Insert text</a:t>
            </a:r>
          </a:p>
          <a:p>
            <a:pPr lvl="4"/>
            <a:r>
              <a:rPr lang="en-US"/>
              <a:t>Insert text</a:t>
            </a:r>
          </a:p>
        </p:txBody>
      </p:sp>
      <p:sp>
        <p:nvSpPr>
          <p:cNvPr id="9" name="Text Placeholder 2">
            <a:extLst>
              <a:ext uri="{FF2B5EF4-FFF2-40B4-BE49-F238E27FC236}">
                <a16:creationId xmlns:a16="http://schemas.microsoft.com/office/drawing/2014/main" id="{95BA9DA5-C4C7-4946-B428-19D13126ABCF}"/>
              </a:ext>
            </a:extLst>
          </p:cNvPr>
          <p:cNvSpPr>
            <a:spLocks noGrp="1"/>
          </p:cNvSpPr>
          <p:nvPr>
            <p:ph type="body" sz="quarter" idx="19" hasCustomPrompt="1"/>
          </p:nvPr>
        </p:nvSpPr>
        <p:spPr>
          <a:xfrm>
            <a:off x="300493" y="3487038"/>
            <a:ext cx="8538813" cy="1633818"/>
          </a:xfrm>
        </p:spPr>
        <p:txBody>
          <a:bodyPr/>
          <a:lstStyle>
            <a:lvl1pPr>
              <a:defRPr/>
            </a:lvl1pPr>
            <a:lvl2pPr>
              <a:defRPr/>
            </a:lvl2pPr>
            <a:lvl3pPr>
              <a:defRPr/>
            </a:lvl3pPr>
            <a:lvl4pPr>
              <a:defRPr/>
            </a:lvl4pPr>
            <a:lvl5pPr>
              <a:defRPr/>
            </a:lvl5pPr>
          </a:lstStyle>
          <a:p>
            <a:pPr lvl="0"/>
            <a:r>
              <a:rPr lang="en-US"/>
              <a:t>Click to add text</a:t>
            </a:r>
          </a:p>
          <a:p>
            <a:pPr lvl="1"/>
            <a:r>
              <a:rPr lang="en-US"/>
              <a:t>Insert text</a:t>
            </a:r>
          </a:p>
          <a:p>
            <a:pPr lvl="2"/>
            <a:r>
              <a:rPr lang="en-US"/>
              <a:t>Insert text</a:t>
            </a:r>
          </a:p>
          <a:p>
            <a:pPr lvl="3"/>
            <a:r>
              <a:rPr lang="en-US"/>
              <a:t>Insert text</a:t>
            </a:r>
          </a:p>
          <a:p>
            <a:pPr lvl="4"/>
            <a:r>
              <a:rPr lang="en-US"/>
              <a:t>Insert text</a:t>
            </a:r>
          </a:p>
        </p:txBody>
      </p:sp>
    </p:spTree>
    <p:extLst>
      <p:ext uri="{BB962C8B-B14F-4D97-AF65-F5344CB8AC3E}">
        <p14:creationId xmlns:p14="http://schemas.microsoft.com/office/powerpoint/2010/main" val="408963799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3 Colum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444765-4A20-9249-B58E-6E3B0ADAFD32}"/>
              </a:ext>
            </a:extLst>
          </p:cNvPr>
          <p:cNvSpPr>
            <a:spLocks noGrp="1"/>
          </p:cNvSpPr>
          <p:nvPr>
            <p:ph type="title" hasCustomPrompt="1"/>
          </p:nvPr>
        </p:nvSpPr>
        <p:spPr/>
        <p:txBody>
          <a:bodyPr/>
          <a:lstStyle>
            <a:lvl1pPr>
              <a:defRPr/>
            </a:lvl1pPr>
          </a:lstStyle>
          <a:p>
            <a:r>
              <a:rPr lang="en-US"/>
              <a:t>Page Title</a:t>
            </a:r>
          </a:p>
        </p:txBody>
      </p:sp>
      <p:sp>
        <p:nvSpPr>
          <p:cNvPr id="16" name="Slide Number Placeholder 7">
            <a:extLst>
              <a:ext uri="{FF2B5EF4-FFF2-40B4-BE49-F238E27FC236}">
                <a16:creationId xmlns:a16="http://schemas.microsoft.com/office/drawing/2014/main" id="{0BA3723B-898B-9E4D-A869-D5DCC3BC760A}"/>
              </a:ext>
            </a:extLst>
          </p:cNvPr>
          <p:cNvSpPr>
            <a:spLocks noGrp="1"/>
          </p:cNvSpPr>
          <p:nvPr>
            <p:ph type="sldNum" sz="quarter" idx="4"/>
          </p:nvPr>
        </p:nvSpPr>
        <p:spPr>
          <a:xfrm>
            <a:off x="8538814" y="5125756"/>
            <a:ext cx="302594" cy="248771"/>
          </a:xfrm>
          <a:prstGeom prst="rect">
            <a:avLst/>
          </a:prstGeom>
        </p:spPr>
        <p:txBody>
          <a:bodyPr vert="horz" lIns="0" tIns="0" rIns="0" bIns="0" rtlCol="0" anchor="b" anchorCtr="0">
            <a:noAutofit/>
          </a:bodyPr>
          <a:lstStyle>
            <a:lvl1pPr algn="r">
              <a:defRPr sz="662">
                <a:solidFill>
                  <a:srgbClr val="58595B"/>
                </a:solidFill>
                <a:latin typeface="Calibri" panose="020F0502020204030204" pitchFamily="34" charset="0"/>
                <a:cs typeface="Calibri" panose="020F0502020204030204" pitchFamily="34" charset="0"/>
              </a:defRPr>
            </a:lvl1pPr>
          </a:lstStyle>
          <a:p>
            <a:fld id="{495CDFE8-06BB-8C4A-81DE-67EF32F50FC9}" type="slidenum">
              <a:rPr lang="en-US" smtClean="0"/>
              <a:pPr/>
              <a:t>‹N°›</a:t>
            </a:fld>
            <a:endParaRPr lang="en-US"/>
          </a:p>
        </p:txBody>
      </p:sp>
      <p:sp>
        <p:nvSpPr>
          <p:cNvPr id="17" name="Footer Placeholder 2">
            <a:extLst>
              <a:ext uri="{FF2B5EF4-FFF2-40B4-BE49-F238E27FC236}">
                <a16:creationId xmlns:a16="http://schemas.microsoft.com/office/drawing/2014/main" id="{4A20850F-206B-4D4F-9AD6-384FD281FBFB}"/>
              </a:ext>
            </a:extLst>
          </p:cNvPr>
          <p:cNvSpPr>
            <a:spLocks noGrp="1"/>
          </p:cNvSpPr>
          <p:nvPr>
            <p:ph type="ftr" sz="quarter" idx="3"/>
          </p:nvPr>
        </p:nvSpPr>
        <p:spPr>
          <a:xfrm>
            <a:off x="302594" y="5130928"/>
            <a:ext cx="8236220" cy="248771"/>
          </a:xfrm>
          <a:prstGeom prst="rect">
            <a:avLst/>
          </a:prstGeom>
        </p:spPr>
        <p:txBody>
          <a:bodyPr vert="horz" lIns="0" tIns="0" rIns="0" bIns="0" rtlCol="0" anchor="b"/>
          <a:lstStyle>
            <a:lvl1pPr algn="r">
              <a:defRPr lang="en-US" sz="794" b="1" kern="1200">
                <a:solidFill>
                  <a:srgbClr val="58595B"/>
                </a:solidFill>
                <a:latin typeface="Calibri" panose="020F0502020204030204" pitchFamily="34" charset="0"/>
                <a:ea typeface="+mn-ea"/>
                <a:cs typeface="Calibri" panose="020F0502020204030204" pitchFamily="34" charset="0"/>
              </a:defRPr>
            </a:lvl1pPr>
          </a:lstStyle>
          <a:p>
            <a:endParaRPr lang="en-US"/>
          </a:p>
        </p:txBody>
      </p:sp>
      <p:sp>
        <p:nvSpPr>
          <p:cNvPr id="9" name="Text Placeholder 3">
            <a:extLst>
              <a:ext uri="{FF2B5EF4-FFF2-40B4-BE49-F238E27FC236}">
                <a16:creationId xmlns:a16="http://schemas.microsoft.com/office/drawing/2014/main" id="{9278E56A-DCBA-4DCF-B32C-6B0FB8E6CA1E}"/>
              </a:ext>
            </a:extLst>
          </p:cNvPr>
          <p:cNvSpPr>
            <a:spLocks noGrp="1"/>
          </p:cNvSpPr>
          <p:nvPr>
            <p:ph type="body" sz="quarter" idx="10" hasCustomPrompt="1"/>
          </p:nvPr>
        </p:nvSpPr>
        <p:spPr>
          <a:xfrm>
            <a:off x="302595" y="1344706"/>
            <a:ext cx="2742254" cy="3778623"/>
          </a:xfrm>
        </p:spPr>
        <p:txBody>
          <a:bodyPr/>
          <a:lstStyle>
            <a:lvl1pPr>
              <a:defRPr/>
            </a:lvl1pPr>
            <a:lvl2pPr>
              <a:defRPr/>
            </a:lvl2pPr>
            <a:lvl3pPr>
              <a:defRPr/>
            </a:lvl3pPr>
            <a:lvl4pPr>
              <a:defRPr/>
            </a:lvl4pPr>
            <a:lvl5pPr>
              <a:defRPr/>
            </a:lvl5pPr>
          </a:lstStyle>
          <a:p>
            <a:pPr lvl="0"/>
            <a:r>
              <a:rPr lang="en-US"/>
              <a:t>Click to add text</a:t>
            </a:r>
          </a:p>
          <a:p>
            <a:pPr lvl="1"/>
            <a:r>
              <a:rPr lang="en-US"/>
              <a:t>Insert text</a:t>
            </a:r>
          </a:p>
          <a:p>
            <a:pPr lvl="2"/>
            <a:r>
              <a:rPr lang="en-US"/>
              <a:t>Insert text</a:t>
            </a:r>
          </a:p>
          <a:p>
            <a:pPr lvl="3"/>
            <a:r>
              <a:rPr lang="en-US"/>
              <a:t>Insert text</a:t>
            </a:r>
          </a:p>
          <a:p>
            <a:pPr lvl="4"/>
            <a:r>
              <a:rPr lang="en-US"/>
              <a:t>Insert text</a:t>
            </a:r>
          </a:p>
        </p:txBody>
      </p:sp>
      <p:sp>
        <p:nvSpPr>
          <p:cNvPr id="10" name="Text Placeholder 3">
            <a:extLst>
              <a:ext uri="{FF2B5EF4-FFF2-40B4-BE49-F238E27FC236}">
                <a16:creationId xmlns:a16="http://schemas.microsoft.com/office/drawing/2014/main" id="{DA0A42D0-B9A3-492A-B8FC-9D5381B3CAA0}"/>
              </a:ext>
            </a:extLst>
          </p:cNvPr>
          <p:cNvSpPr>
            <a:spLocks noGrp="1"/>
          </p:cNvSpPr>
          <p:nvPr>
            <p:ph type="body" sz="quarter" idx="21" hasCustomPrompt="1"/>
          </p:nvPr>
        </p:nvSpPr>
        <p:spPr>
          <a:xfrm>
            <a:off x="6100287" y="1344706"/>
            <a:ext cx="2741498" cy="3778623"/>
          </a:xfrm>
        </p:spPr>
        <p:txBody>
          <a:bodyPr/>
          <a:lstStyle>
            <a:lvl1pPr>
              <a:defRPr/>
            </a:lvl1pPr>
            <a:lvl2pPr>
              <a:defRPr/>
            </a:lvl2pPr>
            <a:lvl3pPr>
              <a:defRPr/>
            </a:lvl3pPr>
            <a:lvl4pPr>
              <a:defRPr/>
            </a:lvl4pPr>
            <a:lvl5pPr>
              <a:defRPr/>
            </a:lvl5pPr>
          </a:lstStyle>
          <a:p>
            <a:pPr lvl="0"/>
            <a:r>
              <a:rPr lang="en-US"/>
              <a:t>Click to add text</a:t>
            </a:r>
          </a:p>
          <a:p>
            <a:pPr lvl="1"/>
            <a:r>
              <a:rPr lang="en-US"/>
              <a:t>Insert text</a:t>
            </a:r>
          </a:p>
          <a:p>
            <a:pPr lvl="2"/>
            <a:r>
              <a:rPr lang="en-US"/>
              <a:t>Insert text</a:t>
            </a:r>
          </a:p>
          <a:p>
            <a:pPr lvl="3"/>
            <a:r>
              <a:rPr lang="en-US"/>
              <a:t>Insert text</a:t>
            </a:r>
          </a:p>
          <a:p>
            <a:pPr lvl="4"/>
            <a:r>
              <a:rPr lang="en-US"/>
              <a:t>Insert text</a:t>
            </a:r>
          </a:p>
        </p:txBody>
      </p:sp>
      <p:sp>
        <p:nvSpPr>
          <p:cNvPr id="14" name="Text Placeholder 3">
            <a:extLst>
              <a:ext uri="{FF2B5EF4-FFF2-40B4-BE49-F238E27FC236}">
                <a16:creationId xmlns:a16="http://schemas.microsoft.com/office/drawing/2014/main" id="{AE0A72E4-4EE8-4541-99DC-8C8C151A4C74}"/>
              </a:ext>
            </a:extLst>
          </p:cNvPr>
          <p:cNvSpPr>
            <a:spLocks noGrp="1"/>
          </p:cNvSpPr>
          <p:nvPr>
            <p:ph type="body" sz="quarter" idx="22" hasCustomPrompt="1"/>
          </p:nvPr>
        </p:nvSpPr>
        <p:spPr>
          <a:xfrm>
            <a:off x="3196145" y="1342216"/>
            <a:ext cx="2741498" cy="3778623"/>
          </a:xfrm>
        </p:spPr>
        <p:txBody>
          <a:bodyPr/>
          <a:lstStyle>
            <a:lvl1pPr>
              <a:defRPr/>
            </a:lvl1pPr>
            <a:lvl2pPr>
              <a:defRPr/>
            </a:lvl2pPr>
            <a:lvl3pPr>
              <a:defRPr/>
            </a:lvl3pPr>
            <a:lvl4pPr>
              <a:defRPr/>
            </a:lvl4pPr>
            <a:lvl5pPr>
              <a:defRPr/>
            </a:lvl5pPr>
          </a:lstStyle>
          <a:p>
            <a:pPr lvl="0"/>
            <a:r>
              <a:rPr lang="en-US"/>
              <a:t>Click to add text</a:t>
            </a:r>
          </a:p>
          <a:p>
            <a:pPr lvl="1"/>
            <a:r>
              <a:rPr lang="en-US"/>
              <a:t>Insert text</a:t>
            </a:r>
          </a:p>
          <a:p>
            <a:pPr lvl="2"/>
            <a:r>
              <a:rPr lang="en-US"/>
              <a:t>Insert text</a:t>
            </a:r>
          </a:p>
          <a:p>
            <a:pPr lvl="3"/>
            <a:r>
              <a:rPr lang="en-US"/>
              <a:t>Insert text</a:t>
            </a:r>
          </a:p>
          <a:p>
            <a:pPr lvl="4"/>
            <a:r>
              <a:rPr lang="en-US"/>
              <a:t>Insert text</a:t>
            </a:r>
          </a:p>
        </p:txBody>
      </p:sp>
    </p:spTree>
    <p:extLst>
      <p:ext uri="{BB962C8B-B14F-4D97-AF65-F5344CB8AC3E}">
        <p14:creationId xmlns:p14="http://schemas.microsoft.com/office/powerpoint/2010/main" val="395406944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3 Columns w/ Subheader">
    <p:bg>
      <p:bgPr>
        <a:solidFill>
          <a:schemeClr val="bg1"/>
        </a:solidFill>
        <a:effectLst/>
      </p:bgPr>
    </p:bg>
    <p:spTree>
      <p:nvGrpSpPr>
        <p:cNvPr id="1" name=""/>
        <p:cNvGrpSpPr/>
        <p:nvPr/>
      </p:nvGrpSpPr>
      <p:grpSpPr>
        <a:xfrm>
          <a:off x="0" y="0"/>
          <a:ext cx="0" cy="0"/>
          <a:chOff x="0" y="0"/>
          <a:chExt cx="0" cy="0"/>
        </a:xfrm>
      </p:grpSpPr>
      <p:sp>
        <p:nvSpPr>
          <p:cNvPr id="11" name="Text Placeholder 2">
            <a:extLst>
              <a:ext uri="{FF2B5EF4-FFF2-40B4-BE49-F238E27FC236}">
                <a16:creationId xmlns:a16="http://schemas.microsoft.com/office/drawing/2014/main" id="{8F154D4D-7252-4A9B-A4B1-587471F3A605}"/>
              </a:ext>
            </a:extLst>
          </p:cNvPr>
          <p:cNvSpPr>
            <a:spLocks noGrp="1"/>
          </p:cNvSpPr>
          <p:nvPr>
            <p:ph type="body" sz="quarter" idx="23" hasCustomPrompt="1"/>
          </p:nvPr>
        </p:nvSpPr>
        <p:spPr>
          <a:xfrm>
            <a:off x="3195389" y="1678548"/>
            <a:ext cx="2747213" cy="3442308"/>
          </a:xfrm>
        </p:spPr>
        <p:txBody>
          <a:bodyPr/>
          <a:lstStyle>
            <a:lvl1pPr>
              <a:defRPr/>
            </a:lvl1pPr>
            <a:lvl2pPr>
              <a:defRPr/>
            </a:lvl2pPr>
            <a:lvl3pPr>
              <a:defRPr/>
            </a:lvl3pPr>
            <a:lvl4pPr>
              <a:defRPr/>
            </a:lvl4pPr>
            <a:lvl5pPr>
              <a:defRPr/>
            </a:lvl5pPr>
          </a:lstStyle>
          <a:p>
            <a:pPr lvl="0"/>
            <a:r>
              <a:rPr lang="en-US"/>
              <a:t>Click to add text</a:t>
            </a:r>
          </a:p>
          <a:p>
            <a:pPr lvl="1"/>
            <a:r>
              <a:rPr lang="en-US"/>
              <a:t>Insert text</a:t>
            </a:r>
          </a:p>
          <a:p>
            <a:pPr lvl="2"/>
            <a:r>
              <a:rPr lang="en-US"/>
              <a:t>Insert text</a:t>
            </a:r>
          </a:p>
          <a:p>
            <a:pPr lvl="3"/>
            <a:r>
              <a:rPr lang="en-US"/>
              <a:t>Insert text</a:t>
            </a:r>
          </a:p>
          <a:p>
            <a:pPr lvl="4"/>
            <a:r>
              <a:rPr lang="en-US"/>
              <a:t>Insert text</a:t>
            </a:r>
          </a:p>
        </p:txBody>
      </p:sp>
      <p:sp>
        <p:nvSpPr>
          <p:cNvPr id="4" name="Title 3">
            <a:extLst>
              <a:ext uri="{FF2B5EF4-FFF2-40B4-BE49-F238E27FC236}">
                <a16:creationId xmlns:a16="http://schemas.microsoft.com/office/drawing/2014/main" id="{A569CEEF-7AC9-E040-BAD6-2F938095C3E3}"/>
              </a:ext>
            </a:extLst>
          </p:cNvPr>
          <p:cNvSpPr>
            <a:spLocks noGrp="1"/>
          </p:cNvSpPr>
          <p:nvPr>
            <p:ph type="title" hasCustomPrompt="1"/>
          </p:nvPr>
        </p:nvSpPr>
        <p:spPr/>
        <p:txBody>
          <a:bodyPr/>
          <a:lstStyle>
            <a:lvl1pPr>
              <a:defRPr/>
            </a:lvl1pPr>
          </a:lstStyle>
          <a:p>
            <a:r>
              <a:rPr lang="en-US"/>
              <a:t>Page Title</a:t>
            </a:r>
          </a:p>
        </p:txBody>
      </p:sp>
      <p:sp>
        <p:nvSpPr>
          <p:cNvPr id="13" name="Text Placeholder 5">
            <a:extLst>
              <a:ext uri="{FF2B5EF4-FFF2-40B4-BE49-F238E27FC236}">
                <a16:creationId xmlns:a16="http://schemas.microsoft.com/office/drawing/2014/main" id="{0789D74A-9265-FD4E-94B0-122F1BDD72DF}"/>
              </a:ext>
            </a:extLst>
          </p:cNvPr>
          <p:cNvSpPr>
            <a:spLocks noGrp="1"/>
          </p:cNvSpPr>
          <p:nvPr>
            <p:ph type="body" sz="quarter" idx="14" hasCustomPrompt="1"/>
          </p:nvPr>
        </p:nvSpPr>
        <p:spPr>
          <a:xfrm>
            <a:off x="302594" y="1109382"/>
            <a:ext cx="8539191" cy="403412"/>
          </a:xfrm>
        </p:spPr>
        <p:txBody>
          <a:bodyPr/>
          <a:lstStyle>
            <a:lvl1pPr marL="0" indent="0">
              <a:lnSpc>
                <a:spcPct val="100000"/>
              </a:lnSpc>
              <a:spcBef>
                <a:spcPts val="0"/>
              </a:spcBef>
              <a:spcAft>
                <a:spcPts val="0"/>
              </a:spcAft>
              <a:buNone/>
              <a:defRPr sz="1191" b="1">
                <a:solidFill>
                  <a:schemeClr val="accent1"/>
                </a:solidFill>
              </a:defRPr>
            </a:lvl1pPr>
            <a:lvl5pPr marL="344929" indent="0">
              <a:buNone/>
              <a:defRPr/>
            </a:lvl5pPr>
          </a:lstStyle>
          <a:p>
            <a:pPr lvl="0"/>
            <a:r>
              <a:rPr lang="en-US" err="1"/>
              <a:t>Subheader</a:t>
            </a:r>
            <a:endParaRPr lang="en-US"/>
          </a:p>
        </p:txBody>
      </p:sp>
      <p:sp>
        <p:nvSpPr>
          <p:cNvPr id="18" name="Slide Number Placeholder 7">
            <a:extLst>
              <a:ext uri="{FF2B5EF4-FFF2-40B4-BE49-F238E27FC236}">
                <a16:creationId xmlns:a16="http://schemas.microsoft.com/office/drawing/2014/main" id="{28311CD8-9FB8-0F4B-ABB0-E0A58E328D2D}"/>
              </a:ext>
            </a:extLst>
          </p:cNvPr>
          <p:cNvSpPr>
            <a:spLocks noGrp="1"/>
          </p:cNvSpPr>
          <p:nvPr>
            <p:ph type="sldNum" sz="quarter" idx="4"/>
          </p:nvPr>
        </p:nvSpPr>
        <p:spPr>
          <a:xfrm>
            <a:off x="8538814" y="5125756"/>
            <a:ext cx="302594" cy="248771"/>
          </a:xfrm>
          <a:prstGeom prst="rect">
            <a:avLst/>
          </a:prstGeom>
        </p:spPr>
        <p:txBody>
          <a:bodyPr vert="horz" lIns="0" tIns="0" rIns="0" bIns="0" rtlCol="0" anchor="b" anchorCtr="0">
            <a:noAutofit/>
          </a:bodyPr>
          <a:lstStyle>
            <a:lvl1pPr algn="r">
              <a:defRPr sz="662">
                <a:solidFill>
                  <a:srgbClr val="58595B"/>
                </a:solidFill>
                <a:latin typeface="Calibri" panose="020F0502020204030204" pitchFamily="34" charset="0"/>
                <a:cs typeface="Calibri" panose="020F0502020204030204" pitchFamily="34" charset="0"/>
              </a:defRPr>
            </a:lvl1pPr>
          </a:lstStyle>
          <a:p>
            <a:fld id="{495CDFE8-06BB-8C4A-81DE-67EF32F50FC9}" type="slidenum">
              <a:rPr lang="en-US" smtClean="0"/>
              <a:pPr/>
              <a:t>‹N°›</a:t>
            </a:fld>
            <a:endParaRPr lang="en-US"/>
          </a:p>
        </p:txBody>
      </p:sp>
      <p:sp>
        <p:nvSpPr>
          <p:cNvPr id="19" name="Footer Placeholder 2">
            <a:extLst>
              <a:ext uri="{FF2B5EF4-FFF2-40B4-BE49-F238E27FC236}">
                <a16:creationId xmlns:a16="http://schemas.microsoft.com/office/drawing/2014/main" id="{AA2BA4E9-3326-BD4B-964B-955E2A8429B9}"/>
              </a:ext>
            </a:extLst>
          </p:cNvPr>
          <p:cNvSpPr>
            <a:spLocks noGrp="1"/>
          </p:cNvSpPr>
          <p:nvPr>
            <p:ph type="ftr" sz="quarter" idx="3"/>
          </p:nvPr>
        </p:nvSpPr>
        <p:spPr>
          <a:xfrm>
            <a:off x="302594" y="5130928"/>
            <a:ext cx="8236220" cy="248771"/>
          </a:xfrm>
          <a:prstGeom prst="rect">
            <a:avLst/>
          </a:prstGeom>
        </p:spPr>
        <p:txBody>
          <a:bodyPr vert="horz" lIns="0" tIns="0" rIns="0" bIns="0" rtlCol="0" anchor="b"/>
          <a:lstStyle>
            <a:lvl1pPr algn="r">
              <a:defRPr lang="en-US" sz="794" b="1" kern="1200">
                <a:solidFill>
                  <a:srgbClr val="58595B"/>
                </a:solidFill>
                <a:latin typeface="Calibri" panose="020F0502020204030204" pitchFamily="34" charset="0"/>
                <a:ea typeface="+mn-ea"/>
                <a:cs typeface="Calibri" panose="020F0502020204030204" pitchFamily="34" charset="0"/>
              </a:defRPr>
            </a:lvl1pPr>
          </a:lstStyle>
          <a:p>
            <a:endParaRPr lang="en-US"/>
          </a:p>
        </p:txBody>
      </p:sp>
      <p:sp>
        <p:nvSpPr>
          <p:cNvPr id="9" name="Text Placeholder 2">
            <a:extLst>
              <a:ext uri="{FF2B5EF4-FFF2-40B4-BE49-F238E27FC236}">
                <a16:creationId xmlns:a16="http://schemas.microsoft.com/office/drawing/2014/main" id="{056D3C67-5FAC-4369-8A4B-5F27C29517C4}"/>
              </a:ext>
            </a:extLst>
          </p:cNvPr>
          <p:cNvSpPr>
            <a:spLocks noGrp="1"/>
          </p:cNvSpPr>
          <p:nvPr>
            <p:ph type="body" sz="quarter" idx="15" hasCustomPrompt="1"/>
          </p:nvPr>
        </p:nvSpPr>
        <p:spPr>
          <a:xfrm>
            <a:off x="300493" y="1678548"/>
            <a:ext cx="2743597" cy="3442308"/>
          </a:xfrm>
        </p:spPr>
        <p:txBody>
          <a:bodyPr/>
          <a:lstStyle>
            <a:lvl1pPr>
              <a:defRPr/>
            </a:lvl1pPr>
            <a:lvl2pPr>
              <a:defRPr/>
            </a:lvl2pPr>
            <a:lvl3pPr>
              <a:defRPr/>
            </a:lvl3pPr>
            <a:lvl4pPr>
              <a:defRPr/>
            </a:lvl4pPr>
            <a:lvl5pPr>
              <a:defRPr/>
            </a:lvl5pPr>
          </a:lstStyle>
          <a:p>
            <a:pPr lvl="0"/>
            <a:r>
              <a:rPr lang="en-US"/>
              <a:t>Click to add text</a:t>
            </a:r>
          </a:p>
          <a:p>
            <a:pPr lvl="1"/>
            <a:r>
              <a:rPr lang="en-US"/>
              <a:t>Insert text</a:t>
            </a:r>
          </a:p>
          <a:p>
            <a:pPr lvl="2"/>
            <a:r>
              <a:rPr lang="en-US"/>
              <a:t>Insert text</a:t>
            </a:r>
          </a:p>
          <a:p>
            <a:pPr lvl="3"/>
            <a:r>
              <a:rPr lang="en-US"/>
              <a:t>Insert text</a:t>
            </a:r>
          </a:p>
          <a:p>
            <a:pPr lvl="4"/>
            <a:r>
              <a:rPr lang="en-US"/>
              <a:t>Insert text</a:t>
            </a:r>
          </a:p>
        </p:txBody>
      </p:sp>
      <p:sp>
        <p:nvSpPr>
          <p:cNvPr id="10" name="Text Placeholder 2">
            <a:extLst>
              <a:ext uri="{FF2B5EF4-FFF2-40B4-BE49-F238E27FC236}">
                <a16:creationId xmlns:a16="http://schemas.microsoft.com/office/drawing/2014/main" id="{DE301374-BE00-4ABB-B19B-2F54DA6B4EA4}"/>
              </a:ext>
            </a:extLst>
          </p:cNvPr>
          <p:cNvSpPr>
            <a:spLocks noGrp="1"/>
          </p:cNvSpPr>
          <p:nvPr>
            <p:ph type="body" sz="quarter" idx="22" hasCustomPrompt="1"/>
          </p:nvPr>
        </p:nvSpPr>
        <p:spPr>
          <a:xfrm>
            <a:off x="6100287" y="1678548"/>
            <a:ext cx="2739018" cy="3442308"/>
          </a:xfrm>
        </p:spPr>
        <p:txBody>
          <a:bodyPr/>
          <a:lstStyle>
            <a:lvl1pPr>
              <a:defRPr/>
            </a:lvl1pPr>
            <a:lvl2pPr>
              <a:defRPr/>
            </a:lvl2pPr>
            <a:lvl3pPr>
              <a:defRPr/>
            </a:lvl3pPr>
            <a:lvl4pPr>
              <a:defRPr/>
            </a:lvl4pPr>
            <a:lvl5pPr>
              <a:defRPr/>
            </a:lvl5pPr>
          </a:lstStyle>
          <a:p>
            <a:pPr lvl="0"/>
            <a:r>
              <a:rPr lang="en-US"/>
              <a:t>Click to add text</a:t>
            </a:r>
          </a:p>
          <a:p>
            <a:pPr lvl="1"/>
            <a:r>
              <a:rPr lang="en-US"/>
              <a:t>Insert text</a:t>
            </a:r>
          </a:p>
          <a:p>
            <a:pPr lvl="2"/>
            <a:r>
              <a:rPr lang="en-US"/>
              <a:t>Insert text</a:t>
            </a:r>
          </a:p>
          <a:p>
            <a:pPr lvl="3"/>
            <a:r>
              <a:rPr lang="en-US"/>
              <a:t>Insert text</a:t>
            </a:r>
          </a:p>
          <a:p>
            <a:pPr lvl="4"/>
            <a:r>
              <a:rPr lang="en-US"/>
              <a:t>Insert text</a:t>
            </a:r>
          </a:p>
        </p:txBody>
      </p:sp>
    </p:spTree>
    <p:extLst>
      <p:ext uri="{BB962C8B-B14F-4D97-AF65-F5344CB8AC3E}">
        <p14:creationId xmlns:p14="http://schemas.microsoft.com/office/powerpoint/2010/main" val="33870828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4 Box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444765-4A20-9249-B58E-6E3B0ADAFD32}"/>
              </a:ext>
            </a:extLst>
          </p:cNvPr>
          <p:cNvSpPr>
            <a:spLocks noGrp="1"/>
          </p:cNvSpPr>
          <p:nvPr>
            <p:ph type="title" hasCustomPrompt="1"/>
          </p:nvPr>
        </p:nvSpPr>
        <p:spPr/>
        <p:txBody>
          <a:bodyPr/>
          <a:lstStyle>
            <a:lvl1pPr>
              <a:defRPr/>
            </a:lvl1pPr>
          </a:lstStyle>
          <a:p>
            <a:r>
              <a:rPr lang="en-US"/>
              <a:t>Page Title</a:t>
            </a:r>
          </a:p>
        </p:txBody>
      </p:sp>
      <p:sp>
        <p:nvSpPr>
          <p:cNvPr id="18" name="Slide Number Placeholder 7">
            <a:extLst>
              <a:ext uri="{FF2B5EF4-FFF2-40B4-BE49-F238E27FC236}">
                <a16:creationId xmlns:a16="http://schemas.microsoft.com/office/drawing/2014/main" id="{C3F1BE17-25AE-8B47-8307-6CB73F0BDEBD}"/>
              </a:ext>
            </a:extLst>
          </p:cNvPr>
          <p:cNvSpPr>
            <a:spLocks noGrp="1"/>
          </p:cNvSpPr>
          <p:nvPr>
            <p:ph type="sldNum" sz="quarter" idx="4"/>
          </p:nvPr>
        </p:nvSpPr>
        <p:spPr>
          <a:xfrm>
            <a:off x="8538814" y="5125756"/>
            <a:ext cx="302594" cy="248771"/>
          </a:xfrm>
          <a:prstGeom prst="rect">
            <a:avLst/>
          </a:prstGeom>
        </p:spPr>
        <p:txBody>
          <a:bodyPr vert="horz" lIns="0" tIns="0" rIns="0" bIns="0" rtlCol="0" anchor="b" anchorCtr="0">
            <a:noAutofit/>
          </a:bodyPr>
          <a:lstStyle>
            <a:lvl1pPr algn="r">
              <a:defRPr sz="662">
                <a:solidFill>
                  <a:srgbClr val="58595B"/>
                </a:solidFill>
                <a:latin typeface="Calibri" panose="020F0502020204030204" pitchFamily="34" charset="0"/>
                <a:cs typeface="Calibri" panose="020F0502020204030204" pitchFamily="34" charset="0"/>
              </a:defRPr>
            </a:lvl1pPr>
          </a:lstStyle>
          <a:p>
            <a:fld id="{495CDFE8-06BB-8C4A-81DE-67EF32F50FC9}" type="slidenum">
              <a:rPr lang="en-US" smtClean="0"/>
              <a:pPr/>
              <a:t>‹N°›</a:t>
            </a:fld>
            <a:endParaRPr lang="en-US"/>
          </a:p>
        </p:txBody>
      </p:sp>
      <p:sp>
        <p:nvSpPr>
          <p:cNvPr id="19" name="Footer Placeholder 2">
            <a:extLst>
              <a:ext uri="{FF2B5EF4-FFF2-40B4-BE49-F238E27FC236}">
                <a16:creationId xmlns:a16="http://schemas.microsoft.com/office/drawing/2014/main" id="{77DE2B15-DDA7-CD4E-B5D1-85523CD12749}"/>
              </a:ext>
            </a:extLst>
          </p:cNvPr>
          <p:cNvSpPr>
            <a:spLocks noGrp="1"/>
          </p:cNvSpPr>
          <p:nvPr>
            <p:ph type="ftr" sz="quarter" idx="3"/>
          </p:nvPr>
        </p:nvSpPr>
        <p:spPr>
          <a:xfrm>
            <a:off x="302594" y="5130928"/>
            <a:ext cx="8236220" cy="248771"/>
          </a:xfrm>
          <a:prstGeom prst="rect">
            <a:avLst/>
          </a:prstGeom>
        </p:spPr>
        <p:txBody>
          <a:bodyPr vert="horz" lIns="0" tIns="0" rIns="0" bIns="0" rtlCol="0" anchor="b"/>
          <a:lstStyle>
            <a:lvl1pPr algn="r">
              <a:defRPr lang="en-US" sz="794" b="1" kern="1200">
                <a:solidFill>
                  <a:srgbClr val="58595B"/>
                </a:solidFill>
                <a:latin typeface="Calibri" panose="020F0502020204030204" pitchFamily="34" charset="0"/>
                <a:ea typeface="+mn-ea"/>
                <a:cs typeface="Calibri" panose="020F0502020204030204" pitchFamily="34" charset="0"/>
              </a:defRPr>
            </a:lvl1pPr>
          </a:lstStyle>
          <a:p>
            <a:endParaRPr lang="en-US"/>
          </a:p>
        </p:txBody>
      </p:sp>
      <p:sp>
        <p:nvSpPr>
          <p:cNvPr id="9" name="Text Placeholder 3">
            <a:extLst>
              <a:ext uri="{FF2B5EF4-FFF2-40B4-BE49-F238E27FC236}">
                <a16:creationId xmlns:a16="http://schemas.microsoft.com/office/drawing/2014/main" id="{34805CF3-D424-4009-88E6-DD091D5081A1}"/>
              </a:ext>
            </a:extLst>
          </p:cNvPr>
          <p:cNvSpPr>
            <a:spLocks noGrp="1"/>
          </p:cNvSpPr>
          <p:nvPr>
            <p:ph type="body" sz="quarter" idx="10" hasCustomPrompt="1"/>
          </p:nvPr>
        </p:nvSpPr>
        <p:spPr>
          <a:xfrm>
            <a:off x="302593" y="1344708"/>
            <a:ext cx="4194284" cy="1807803"/>
          </a:xfrm>
        </p:spPr>
        <p:txBody>
          <a:bodyPr/>
          <a:lstStyle>
            <a:lvl1pPr>
              <a:defRPr/>
            </a:lvl1pPr>
            <a:lvl2pPr>
              <a:defRPr/>
            </a:lvl2pPr>
            <a:lvl3pPr>
              <a:defRPr/>
            </a:lvl3pPr>
            <a:lvl4pPr>
              <a:defRPr/>
            </a:lvl4pPr>
            <a:lvl5pPr>
              <a:defRPr/>
            </a:lvl5pPr>
          </a:lstStyle>
          <a:p>
            <a:pPr lvl="0"/>
            <a:r>
              <a:rPr lang="en-US"/>
              <a:t>Click to add text</a:t>
            </a:r>
          </a:p>
          <a:p>
            <a:pPr lvl="1"/>
            <a:r>
              <a:rPr lang="en-US"/>
              <a:t>Insert text</a:t>
            </a:r>
          </a:p>
          <a:p>
            <a:pPr lvl="2"/>
            <a:r>
              <a:rPr lang="en-US"/>
              <a:t>Insert text</a:t>
            </a:r>
          </a:p>
          <a:p>
            <a:pPr lvl="3"/>
            <a:r>
              <a:rPr lang="en-US"/>
              <a:t>Insert text</a:t>
            </a:r>
          </a:p>
          <a:p>
            <a:pPr lvl="4"/>
            <a:r>
              <a:rPr lang="en-US"/>
              <a:t>Insert text</a:t>
            </a:r>
          </a:p>
        </p:txBody>
      </p:sp>
      <p:sp>
        <p:nvSpPr>
          <p:cNvPr id="10" name="Text Placeholder 3">
            <a:extLst>
              <a:ext uri="{FF2B5EF4-FFF2-40B4-BE49-F238E27FC236}">
                <a16:creationId xmlns:a16="http://schemas.microsoft.com/office/drawing/2014/main" id="{729335AE-A921-4803-BC5D-A9D06CE4A568}"/>
              </a:ext>
            </a:extLst>
          </p:cNvPr>
          <p:cNvSpPr>
            <a:spLocks noGrp="1"/>
          </p:cNvSpPr>
          <p:nvPr>
            <p:ph type="body" sz="quarter" idx="28" hasCustomPrompt="1"/>
          </p:nvPr>
        </p:nvSpPr>
        <p:spPr>
          <a:xfrm>
            <a:off x="4648174" y="1344706"/>
            <a:ext cx="4193611" cy="1801906"/>
          </a:xfrm>
        </p:spPr>
        <p:txBody>
          <a:bodyPr/>
          <a:lstStyle>
            <a:lvl1pPr>
              <a:defRPr/>
            </a:lvl1pPr>
            <a:lvl2pPr>
              <a:defRPr/>
            </a:lvl2pPr>
            <a:lvl3pPr>
              <a:defRPr/>
            </a:lvl3pPr>
            <a:lvl4pPr>
              <a:defRPr/>
            </a:lvl4pPr>
            <a:lvl5pPr>
              <a:defRPr/>
            </a:lvl5pPr>
          </a:lstStyle>
          <a:p>
            <a:pPr lvl="0"/>
            <a:r>
              <a:rPr lang="en-US"/>
              <a:t>Click to add text</a:t>
            </a:r>
          </a:p>
          <a:p>
            <a:pPr lvl="1"/>
            <a:r>
              <a:rPr lang="en-US"/>
              <a:t>Insert text</a:t>
            </a:r>
          </a:p>
          <a:p>
            <a:pPr lvl="2"/>
            <a:r>
              <a:rPr lang="en-US"/>
              <a:t>Insert text</a:t>
            </a:r>
          </a:p>
          <a:p>
            <a:pPr lvl="3"/>
            <a:r>
              <a:rPr lang="en-US"/>
              <a:t>Insert text</a:t>
            </a:r>
          </a:p>
          <a:p>
            <a:pPr lvl="4"/>
            <a:r>
              <a:rPr lang="en-US"/>
              <a:t>Insert text</a:t>
            </a:r>
          </a:p>
        </p:txBody>
      </p:sp>
      <p:sp>
        <p:nvSpPr>
          <p:cNvPr id="11" name="Text Placeholder 3">
            <a:extLst>
              <a:ext uri="{FF2B5EF4-FFF2-40B4-BE49-F238E27FC236}">
                <a16:creationId xmlns:a16="http://schemas.microsoft.com/office/drawing/2014/main" id="{B8C5A275-9C2A-4319-9475-BEB3F73E2C16}"/>
              </a:ext>
            </a:extLst>
          </p:cNvPr>
          <p:cNvSpPr>
            <a:spLocks noGrp="1"/>
          </p:cNvSpPr>
          <p:nvPr>
            <p:ph type="body" sz="quarter" idx="29" hasCustomPrompt="1"/>
          </p:nvPr>
        </p:nvSpPr>
        <p:spPr>
          <a:xfrm>
            <a:off x="302594" y="3321424"/>
            <a:ext cx="4193947" cy="1801906"/>
          </a:xfrm>
        </p:spPr>
        <p:txBody>
          <a:bodyPr/>
          <a:lstStyle>
            <a:lvl1pPr>
              <a:defRPr/>
            </a:lvl1pPr>
            <a:lvl2pPr>
              <a:defRPr/>
            </a:lvl2pPr>
            <a:lvl3pPr>
              <a:defRPr/>
            </a:lvl3pPr>
            <a:lvl4pPr>
              <a:defRPr/>
            </a:lvl4pPr>
            <a:lvl5pPr>
              <a:defRPr/>
            </a:lvl5pPr>
          </a:lstStyle>
          <a:p>
            <a:pPr lvl="0"/>
            <a:r>
              <a:rPr lang="en-US"/>
              <a:t>Click to add text</a:t>
            </a:r>
          </a:p>
          <a:p>
            <a:pPr lvl="1"/>
            <a:r>
              <a:rPr lang="en-US"/>
              <a:t>Insert text</a:t>
            </a:r>
          </a:p>
          <a:p>
            <a:pPr lvl="2"/>
            <a:r>
              <a:rPr lang="en-US"/>
              <a:t>Insert text</a:t>
            </a:r>
          </a:p>
          <a:p>
            <a:pPr lvl="3"/>
            <a:r>
              <a:rPr lang="en-US"/>
              <a:t>Insert text</a:t>
            </a:r>
          </a:p>
          <a:p>
            <a:pPr lvl="4"/>
            <a:r>
              <a:rPr lang="en-US"/>
              <a:t>Insert text</a:t>
            </a:r>
          </a:p>
        </p:txBody>
      </p:sp>
      <p:sp>
        <p:nvSpPr>
          <p:cNvPr id="14" name="Text Placeholder 3">
            <a:extLst>
              <a:ext uri="{FF2B5EF4-FFF2-40B4-BE49-F238E27FC236}">
                <a16:creationId xmlns:a16="http://schemas.microsoft.com/office/drawing/2014/main" id="{F842DF7D-91FB-4F1E-A43C-848EC381701D}"/>
              </a:ext>
            </a:extLst>
          </p:cNvPr>
          <p:cNvSpPr>
            <a:spLocks noGrp="1"/>
          </p:cNvSpPr>
          <p:nvPr>
            <p:ph type="body" sz="quarter" idx="30" hasCustomPrompt="1"/>
          </p:nvPr>
        </p:nvSpPr>
        <p:spPr>
          <a:xfrm>
            <a:off x="4648174" y="3321424"/>
            <a:ext cx="4193611" cy="1801906"/>
          </a:xfrm>
        </p:spPr>
        <p:txBody>
          <a:bodyPr/>
          <a:lstStyle>
            <a:lvl1pPr>
              <a:defRPr/>
            </a:lvl1pPr>
            <a:lvl2pPr>
              <a:defRPr/>
            </a:lvl2pPr>
            <a:lvl3pPr>
              <a:defRPr/>
            </a:lvl3pPr>
            <a:lvl4pPr>
              <a:defRPr/>
            </a:lvl4pPr>
            <a:lvl5pPr>
              <a:defRPr/>
            </a:lvl5pPr>
          </a:lstStyle>
          <a:p>
            <a:pPr lvl="0"/>
            <a:r>
              <a:rPr lang="en-US"/>
              <a:t>Click to add text</a:t>
            </a:r>
          </a:p>
          <a:p>
            <a:pPr lvl="1"/>
            <a:r>
              <a:rPr lang="en-US"/>
              <a:t>Insert text</a:t>
            </a:r>
          </a:p>
          <a:p>
            <a:pPr lvl="2"/>
            <a:r>
              <a:rPr lang="en-US"/>
              <a:t>Insert text</a:t>
            </a:r>
          </a:p>
          <a:p>
            <a:pPr lvl="3"/>
            <a:r>
              <a:rPr lang="en-US"/>
              <a:t>Insert text</a:t>
            </a:r>
          </a:p>
          <a:p>
            <a:pPr lvl="4"/>
            <a:r>
              <a:rPr lang="en-US"/>
              <a:t>Insert text</a:t>
            </a:r>
          </a:p>
        </p:txBody>
      </p:sp>
    </p:spTree>
    <p:extLst>
      <p:ext uri="{BB962C8B-B14F-4D97-AF65-F5344CB8AC3E}">
        <p14:creationId xmlns:p14="http://schemas.microsoft.com/office/powerpoint/2010/main" val="187951104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4 Boxes w/ Subheader">
    <p:bg>
      <p:bgPr>
        <a:solidFill>
          <a:schemeClr val="bg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569CEEF-7AC9-E040-BAD6-2F938095C3E3}"/>
              </a:ext>
            </a:extLst>
          </p:cNvPr>
          <p:cNvSpPr>
            <a:spLocks noGrp="1"/>
          </p:cNvSpPr>
          <p:nvPr>
            <p:ph type="title" hasCustomPrompt="1"/>
          </p:nvPr>
        </p:nvSpPr>
        <p:spPr/>
        <p:txBody>
          <a:bodyPr/>
          <a:lstStyle>
            <a:lvl1pPr>
              <a:defRPr/>
            </a:lvl1pPr>
          </a:lstStyle>
          <a:p>
            <a:r>
              <a:rPr lang="en-US"/>
              <a:t>Page Title</a:t>
            </a:r>
          </a:p>
        </p:txBody>
      </p:sp>
      <p:sp>
        <p:nvSpPr>
          <p:cNvPr id="13" name="Text Placeholder 5">
            <a:extLst>
              <a:ext uri="{FF2B5EF4-FFF2-40B4-BE49-F238E27FC236}">
                <a16:creationId xmlns:a16="http://schemas.microsoft.com/office/drawing/2014/main" id="{0789D74A-9265-FD4E-94B0-122F1BDD72DF}"/>
              </a:ext>
            </a:extLst>
          </p:cNvPr>
          <p:cNvSpPr>
            <a:spLocks noGrp="1"/>
          </p:cNvSpPr>
          <p:nvPr>
            <p:ph type="body" sz="quarter" idx="14" hasCustomPrompt="1"/>
          </p:nvPr>
        </p:nvSpPr>
        <p:spPr>
          <a:xfrm>
            <a:off x="302594" y="1109382"/>
            <a:ext cx="8539191" cy="403412"/>
          </a:xfrm>
        </p:spPr>
        <p:txBody>
          <a:bodyPr/>
          <a:lstStyle>
            <a:lvl1pPr marL="0" indent="0">
              <a:lnSpc>
                <a:spcPct val="100000"/>
              </a:lnSpc>
              <a:spcBef>
                <a:spcPts val="0"/>
              </a:spcBef>
              <a:spcAft>
                <a:spcPts val="0"/>
              </a:spcAft>
              <a:buNone/>
              <a:defRPr sz="1191" b="1">
                <a:solidFill>
                  <a:schemeClr val="accent1"/>
                </a:solidFill>
              </a:defRPr>
            </a:lvl1pPr>
            <a:lvl5pPr marL="344929" indent="0">
              <a:buNone/>
              <a:defRPr/>
            </a:lvl5pPr>
          </a:lstStyle>
          <a:p>
            <a:pPr lvl="0"/>
            <a:r>
              <a:rPr lang="en-US" err="1"/>
              <a:t>Subheader</a:t>
            </a:r>
            <a:endParaRPr lang="en-US"/>
          </a:p>
        </p:txBody>
      </p:sp>
      <p:sp>
        <p:nvSpPr>
          <p:cNvPr id="15" name="Slide Number Placeholder 7">
            <a:extLst>
              <a:ext uri="{FF2B5EF4-FFF2-40B4-BE49-F238E27FC236}">
                <a16:creationId xmlns:a16="http://schemas.microsoft.com/office/drawing/2014/main" id="{20433215-94DD-8D4E-80EF-018147E6D92A}"/>
              </a:ext>
            </a:extLst>
          </p:cNvPr>
          <p:cNvSpPr>
            <a:spLocks noGrp="1"/>
          </p:cNvSpPr>
          <p:nvPr>
            <p:ph type="sldNum" sz="quarter" idx="4"/>
          </p:nvPr>
        </p:nvSpPr>
        <p:spPr>
          <a:xfrm>
            <a:off x="8538814" y="5125756"/>
            <a:ext cx="302594" cy="248771"/>
          </a:xfrm>
          <a:prstGeom prst="rect">
            <a:avLst/>
          </a:prstGeom>
        </p:spPr>
        <p:txBody>
          <a:bodyPr vert="horz" lIns="0" tIns="0" rIns="0" bIns="0" rtlCol="0" anchor="b" anchorCtr="0">
            <a:noAutofit/>
          </a:bodyPr>
          <a:lstStyle>
            <a:lvl1pPr algn="r">
              <a:defRPr sz="662">
                <a:solidFill>
                  <a:srgbClr val="58595B"/>
                </a:solidFill>
                <a:latin typeface="Calibri" panose="020F0502020204030204" pitchFamily="34" charset="0"/>
                <a:cs typeface="Calibri" panose="020F0502020204030204" pitchFamily="34" charset="0"/>
              </a:defRPr>
            </a:lvl1pPr>
          </a:lstStyle>
          <a:p>
            <a:fld id="{495CDFE8-06BB-8C4A-81DE-67EF32F50FC9}" type="slidenum">
              <a:rPr lang="en-US" smtClean="0"/>
              <a:pPr/>
              <a:t>‹N°›</a:t>
            </a:fld>
            <a:endParaRPr lang="en-US"/>
          </a:p>
        </p:txBody>
      </p:sp>
      <p:sp>
        <p:nvSpPr>
          <p:cNvPr id="16" name="Footer Placeholder 2">
            <a:extLst>
              <a:ext uri="{FF2B5EF4-FFF2-40B4-BE49-F238E27FC236}">
                <a16:creationId xmlns:a16="http://schemas.microsoft.com/office/drawing/2014/main" id="{541E7652-2A95-5B4F-84B0-C1D671EC3CF3}"/>
              </a:ext>
            </a:extLst>
          </p:cNvPr>
          <p:cNvSpPr>
            <a:spLocks noGrp="1"/>
          </p:cNvSpPr>
          <p:nvPr>
            <p:ph type="ftr" sz="quarter" idx="3"/>
          </p:nvPr>
        </p:nvSpPr>
        <p:spPr>
          <a:xfrm>
            <a:off x="302594" y="5130928"/>
            <a:ext cx="8236220" cy="248771"/>
          </a:xfrm>
          <a:prstGeom prst="rect">
            <a:avLst/>
          </a:prstGeom>
        </p:spPr>
        <p:txBody>
          <a:bodyPr vert="horz" lIns="0" tIns="0" rIns="0" bIns="0" rtlCol="0" anchor="b"/>
          <a:lstStyle>
            <a:lvl1pPr algn="r">
              <a:defRPr lang="en-US" sz="794" b="1" kern="1200">
                <a:solidFill>
                  <a:srgbClr val="58595B"/>
                </a:solidFill>
                <a:latin typeface="Calibri" panose="020F0502020204030204" pitchFamily="34" charset="0"/>
                <a:ea typeface="+mn-ea"/>
                <a:cs typeface="Calibri" panose="020F0502020204030204" pitchFamily="34" charset="0"/>
              </a:defRPr>
            </a:lvl1pPr>
          </a:lstStyle>
          <a:p>
            <a:endParaRPr lang="en-US"/>
          </a:p>
        </p:txBody>
      </p:sp>
      <p:sp>
        <p:nvSpPr>
          <p:cNvPr id="17" name="Text Placeholder 2">
            <a:extLst>
              <a:ext uri="{FF2B5EF4-FFF2-40B4-BE49-F238E27FC236}">
                <a16:creationId xmlns:a16="http://schemas.microsoft.com/office/drawing/2014/main" id="{F691122C-F725-43A2-85C3-74A6779ECE12}"/>
              </a:ext>
            </a:extLst>
          </p:cNvPr>
          <p:cNvSpPr>
            <a:spLocks noGrp="1"/>
          </p:cNvSpPr>
          <p:nvPr>
            <p:ph type="body" sz="quarter" idx="15" hasCustomPrompt="1"/>
          </p:nvPr>
        </p:nvSpPr>
        <p:spPr>
          <a:xfrm>
            <a:off x="300494" y="1678549"/>
            <a:ext cx="4196384" cy="1636153"/>
          </a:xfrm>
        </p:spPr>
        <p:txBody>
          <a:bodyPr/>
          <a:lstStyle>
            <a:lvl1pPr>
              <a:defRPr/>
            </a:lvl1pPr>
            <a:lvl2pPr>
              <a:defRPr/>
            </a:lvl2pPr>
            <a:lvl3pPr>
              <a:defRPr/>
            </a:lvl3pPr>
            <a:lvl4pPr>
              <a:defRPr/>
            </a:lvl4pPr>
            <a:lvl5pPr>
              <a:defRPr/>
            </a:lvl5pPr>
          </a:lstStyle>
          <a:p>
            <a:pPr lvl="0"/>
            <a:r>
              <a:rPr lang="en-US"/>
              <a:t>Click to add text</a:t>
            </a:r>
          </a:p>
          <a:p>
            <a:pPr lvl="1"/>
            <a:r>
              <a:rPr lang="en-US"/>
              <a:t>Insert text</a:t>
            </a:r>
          </a:p>
          <a:p>
            <a:pPr lvl="2"/>
            <a:r>
              <a:rPr lang="en-US"/>
              <a:t>Insert text</a:t>
            </a:r>
          </a:p>
          <a:p>
            <a:pPr lvl="3"/>
            <a:r>
              <a:rPr lang="en-US"/>
              <a:t>Insert text</a:t>
            </a:r>
          </a:p>
          <a:p>
            <a:pPr lvl="4"/>
            <a:r>
              <a:rPr lang="en-US"/>
              <a:t>Insert text</a:t>
            </a:r>
          </a:p>
        </p:txBody>
      </p:sp>
      <p:sp>
        <p:nvSpPr>
          <p:cNvPr id="18" name="Text Placeholder 2">
            <a:extLst>
              <a:ext uri="{FF2B5EF4-FFF2-40B4-BE49-F238E27FC236}">
                <a16:creationId xmlns:a16="http://schemas.microsoft.com/office/drawing/2014/main" id="{2675FDBF-EE86-4032-B461-205FF9874C98}"/>
              </a:ext>
            </a:extLst>
          </p:cNvPr>
          <p:cNvSpPr>
            <a:spLocks noGrp="1"/>
          </p:cNvSpPr>
          <p:nvPr>
            <p:ph type="body" sz="quarter" idx="28" hasCustomPrompt="1"/>
          </p:nvPr>
        </p:nvSpPr>
        <p:spPr>
          <a:xfrm>
            <a:off x="4648174" y="1678549"/>
            <a:ext cx="4191131" cy="1636153"/>
          </a:xfrm>
        </p:spPr>
        <p:txBody>
          <a:bodyPr/>
          <a:lstStyle>
            <a:lvl1pPr>
              <a:defRPr/>
            </a:lvl1pPr>
            <a:lvl2pPr>
              <a:defRPr/>
            </a:lvl2pPr>
            <a:lvl3pPr>
              <a:defRPr/>
            </a:lvl3pPr>
            <a:lvl4pPr>
              <a:defRPr/>
            </a:lvl4pPr>
            <a:lvl5pPr>
              <a:defRPr/>
            </a:lvl5pPr>
          </a:lstStyle>
          <a:p>
            <a:pPr lvl="0"/>
            <a:r>
              <a:rPr lang="en-US"/>
              <a:t>Click to add text</a:t>
            </a:r>
          </a:p>
          <a:p>
            <a:pPr lvl="1"/>
            <a:r>
              <a:rPr lang="en-US"/>
              <a:t>Insert text</a:t>
            </a:r>
          </a:p>
          <a:p>
            <a:pPr lvl="2"/>
            <a:r>
              <a:rPr lang="en-US"/>
              <a:t>Insert text</a:t>
            </a:r>
          </a:p>
          <a:p>
            <a:pPr lvl="3"/>
            <a:r>
              <a:rPr lang="en-US"/>
              <a:t>Insert text</a:t>
            </a:r>
          </a:p>
          <a:p>
            <a:pPr lvl="4"/>
            <a:r>
              <a:rPr lang="en-US"/>
              <a:t>Insert text</a:t>
            </a:r>
          </a:p>
        </p:txBody>
      </p:sp>
      <p:sp>
        <p:nvSpPr>
          <p:cNvPr id="19" name="Text Placeholder 2">
            <a:extLst>
              <a:ext uri="{FF2B5EF4-FFF2-40B4-BE49-F238E27FC236}">
                <a16:creationId xmlns:a16="http://schemas.microsoft.com/office/drawing/2014/main" id="{20418541-BEE5-4790-86C6-358972FFF719}"/>
              </a:ext>
            </a:extLst>
          </p:cNvPr>
          <p:cNvSpPr>
            <a:spLocks noGrp="1"/>
          </p:cNvSpPr>
          <p:nvPr>
            <p:ph type="body" sz="quarter" idx="29" hasCustomPrompt="1"/>
          </p:nvPr>
        </p:nvSpPr>
        <p:spPr>
          <a:xfrm>
            <a:off x="300493" y="3489513"/>
            <a:ext cx="4193947" cy="1631343"/>
          </a:xfrm>
        </p:spPr>
        <p:txBody>
          <a:bodyPr/>
          <a:lstStyle>
            <a:lvl1pPr>
              <a:defRPr/>
            </a:lvl1pPr>
            <a:lvl2pPr>
              <a:defRPr/>
            </a:lvl2pPr>
            <a:lvl3pPr>
              <a:defRPr/>
            </a:lvl3pPr>
            <a:lvl4pPr>
              <a:defRPr/>
            </a:lvl4pPr>
            <a:lvl5pPr>
              <a:defRPr/>
            </a:lvl5pPr>
          </a:lstStyle>
          <a:p>
            <a:pPr lvl="0"/>
            <a:r>
              <a:rPr lang="en-US"/>
              <a:t>Click to add text</a:t>
            </a:r>
          </a:p>
          <a:p>
            <a:pPr lvl="1"/>
            <a:r>
              <a:rPr lang="en-US"/>
              <a:t>Insert text</a:t>
            </a:r>
          </a:p>
          <a:p>
            <a:pPr lvl="2"/>
            <a:r>
              <a:rPr lang="en-US"/>
              <a:t>Insert text</a:t>
            </a:r>
          </a:p>
          <a:p>
            <a:pPr lvl="3"/>
            <a:r>
              <a:rPr lang="en-US"/>
              <a:t>Insert text</a:t>
            </a:r>
          </a:p>
          <a:p>
            <a:pPr lvl="4"/>
            <a:r>
              <a:rPr lang="en-US"/>
              <a:t>Insert text</a:t>
            </a:r>
          </a:p>
        </p:txBody>
      </p:sp>
      <p:sp>
        <p:nvSpPr>
          <p:cNvPr id="20" name="Text Placeholder 2">
            <a:extLst>
              <a:ext uri="{FF2B5EF4-FFF2-40B4-BE49-F238E27FC236}">
                <a16:creationId xmlns:a16="http://schemas.microsoft.com/office/drawing/2014/main" id="{D594F821-3FA6-41F6-A125-C69CD939D915}"/>
              </a:ext>
            </a:extLst>
          </p:cNvPr>
          <p:cNvSpPr>
            <a:spLocks noGrp="1"/>
          </p:cNvSpPr>
          <p:nvPr>
            <p:ph type="body" sz="quarter" idx="30" hasCustomPrompt="1"/>
          </p:nvPr>
        </p:nvSpPr>
        <p:spPr>
          <a:xfrm>
            <a:off x="4648174" y="3489513"/>
            <a:ext cx="4191131" cy="1631343"/>
          </a:xfrm>
        </p:spPr>
        <p:txBody>
          <a:bodyPr/>
          <a:lstStyle>
            <a:lvl1pPr>
              <a:defRPr/>
            </a:lvl1pPr>
            <a:lvl2pPr>
              <a:defRPr/>
            </a:lvl2pPr>
            <a:lvl3pPr>
              <a:defRPr/>
            </a:lvl3pPr>
            <a:lvl4pPr>
              <a:defRPr/>
            </a:lvl4pPr>
            <a:lvl5pPr>
              <a:defRPr/>
            </a:lvl5pPr>
          </a:lstStyle>
          <a:p>
            <a:pPr lvl="0"/>
            <a:r>
              <a:rPr lang="en-US"/>
              <a:t>Click to add text</a:t>
            </a:r>
          </a:p>
          <a:p>
            <a:pPr lvl="1"/>
            <a:r>
              <a:rPr lang="en-US"/>
              <a:t>Insert text</a:t>
            </a:r>
          </a:p>
          <a:p>
            <a:pPr lvl="2"/>
            <a:r>
              <a:rPr lang="en-US"/>
              <a:t>Insert text</a:t>
            </a:r>
          </a:p>
          <a:p>
            <a:pPr lvl="3"/>
            <a:r>
              <a:rPr lang="en-US"/>
              <a:t>Insert text</a:t>
            </a:r>
          </a:p>
          <a:p>
            <a:pPr lvl="4"/>
            <a:r>
              <a:rPr lang="en-US"/>
              <a:t>Insert text</a:t>
            </a:r>
          </a:p>
        </p:txBody>
      </p:sp>
    </p:spTree>
    <p:extLst>
      <p:ext uri="{BB962C8B-B14F-4D97-AF65-F5344CB8AC3E}">
        <p14:creationId xmlns:p14="http://schemas.microsoft.com/office/powerpoint/2010/main" val="10030405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1_Slide de bas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78E3B4B-88DE-47A2-A3A4-38AE2B377BFB}"/>
              </a:ext>
            </a:extLst>
          </p:cNvPr>
          <p:cNvSpPr>
            <a:spLocks noGrp="1"/>
          </p:cNvSpPr>
          <p:nvPr>
            <p:ph type="title"/>
          </p:nvPr>
        </p:nvSpPr>
        <p:spPr>
          <a:xfrm>
            <a:off x="333175" y="200670"/>
            <a:ext cx="7886700" cy="341632"/>
          </a:xfrm>
          <a:prstGeom prst="rect">
            <a:avLst/>
          </a:prstGeom>
          <a:noFill/>
        </p:spPr>
        <p:txBody>
          <a:bodyPr wrap="square" rtlCol="0">
            <a:spAutoFit/>
          </a:bodyPr>
          <a:lstStyle>
            <a:lvl1pPr>
              <a:defRPr lang="fr-FR" sz="1800">
                <a:latin typeface="Montserrat Black" panose="00000A00000000000000" pitchFamily="2" charset="0"/>
                <a:ea typeface="+mn-ea"/>
                <a:cs typeface="+mn-cs"/>
              </a:defRPr>
            </a:lvl1pPr>
          </a:lstStyle>
          <a:p>
            <a:pPr marL="0" lvl="0"/>
            <a:r>
              <a:rPr lang="fr-FR"/>
              <a:t>Modifiez le style du titre</a:t>
            </a:r>
          </a:p>
        </p:txBody>
      </p:sp>
      <p:sp>
        <p:nvSpPr>
          <p:cNvPr id="4" name="Espace réservé de la date 3">
            <a:extLst>
              <a:ext uri="{FF2B5EF4-FFF2-40B4-BE49-F238E27FC236}">
                <a16:creationId xmlns:a16="http://schemas.microsoft.com/office/drawing/2014/main" id="{00362DA4-85A2-40F0-AA0C-D85AB9B3D90B}"/>
              </a:ext>
            </a:extLst>
          </p:cNvPr>
          <p:cNvSpPr>
            <a:spLocks noGrp="1"/>
          </p:cNvSpPr>
          <p:nvPr>
            <p:ph type="dt" sz="half" idx="10"/>
          </p:nvPr>
        </p:nvSpPr>
        <p:spPr>
          <a:xfrm>
            <a:off x="628650" y="5296959"/>
            <a:ext cx="2057400" cy="304271"/>
          </a:xfrm>
          <a:prstGeom prst="rect">
            <a:avLst/>
          </a:prstGeom>
        </p:spPr>
        <p:txBody>
          <a:bodyPr/>
          <a:lstStyle/>
          <a:p>
            <a:fld id="{4430C210-A00D-440E-BA00-15303BBB859D}" type="datetime1">
              <a:rPr lang="en-GB" smtClean="0"/>
              <a:t>22/05/2026</a:t>
            </a:fld>
            <a:endParaRPr lang="en-GB"/>
          </a:p>
        </p:txBody>
      </p:sp>
      <p:sp>
        <p:nvSpPr>
          <p:cNvPr id="5" name="Espace réservé du pied de page 4">
            <a:extLst>
              <a:ext uri="{FF2B5EF4-FFF2-40B4-BE49-F238E27FC236}">
                <a16:creationId xmlns:a16="http://schemas.microsoft.com/office/drawing/2014/main" id="{34062028-ADDD-4E76-BC4B-2A0049F77ECA}"/>
              </a:ext>
            </a:extLst>
          </p:cNvPr>
          <p:cNvSpPr>
            <a:spLocks noGrp="1"/>
          </p:cNvSpPr>
          <p:nvPr>
            <p:ph type="ftr" sz="quarter" idx="11"/>
          </p:nvPr>
        </p:nvSpPr>
        <p:spPr>
          <a:xfrm>
            <a:off x="3028950" y="5296959"/>
            <a:ext cx="3086100" cy="304271"/>
          </a:xfrm>
          <a:prstGeom prst="rect">
            <a:avLst/>
          </a:prstGeom>
        </p:spPr>
        <p:txBody>
          <a:bodyPr/>
          <a:lstStyle/>
          <a:p>
            <a:endParaRPr lang="en-GB"/>
          </a:p>
        </p:txBody>
      </p:sp>
      <p:sp>
        <p:nvSpPr>
          <p:cNvPr id="8" name="Rectangle 7">
            <a:extLst>
              <a:ext uri="{FF2B5EF4-FFF2-40B4-BE49-F238E27FC236}">
                <a16:creationId xmlns:a16="http://schemas.microsoft.com/office/drawing/2014/main" id="{0B0B7A3F-6821-48DF-8FC9-1A3DA042E232}"/>
              </a:ext>
            </a:extLst>
          </p:cNvPr>
          <p:cNvSpPr/>
          <p:nvPr/>
        </p:nvSpPr>
        <p:spPr>
          <a:xfrm>
            <a:off x="0" y="0"/>
            <a:ext cx="209350" cy="786062"/>
          </a:xfrm>
          <a:prstGeom prst="rect">
            <a:avLst/>
          </a:prstGeom>
          <a:solidFill>
            <a:srgbClr val="EBA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17" name="Espace réservé du texte 2">
            <a:extLst>
              <a:ext uri="{FF2B5EF4-FFF2-40B4-BE49-F238E27FC236}">
                <a16:creationId xmlns:a16="http://schemas.microsoft.com/office/drawing/2014/main" id="{9548C5F5-219E-465A-ACC7-E29811797DC5}"/>
              </a:ext>
            </a:extLst>
          </p:cNvPr>
          <p:cNvSpPr>
            <a:spLocks noGrp="1"/>
          </p:cNvSpPr>
          <p:nvPr>
            <p:ph type="body" idx="1"/>
          </p:nvPr>
        </p:nvSpPr>
        <p:spPr>
          <a:xfrm>
            <a:off x="333175" y="518169"/>
            <a:ext cx="7886700" cy="258532"/>
          </a:xfrm>
          <a:prstGeom prst="rect">
            <a:avLst/>
          </a:prstGeom>
          <a:noFill/>
        </p:spPr>
        <p:txBody>
          <a:bodyPr wrap="square" rtlCol="0">
            <a:spAutoFit/>
          </a:bodyPr>
          <a:lstStyle>
            <a:lvl1pPr marL="0" indent="0">
              <a:buNone/>
              <a:defRPr lang="fr-FR" sz="1200" smtClean="0">
                <a:solidFill>
                  <a:srgbClr val="EBA900"/>
                </a:solidFill>
              </a:defRPr>
            </a:lvl1pPr>
          </a:lstStyle>
          <a:p>
            <a:pPr marL="0" lvl="0"/>
            <a:r>
              <a:rPr lang="fr-FR"/>
              <a:t>Cliquez pour modifier les styles du texte du masque</a:t>
            </a:r>
          </a:p>
        </p:txBody>
      </p:sp>
      <p:sp>
        <p:nvSpPr>
          <p:cNvPr id="9" name="Rectangle 8">
            <a:extLst>
              <a:ext uri="{FF2B5EF4-FFF2-40B4-BE49-F238E27FC236}">
                <a16:creationId xmlns:a16="http://schemas.microsoft.com/office/drawing/2014/main" id="{1B84C01E-E470-45B2-9F64-896F9EE340F9}"/>
              </a:ext>
            </a:extLst>
          </p:cNvPr>
          <p:cNvSpPr/>
          <p:nvPr/>
        </p:nvSpPr>
        <p:spPr>
          <a:xfrm>
            <a:off x="8893176" y="5438273"/>
            <a:ext cx="250825" cy="276727"/>
          </a:xfrm>
          <a:prstGeom prst="rect">
            <a:avLst/>
          </a:prstGeom>
          <a:solidFill>
            <a:srgbClr val="EBA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fr-FR" sz="675">
                <a:latin typeface="Montserrat Light" panose="00000400000000000000" pitchFamily="2" charset="0"/>
              </a:rPr>
              <a:t> </a:t>
            </a:r>
          </a:p>
        </p:txBody>
      </p:sp>
      <p:sp>
        <p:nvSpPr>
          <p:cNvPr id="10" name="Espace réservé du numéro de diapositive 5">
            <a:extLst>
              <a:ext uri="{FF2B5EF4-FFF2-40B4-BE49-F238E27FC236}">
                <a16:creationId xmlns:a16="http://schemas.microsoft.com/office/drawing/2014/main" id="{B1562840-0376-4EBC-92C6-224D7E1E29D8}"/>
              </a:ext>
            </a:extLst>
          </p:cNvPr>
          <p:cNvSpPr>
            <a:spLocks noGrp="1"/>
          </p:cNvSpPr>
          <p:nvPr>
            <p:ph type="sldNum" sz="quarter" idx="12"/>
          </p:nvPr>
        </p:nvSpPr>
        <p:spPr>
          <a:xfrm>
            <a:off x="8865394" y="5438273"/>
            <a:ext cx="278606" cy="276727"/>
          </a:xfrm>
          <a:prstGeom prst="rect">
            <a:avLst/>
          </a:prstGeom>
        </p:spPr>
        <p:txBody>
          <a:bodyPr anchor="ctr"/>
          <a:lstStyle>
            <a:lvl1pPr algn="ctr">
              <a:defRPr sz="600">
                <a:solidFill>
                  <a:schemeClr val="bg1"/>
                </a:solidFill>
                <a:latin typeface="Montserrat Light" panose="00000400000000000000" pitchFamily="2" charset="0"/>
              </a:defRPr>
            </a:lvl1pPr>
          </a:lstStyle>
          <a:p>
            <a:fld id="{493CB6BD-B1C6-44BA-A464-57AF382C63A0}" type="slidenum">
              <a:rPr lang="en-GB" smtClean="0"/>
              <a:t>‹N°›</a:t>
            </a:fld>
            <a:endParaRPr lang="en-GB"/>
          </a:p>
        </p:txBody>
      </p:sp>
    </p:spTree>
    <p:extLst>
      <p:ext uri="{BB962C8B-B14F-4D97-AF65-F5344CB8AC3E}">
        <p14:creationId xmlns:p14="http://schemas.microsoft.com/office/powerpoint/2010/main" val="336162241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3 Boxes Left Combine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444765-4A20-9249-B58E-6E3B0ADAFD32}"/>
              </a:ext>
            </a:extLst>
          </p:cNvPr>
          <p:cNvSpPr>
            <a:spLocks noGrp="1"/>
          </p:cNvSpPr>
          <p:nvPr>
            <p:ph type="title" hasCustomPrompt="1"/>
          </p:nvPr>
        </p:nvSpPr>
        <p:spPr/>
        <p:txBody>
          <a:bodyPr/>
          <a:lstStyle>
            <a:lvl1pPr>
              <a:defRPr/>
            </a:lvl1pPr>
          </a:lstStyle>
          <a:p>
            <a:r>
              <a:rPr lang="en-US"/>
              <a:t>Page Title</a:t>
            </a:r>
          </a:p>
        </p:txBody>
      </p:sp>
      <p:sp>
        <p:nvSpPr>
          <p:cNvPr id="13" name="Slide Number Placeholder 7">
            <a:extLst>
              <a:ext uri="{FF2B5EF4-FFF2-40B4-BE49-F238E27FC236}">
                <a16:creationId xmlns:a16="http://schemas.microsoft.com/office/drawing/2014/main" id="{73CE4A12-23CE-C547-A577-D658CBF57E1C}"/>
              </a:ext>
            </a:extLst>
          </p:cNvPr>
          <p:cNvSpPr>
            <a:spLocks noGrp="1"/>
          </p:cNvSpPr>
          <p:nvPr>
            <p:ph type="sldNum" sz="quarter" idx="4"/>
          </p:nvPr>
        </p:nvSpPr>
        <p:spPr>
          <a:xfrm>
            <a:off x="8538814" y="5125756"/>
            <a:ext cx="302594" cy="248771"/>
          </a:xfrm>
          <a:prstGeom prst="rect">
            <a:avLst/>
          </a:prstGeom>
        </p:spPr>
        <p:txBody>
          <a:bodyPr vert="horz" lIns="0" tIns="0" rIns="0" bIns="0" rtlCol="0" anchor="b" anchorCtr="0">
            <a:noAutofit/>
          </a:bodyPr>
          <a:lstStyle>
            <a:lvl1pPr algn="r">
              <a:defRPr sz="662">
                <a:solidFill>
                  <a:srgbClr val="58595B"/>
                </a:solidFill>
                <a:latin typeface="Calibri" panose="020F0502020204030204" pitchFamily="34" charset="0"/>
                <a:cs typeface="Calibri" panose="020F0502020204030204" pitchFamily="34" charset="0"/>
              </a:defRPr>
            </a:lvl1pPr>
          </a:lstStyle>
          <a:p>
            <a:fld id="{495CDFE8-06BB-8C4A-81DE-67EF32F50FC9}" type="slidenum">
              <a:rPr lang="en-US" smtClean="0"/>
              <a:pPr/>
              <a:t>‹N°›</a:t>
            </a:fld>
            <a:endParaRPr lang="en-US"/>
          </a:p>
        </p:txBody>
      </p:sp>
      <p:sp>
        <p:nvSpPr>
          <p:cNvPr id="14" name="Footer Placeholder 2">
            <a:extLst>
              <a:ext uri="{FF2B5EF4-FFF2-40B4-BE49-F238E27FC236}">
                <a16:creationId xmlns:a16="http://schemas.microsoft.com/office/drawing/2014/main" id="{9F415FB1-2E7A-9B41-9907-4A6AFFD76323}"/>
              </a:ext>
            </a:extLst>
          </p:cNvPr>
          <p:cNvSpPr>
            <a:spLocks noGrp="1"/>
          </p:cNvSpPr>
          <p:nvPr>
            <p:ph type="ftr" sz="quarter" idx="3"/>
          </p:nvPr>
        </p:nvSpPr>
        <p:spPr>
          <a:xfrm>
            <a:off x="302594" y="5130928"/>
            <a:ext cx="8236220" cy="248771"/>
          </a:xfrm>
          <a:prstGeom prst="rect">
            <a:avLst/>
          </a:prstGeom>
        </p:spPr>
        <p:txBody>
          <a:bodyPr vert="horz" lIns="0" tIns="0" rIns="0" bIns="0" rtlCol="0" anchor="b"/>
          <a:lstStyle>
            <a:lvl1pPr algn="r">
              <a:defRPr lang="en-US" sz="794" b="1" kern="1200">
                <a:solidFill>
                  <a:srgbClr val="58595B"/>
                </a:solidFill>
                <a:latin typeface="Calibri" panose="020F0502020204030204" pitchFamily="34" charset="0"/>
                <a:ea typeface="+mn-ea"/>
                <a:cs typeface="Calibri" panose="020F0502020204030204" pitchFamily="34" charset="0"/>
              </a:defRPr>
            </a:lvl1pPr>
          </a:lstStyle>
          <a:p>
            <a:endParaRPr lang="en-US"/>
          </a:p>
        </p:txBody>
      </p:sp>
      <p:sp>
        <p:nvSpPr>
          <p:cNvPr id="8" name="Text Placeholder 3">
            <a:extLst>
              <a:ext uri="{FF2B5EF4-FFF2-40B4-BE49-F238E27FC236}">
                <a16:creationId xmlns:a16="http://schemas.microsoft.com/office/drawing/2014/main" id="{D3136D75-9BE3-4FB7-853D-E3E05603D30C}"/>
              </a:ext>
            </a:extLst>
          </p:cNvPr>
          <p:cNvSpPr>
            <a:spLocks noGrp="1"/>
          </p:cNvSpPr>
          <p:nvPr>
            <p:ph type="body" sz="quarter" idx="10" hasCustomPrompt="1"/>
          </p:nvPr>
        </p:nvSpPr>
        <p:spPr>
          <a:xfrm>
            <a:off x="302593" y="1344706"/>
            <a:ext cx="4194284" cy="3778623"/>
          </a:xfrm>
        </p:spPr>
        <p:txBody>
          <a:bodyPr/>
          <a:lstStyle>
            <a:lvl1pPr>
              <a:defRPr/>
            </a:lvl1pPr>
            <a:lvl2pPr>
              <a:defRPr/>
            </a:lvl2pPr>
            <a:lvl3pPr>
              <a:defRPr/>
            </a:lvl3pPr>
            <a:lvl4pPr>
              <a:defRPr/>
            </a:lvl4pPr>
            <a:lvl5pPr>
              <a:defRPr/>
            </a:lvl5pPr>
          </a:lstStyle>
          <a:p>
            <a:pPr lvl="0"/>
            <a:r>
              <a:rPr lang="en-US"/>
              <a:t>Click to add text</a:t>
            </a:r>
          </a:p>
          <a:p>
            <a:pPr lvl="1"/>
            <a:r>
              <a:rPr lang="en-US"/>
              <a:t>Insert text</a:t>
            </a:r>
          </a:p>
          <a:p>
            <a:pPr lvl="2"/>
            <a:r>
              <a:rPr lang="en-US"/>
              <a:t>Insert text</a:t>
            </a:r>
          </a:p>
          <a:p>
            <a:pPr lvl="3"/>
            <a:r>
              <a:rPr lang="en-US"/>
              <a:t>Insert text</a:t>
            </a:r>
          </a:p>
          <a:p>
            <a:pPr lvl="4"/>
            <a:r>
              <a:rPr lang="en-US"/>
              <a:t>Insert text</a:t>
            </a:r>
          </a:p>
        </p:txBody>
      </p:sp>
      <p:sp>
        <p:nvSpPr>
          <p:cNvPr id="9" name="Text Placeholder 3">
            <a:extLst>
              <a:ext uri="{FF2B5EF4-FFF2-40B4-BE49-F238E27FC236}">
                <a16:creationId xmlns:a16="http://schemas.microsoft.com/office/drawing/2014/main" id="{3C897B4F-FC15-4CBF-8FCB-47AA4702925C}"/>
              </a:ext>
            </a:extLst>
          </p:cNvPr>
          <p:cNvSpPr>
            <a:spLocks noGrp="1"/>
          </p:cNvSpPr>
          <p:nvPr>
            <p:ph type="body" sz="quarter" idx="22" hasCustomPrompt="1"/>
          </p:nvPr>
        </p:nvSpPr>
        <p:spPr>
          <a:xfrm>
            <a:off x="4648174" y="1344706"/>
            <a:ext cx="4193611" cy="1801906"/>
          </a:xfrm>
        </p:spPr>
        <p:txBody>
          <a:bodyPr/>
          <a:lstStyle>
            <a:lvl1pPr>
              <a:defRPr/>
            </a:lvl1pPr>
            <a:lvl2pPr>
              <a:defRPr/>
            </a:lvl2pPr>
            <a:lvl3pPr>
              <a:defRPr/>
            </a:lvl3pPr>
            <a:lvl4pPr>
              <a:defRPr/>
            </a:lvl4pPr>
            <a:lvl5pPr>
              <a:defRPr/>
            </a:lvl5pPr>
          </a:lstStyle>
          <a:p>
            <a:pPr lvl="0"/>
            <a:r>
              <a:rPr lang="en-US"/>
              <a:t>Click to add text</a:t>
            </a:r>
          </a:p>
          <a:p>
            <a:pPr lvl="1"/>
            <a:r>
              <a:rPr lang="en-US"/>
              <a:t>Insert text</a:t>
            </a:r>
          </a:p>
          <a:p>
            <a:pPr lvl="2"/>
            <a:r>
              <a:rPr lang="en-US"/>
              <a:t>Insert text</a:t>
            </a:r>
          </a:p>
          <a:p>
            <a:pPr lvl="3"/>
            <a:r>
              <a:rPr lang="en-US"/>
              <a:t>Insert text</a:t>
            </a:r>
          </a:p>
          <a:p>
            <a:pPr lvl="4"/>
            <a:r>
              <a:rPr lang="en-US"/>
              <a:t>Insert text</a:t>
            </a:r>
          </a:p>
        </p:txBody>
      </p:sp>
      <p:sp>
        <p:nvSpPr>
          <p:cNvPr id="15" name="Text Placeholder 3">
            <a:extLst>
              <a:ext uri="{FF2B5EF4-FFF2-40B4-BE49-F238E27FC236}">
                <a16:creationId xmlns:a16="http://schemas.microsoft.com/office/drawing/2014/main" id="{A9721089-AF9A-4262-BDF6-F24133E40464}"/>
              </a:ext>
            </a:extLst>
          </p:cNvPr>
          <p:cNvSpPr>
            <a:spLocks noGrp="1"/>
          </p:cNvSpPr>
          <p:nvPr>
            <p:ph type="body" sz="quarter" idx="23" hasCustomPrompt="1"/>
          </p:nvPr>
        </p:nvSpPr>
        <p:spPr>
          <a:xfrm>
            <a:off x="4648174" y="3321424"/>
            <a:ext cx="4193611" cy="1801906"/>
          </a:xfrm>
        </p:spPr>
        <p:txBody>
          <a:bodyPr/>
          <a:lstStyle>
            <a:lvl1pPr>
              <a:defRPr/>
            </a:lvl1pPr>
            <a:lvl2pPr>
              <a:defRPr/>
            </a:lvl2pPr>
            <a:lvl3pPr>
              <a:defRPr/>
            </a:lvl3pPr>
            <a:lvl4pPr>
              <a:defRPr/>
            </a:lvl4pPr>
            <a:lvl5pPr>
              <a:defRPr/>
            </a:lvl5pPr>
          </a:lstStyle>
          <a:p>
            <a:pPr lvl="0"/>
            <a:r>
              <a:rPr lang="en-US"/>
              <a:t>Click to add text</a:t>
            </a:r>
          </a:p>
          <a:p>
            <a:pPr lvl="1"/>
            <a:r>
              <a:rPr lang="en-US"/>
              <a:t>Insert text</a:t>
            </a:r>
          </a:p>
          <a:p>
            <a:pPr lvl="2"/>
            <a:r>
              <a:rPr lang="en-US"/>
              <a:t>Insert text</a:t>
            </a:r>
          </a:p>
          <a:p>
            <a:pPr lvl="3"/>
            <a:r>
              <a:rPr lang="en-US"/>
              <a:t>Insert text</a:t>
            </a:r>
          </a:p>
          <a:p>
            <a:pPr lvl="4"/>
            <a:r>
              <a:rPr lang="en-US"/>
              <a:t>Insert text</a:t>
            </a:r>
          </a:p>
        </p:txBody>
      </p:sp>
    </p:spTree>
    <p:extLst>
      <p:ext uri="{BB962C8B-B14F-4D97-AF65-F5344CB8AC3E}">
        <p14:creationId xmlns:p14="http://schemas.microsoft.com/office/powerpoint/2010/main" val="136528378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3 Boxes Left Combined w/ Subheader">
    <p:bg>
      <p:bgPr>
        <a:solidFill>
          <a:schemeClr val="bg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569CEEF-7AC9-E040-BAD6-2F938095C3E3}"/>
              </a:ext>
            </a:extLst>
          </p:cNvPr>
          <p:cNvSpPr>
            <a:spLocks noGrp="1"/>
          </p:cNvSpPr>
          <p:nvPr>
            <p:ph type="title" hasCustomPrompt="1"/>
          </p:nvPr>
        </p:nvSpPr>
        <p:spPr/>
        <p:txBody>
          <a:bodyPr/>
          <a:lstStyle>
            <a:lvl1pPr>
              <a:defRPr/>
            </a:lvl1pPr>
          </a:lstStyle>
          <a:p>
            <a:r>
              <a:rPr lang="en-US"/>
              <a:t>Page Title</a:t>
            </a:r>
          </a:p>
        </p:txBody>
      </p:sp>
      <p:sp>
        <p:nvSpPr>
          <p:cNvPr id="13" name="Text Placeholder 5">
            <a:extLst>
              <a:ext uri="{FF2B5EF4-FFF2-40B4-BE49-F238E27FC236}">
                <a16:creationId xmlns:a16="http://schemas.microsoft.com/office/drawing/2014/main" id="{0789D74A-9265-FD4E-94B0-122F1BDD72DF}"/>
              </a:ext>
            </a:extLst>
          </p:cNvPr>
          <p:cNvSpPr>
            <a:spLocks noGrp="1"/>
          </p:cNvSpPr>
          <p:nvPr>
            <p:ph type="body" sz="quarter" idx="14" hasCustomPrompt="1"/>
          </p:nvPr>
        </p:nvSpPr>
        <p:spPr>
          <a:xfrm>
            <a:off x="302594" y="1109382"/>
            <a:ext cx="8539191" cy="403412"/>
          </a:xfrm>
        </p:spPr>
        <p:txBody>
          <a:bodyPr/>
          <a:lstStyle>
            <a:lvl1pPr marL="0" indent="0">
              <a:lnSpc>
                <a:spcPct val="100000"/>
              </a:lnSpc>
              <a:spcBef>
                <a:spcPts val="0"/>
              </a:spcBef>
              <a:spcAft>
                <a:spcPts val="0"/>
              </a:spcAft>
              <a:buNone/>
              <a:defRPr sz="1191" b="1">
                <a:solidFill>
                  <a:schemeClr val="accent1"/>
                </a:solidFill>
              </a:defRPr>
            </a:lvl1pPr>
            <a:lvl5pPr marL="344929" indent="0">
              <a:buNone/>
              <a:defRPr/>
            </a:lvl5pPr>
          </a:lstStyle>
          <a:p>
            <a:pPr lvl="0"/>
            <a:r>
              <a:rPr lang="en-US" err="1"/>
              <a:t>Subheader</a:t>
            </a:r>
            <a:endParaRPr lang="en-US"/>
          </a:p>
        </p:txBody>
      </p:sp>
      <p:sp>
        <p:nvSpPr>
          <p:cNvPr id="15" name="Slide Number Placeholder 7">
            <a:extLst>
              <a:ext uri="{FF2B5EF4-FFF2-40B4-BE49-F238E27FC236}">
                <a16:creationId xmlns:a16="http://schemas.microsoft.com/office/drawing/2014/main" id="{B3613C18-90E6-984D-86E6-5763294C8AE0}"/>
              </a:ext>
            </a:extLst>
          </p:cNvPr>
          <p:cNvSpPr>
            <a:spLocks noGrp="1"/>
          </p:cNvSpPr>
          <p:nvPr>
            <p:ph type="sldNum" sz="quarter" idx="4"/>
          </p:nvPr>
        </p:nvSpPr>
        <p:spPr>
          <a:xfrm>
            <a:off x="8538814" y="5125756"/>
            <a:ext cx="302594" cy="248771"/>
          </a:xfrm>
          <a:prstGeom prst="rect">
            <a:avLst/>
          </a:prstGeom>
        </p:spPr>
        <p:txBody>
          <a:bodyPr vert="horz" lIns="0" tIns="0" rIns="0" bIns="0" rtlCol="0" anchor="b" anchorCtr="0">
            <a:noAutofit/>
          </a:bodyPr>
          <a:lstStyle>
            <a:lvl1pPr algn="r">
              <a:defRPr sz="662">
                <a:solidFill>
                  <a:srgbClr val="58595B"/>
                </a:solidFill>
                <a:latin typeface="Calibri" panose="020F0502020204030204" pitchFamily="34" charset="0"/>
                <a:cs typeface="Calibri" panose="020F0502020204030204" pitchFamily="34" charset="0"/>
              </a:defRPr>
            </a:lvl1pPr>
          </a:lstStyle>
          <a:p>
            <a:fld id="{495CDFE8-06BB-8C4A-81DE-67EF32F50FC9}" type="slidenum">
              <a:rPr lang="en-US" smtClean="0"/>
              <a:pPr/>
              <a:t>‹N°›</a:t>
            </a:fld>
            <a:endParaRPr lang="en-US"/>
          </a:p>
        </p:txBody>
      </p:sp>
      <p:sp>
        <p:nvSpPr>
          <p:cNvPr id="16" name="Footer Placeholder 2">
            <a:extLst>
              <a:ext uri="{FF2B5EF4-FFF2-40B4-BE49-F238E27FC236}">
                <a16:creationId xmlns:a16="http://schemas.microsoft.com/office/drawing/2014/main" id="{3BD28824-D217-FE4C-B2CD-2B9AE1558BB7}"/>
              </a:ext>
            </a:extLst>
          </p:cNvPr>
          <p:cNvSpPr>
            <a:spLocks noGrp="1"/>
          </p:cNvSpPr>
          <p:nvPr>
            <p:ph type="ftr" sz="quarter" idx="3"/>
          </p:nvPr>
        </p:nvSpPr>
        <p:spPr>
          <a:xfrm>
            <a:off x="302594" y="5130928"/>
            <a:ext cx="8236220" cy="248771"/>
          </a:xfrm>
          <a:prstGeom prst="rect">
            <a:avLst/>
          </a:prstGeom>
        </p:spPr>
        <p:txBody>
          <a:bodyPr vert="horz" lIns="0" tIns="0" rIns="0" bIns="0" rtlCol="0" anchor="b"/>
          <a:lstStyle>
            <a:lvl1pPr algn="r">
              <a:defRPr lang="en-US" sz="794" b="1" kern="1200">
                <a:solidFill>
                  <a:srgbClr val="58595B"/>
                </a:solidFill>
                <a:latin typeface="Calibri" panose="020F0502020204030204" pitchFamily="34" charset="0"/>
                <a:ea typeface="+mn-ea"/>
                <a:cs typeface="Calibri" panose="020F0502020204030204" pitchFamily="34" charset="0"/>
              </a:defRPr>
            </a:lvl1pPr>
          </a:lstStyle>
          <a:p>
            <a:endParaRPr lang="en-US"/>
          </a:p>
        </p:txBody>
      </p:sp>
      <p:sp>
        <p:nvSpPr>
          <p:cNvPr id="9" name="Text Placeholder 2">
            <a:extLst>
              <a:ext uri="{FF2B5EF4-FFF2-40B4-BE49-F238E27FC236}">
                <a16:creationId xmlns:a16="http://schemas.microsoft.com/office/drawing/2014/main" id="{3D5941EE-C106-4973-AD21-F4373C3D8003}"/>
              </a:ext>
            </a:extLst>
          </p:cNvPr>
          <p:cNvSpPr>
            <a:spLocks noGrp="1"/>
          </p:cNvSpPr>
          <p:nvPr>
            <p:ph type="body" sz="quarter" idx="15" hasCustomPrompt="1"/>
          </p:nvPr>
        </p:nvSpPr>
        <p:spPr>
          <a:xfrm>
            <a:off x="300493" y="1678548"/>
            <a:ext cx="4196046" cy="3442308"/>
          </a:xfrm>
        </p:spPr>
        <p:txBody>
          <a:bodyPr/>
          <a:lstStyle>
            <a:lvl1pPr>
              <a:defRPr/>
            </a:lvl1pPr>
            <a:lvl2pPr>
              <a:defRPr/>
            </a:lvl2pPr>
            <a:lvl3pPr>
              <a:defRPr/>
            </a:lvl3pPr>
            <a:lvl4pPr>
              <a:defRPr/>
            </a:lvl4pPr>
            <a:lvl5pPr>
              <a:defRPr/>
            </a:lvl5pPr>
          </a:lstStyle>
          <a:p>
            <a:pPr lvl="0"/>
            <a:r>
              <a:rPr lang="en-US"/>
              <a:t>Click to add text</a:t>
            </a:r>
          </a:p>
          <a:p>
            <a:pPr lvl="1"/>
            <a:r>
              <a:rPr lang="en-US"/>
              <a:t>Insert text</a:t>
            </a:r>
          </a:p>
          <a:p>
            <a:pPr lvl="2"/>
            <a:r>
              <a:rPr lang="en-US"/>
              <a:t>Insert text</a:t>
            </a:r>
          </a:p>
          <a:p>
            <a:pPr lvl="3"/>
            <a:r>
              <a:rPr lang="en-US"/>
              <a:t>Insert text</a:t>
            </a:r>
          </a:p>
          <a:p>
            <a:pPr lvl="4"/>
            <a:r>
              <a:rPr lang="en-US"/>
              <a:t>Insert text</a:t>
            </a:r>
          </a:p>
        </p:txBody>
      </p:sp>
      <p:sp>
        <p:nvSpPr>
          <p:cNvPr id="10" name="Text Placeholder 2">
            <a:extLst>
              <a:ext uri="{FF2B5EF4-FFF2-40B4-BE49-F238E27FC236}">
                <a16:creationId xmlns:a16="http://schemas.microsoft.com/office/drawing/2014/main" id="{6920E1C1-B465-4915-9F1D-61CDE746015C}"/>
              </a:ext>
            </a:extLst>
          </p:cNvPr>
          <p:cNvSpPr>
            <a:spLocks noGrp="1"/>
          </p:cNvSpPr>
          <p:nvPr>
            <p:ph type="body" sz="quarter" idx="22" hasCustomPrompt="1"/>
          </p:nvPr>
        </p:nvSpPr>
        <p:spPr>
          <a:xfrm>
            <a:off x="4643259" y="1678548"/>
            <a:ext cx="4196046" cy="1633818"/>
          </a:xfrm>
        </p:spPr>
        <p:txBody>
          <a:bodyPr/>
          <a:lstStyle>
            <a:lvl1pPr>
              <a:defRPr/>
            </a:lvl1pPr>
            <a:lvl2pPr>
              <a:defRPr/>
            </a:lvl2pPr>
            <a:lvl3pPr>
              <a:defRPr/>
            </a:lvl3pPr>
            <a:lvl4pPr>
              <a:defRPr/>
            </a:lvl4pPr>
            <a:lvl5pPr>
              <a:defRPr/>
            </a:lvl5pPr>
          </a:lstStyle>
          <a:p>
            <a:pPr lvl="0"/>
            <a:r>
              <a:rPr lang="en-US"/>
              <a:t>Click to add text</a:t>
            </a:r>
          </a:p>
          <a:p>
            <a:pPr lvl="1"/>
            <a:r>
              <a:rPr lang="en-US"/>
              <a:t>Insert text</a:t>
            </a:r>
          </a:p>
          <a:p>
            <a:pPr lvl="2"/>
            <a:r>
              <a:rPr lang="en-US"/>
              <a:t>Insert text</a:t>
            </a:r>
          </a:p>
          <a:p>
            <a:pPr lvl="3"/>
            <a:r>
              <a:rPr lang="en-US"/>
              <a:t>Insert text</a:t>
            </a:r>
          </a:p>
          <a:p>
            <a:pPr lvl="4"/>
            <a:r>
              <a:rPr lang="en-US"/>
              <a:t>Insert text</a:t>
            </a:r>
          </a:p>
        </p:txBody>
      </p:sp>
      <p:sp>
        <p:nvSpPr>
          <p:cNvPr id="17" name="Text Placeholder 2">
            <a:extLst>
              <a:ext uri="{FF2B5EF4-FFF2-40B4-BE49-F238E27FC236}">
                <a16:creationId xmlns:a16="http://schemas.microsoft.com/office/drawing/2014/main" id="{945DC30B-467F-4548-8659-BFC540E478E0}"/>
              </a:ext>
            </a:extLst>
          </p:cNvPr>
          <p:cNvSpPr>
            <a:spLocks noGrp="1"/>
          </p:cNvSpPr>
          <p:nvPr>
            <p:ph type="body" sz="quarter" idx="23" hasCustomPrompt="1"/>
          </p:nvPr>
        </p:nvSpPr>
        <p:spPr>
          <a:xfrm>
            <a:off x="4643259" y="3489513"/>
            <a:ext cx="4196046" cy="1631343"/>
          </a:xfrm>
        </p:spPr>
        <p:txBody>
          <a:bodyPr/>
          <a:lstStyle>
            <a:lvl1pPr>
              <a:defRPr/>
            </a:lvl1pPr>
            <a:lvl2pPr>
              <a:defRPr/>
            </a:lvl2pPr>
            <a:lvl3pPr>
              <a:defRPr/>
            </a:lvl3pPr>
            <a:lvl4pPr>
              <a:defRPr/>
            </a:lvl4pPr>
            <a:lvl5pPr>
              <a:defRPr/>
            </a:lvl5pPr>
          </a:lstStyle>
          <a:p>
            <a:pPr lvl="0"/>
            <a:r>
              <a:rPr lang="en-US"/>
              <a:t>Click to add text</a:t>
            </a:r>
          </a:p>
          <a:p>
            <a:pPr lvl="1"/>
            <a:r>
              <a:rPr lang="en-US"/>
              <a:t>Insert text</a:t>
            </a:r>
          </a:p>
          <a:p>
            <a:pPr lvl="2"/>
            <a:r>
              <a:rPr lang="en-US"/>
              <a:t>Insert text</a:t>
            </a:r>
          </a:p>
          <a:p>
            <a:pPr lvl="3"/>
            <a:r>
              <a:rPr lang="en-US"/>
              <a:t>Insert text</a:t>
            </a:r>
          </a:p>
          <a:p>
            <a:pPr lvl="4"/>
            <a:r>
              <a:rPr lang="en-US"/>
              <a:t>Insert text</a:t>
            </a:r>
          </a:p>
        </p:txBody>
      </p:sp>
    </p:spTree>
    <p:extLst>
      <p:ext uri="{BB962C8B-B14F-4D97-AF65-F5344CB8AC3E}">
        <p14:creationId xmlns:p14="http://schemas.microsoft.com/office/powerpoint/2010/main" val="140950343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3 Boxes Right Combined">
    <p:spTree>
      <p:nvGrpSpPr>
        <p:cNvPr id="1" name=""/>
        <p:cNvGrpSpPr/>
        <p:nvPr/>
      </p:nvGrpSpPr>
      <p:grpSpPr>
        <a:xfrm>
          <a:off x="0" y="0"/>
          <a:ext cx="0" cy="0"/>
          <a:chOff x="0" y="0"/>
          <a:chExt cx="0" cy="0"/>
        </a:xfrm>
      </p:grpSpPr>
      <p:sp>
        <p:nvSpPr>
          <p:cNvPr id="11" name="Text Placeholder 3">
            <a:extLst>
              <a:ext uri="{FF2B5EF4-FFF2-40B4-BE49-F238E27FC236}">
                <a16:creationId xmlns:a16="http://schemas.microsoft.com/office/drawing/2014/main" id="{6AB42473-D8E6-4702-924D-602F557C9553}"/>
              </a:ext>
            </a:extLst>
          </p:cNvPr>
          <p:cNvSpPr>
            <a:spLocks noGrp="1"/>
          </p:cNvSpPr>
          <p:nvPr>
            <p:ph type="body" sz="quarter" idx="23" hasCustomPrompt="1"/>
          </p:nvPr>
        </p:nvSpPr>
        <p:spPr>
          <a:xfrm>
            <a:off x="302595" y="3321423"/>
            <a:ext cx="4193945" cy="1801907"/>
          </a:xfrm>
        </p:spPr>
        <p:txBody>
          <a:bodyPr/>
          <a:lstStyle>
            <a:lvl1pPr>
              <a:defRPr/>
            </a:lvl1pPr>
            <a:lvl2pPr>
              <a:defRPr/>
            </a:lvl2pPr>
            <a:lvl3pPr>
              <a:defRPr/>
            </a:lvl3pPr>
            <a:lvl4pPr>
              <a:defRPr/>
            </a:lvl4pPr>
            <a:lvl5pPr>
              <a:defRPr/>
            </a:lvl5pPr>
          </a:lstStyle>
          <a:p>
            <a:pPr lvl="0"/>
            <a:r>
              <a:rPr lang="en-US"/>
              <a:t>Click to add text</a:t>
            </a:r>
          </a:p>
          <a:p>
            <a:pPr lvl="1"/>
            <a:r>
              <a:rPr lang="en-US"/>
              <a:t>Insert text</a:t>
            </a:r>
          </a:p>
          <a:p>
            <a:pPr lvl="2"/>
            <a:r>
              <a:rPr lang="en-US"/>
              <a:t>Insert text</a:t>
            </a:r>
          </a:p>
          <a:p>
            <a:pPr lvl="3"/>
            <a:r>
              <a:rPr lang="en-US"/>
              <a:t>Insert text</a:t>
            </a:r>
          </a:p>
          <a:p>
            <a:pPr lvl="4"/>
            <a:r>
              <a:rPr lang="en-US"/>
              <a:t>Insert text</a:t>
            </a:r>
          </a:p>
        </p:txBody>
      </p:sp>
      <p:sp>
        <p:nvSpPr>
          <p:cNvPr id="2" name="Title 1">
            <a:extLst>
              <a:ext uri="{FF2B5EF4-FFF2-40B4-BE49-F238E27FC236}">
                <a16:creationId xmlns:a16="http://schemas.microsoft.com/office/drawing/2014/main" id="{F6444765-4A20-9249-B58E-6E3B0ADAFD32}"/>
              </a:ext>
            </a:extLst>
          </p:cNvPr>
          <p:cNvSpPr>
            <a:spLocks noGrp="1"/>
          </p:cNvSpPr>
          <p:nvPr>
            <p:ph type="title" hasCustomPrompt="1"/>
          </p:nvPr>
        </p:nvSpPr>
        <p:spPr/>
        <p:txBody>
          <a:bodyPr/>
          <a:lstStyle>
            <a:lvl1pPr>
              <a:defRPr/>
            </a:lvl1pPr>
          </a:lstStyle>
          <a:p>
            <a:r>
              <a:rPr lang="en-US"/>
              <a:t>Page Title</a:t>
            </a:r>
          </a:p>
        </p:txBody>
      </p:sp>
      <p:sp>
        <p:nvSpPr>
          <p:cNvPr id="15" name="Slide Number Placeholder 7">
            <a:extLst>
              <a:ext uri="{FF2B5EF4-FFF2-40B4-BE49-F238E27FC236}">
                <a16:creationId xmlns:a16="http://schemas.microsoft.com/office/drawing/2014/main" id="{FFDA97FC-5684-6A46-AE62-3400A3B191D2}"/>
              </a:ext>
            </a:extLst>
          </p:cNvPr>
          <p:cNvSpPr>
            <a:spLocks noGrp="1"/>
          </p:cNvSpPr>
          <p:nvPr>
            <p:ph type="sldNum" sz="quarter" idx="4"/>
          </p:nvPr>
        </p:nvSpPr>
        <p:spPr>
          <a:xfrm>
            <a:off x="8538814" y="5125756"/>
            <a:ext cx="302594" cy="248771"/>
          </a:xfrm>
          <a:prstGeom prst="rect">
            <a:avLst/>
          </a:prstGeom>
        </p:spPr>
        <p:txBody>
          <a:bodyPr vert="horz" lIns="0" tIns="0" rIns="0" bIns="0" rtlCol="0" anchor="b" anchorCtr="0">
            <a:noAutofit/>
          </a:bodyPr>
          <a:lstStyle>
            <a:lvl1pPr algn="r">
              <a:defRPr sz="662">
                <a:solidFill>
                  <a:srgbClr val="58595B"/>
                </a:solidFill>
                <a:latin typeface="Calibri" panose="020F0502020204030204" pitchFamily="34" charset="0"/>
                <a:cs typeface="Calibri" panose="020F0502020204030204" pitchFamily="34" charset="0"/>
              </a:defRPr>
            </a:lvl1pPr>
          </a:lstStyle>
          <a:p>
            <a:fld id="{495CDFE8-06BB-8C4A-81DE-67EF32F50FC9}" type="slidenum">
              <a:rPr lang="en-US" smtClean="0"/>
              <a:pPr/>
              <a:t>‹N°›</a:t>
            </a:fld>
            <a:endParaRPr lang="en-US"/>
          </a:p>
        </p:txBody>
      </p:sp>
      <p:sp>
        <p:nvSpPr>
          <p:cNvPr id="16" name="Footer Placeholder 2">
            <a:extLst>
              <a:ext uri="{FF2B5EF4-FFF2-40B4-BE49-F238E27FC236}">
                <a16:creationId xmlns:a16="http://schemas.microsoft.com/office/drawing/2014/main" id="{651E017E-A4AA-8B46-8515-398EEDC34CE0}"/>
              </a:ext>
            </a:extLst>
          </p:cNvPr>
          <p:cNvSpPr>
            <a:spLocks noGrp="1"/>
          </p:cNvSpPr>
          <p:nvPr>
            <p:ph type="ftr" sz="quarter" idx="3"/>
          </p:nvPr>
        </p:nvSpPr>
        <p:spPr>
          <a:xfrm>
            <a:off x="302594" y="5130928"/>
            <a:ext cx="8236220" cy="248771"/>
          </a:xfrm>
          <a:prstGeom prst="rect">
            <a:avLst/>
          </a:prstGeom>
        </p:spPr>
        <p:txBody>
          <a:bodyPr vert="horz" lIns="0" tIns="0" rIns="0" bIns="0" rtlCol="0" anchor="b"/>
          <a:lstStyle>
            <a:lvl1pPr algn="r">
              <a:defRPr lang="en-US" sz="794" b="1" kern="1200">
                <a:solidFill>
                  <a:srgbClr val="58595B"/>
                </a:solidFill>
                <a:latin typeface="Calibri" panose="020F0502020204030204" pitchFamily="34" charset="0"/>
                <a:ea typeface="+mn-ea"/>
                <a:cs typeface="Calibri" panose="020F0502020204030204" pitchFamily="34" charset="0"/>
              </a:defRPr>
            </a:lvl1pPr>
          </a:lstStyle>
          <a:p>
            <a:endParaRPr lang="en-US"/>
          </a:p>
        </p:txBody>
      </p:sp>
      <p:sp>
        <p:nvSpPr>
          <p:cNvPr id="8" name="Text Placeholder 3">
            <a:extLst>
              <a:ext uri="{FF2B5EF4-FFF2-40B4-BE49-F238E27FC236}">
                <a16:creationId xmlns:a16="http://schemas.microsoft.com/office/drawing/2014/main" id="{EAE20A56-0759-4A58-A9C0-EF42B384E434}"/>
              </a:ext>
            </a:extLst>
          </p:cNvPr>
          <p:cNvSpPr>
            <a:spLocks noGrp="1"/>
          </p:cNvSpPr>
          <p:nvPr>
            <p:ph type="body" sz="quarter" idx="10" hasCustomPrompt="1"/>
          </p:nvPr>
        </p:nvSpPr>
        <p:spPr>
          <a:xfrm>
            <a:off x="4648174" y="1344706"/>
            <a:ext cx="4193611" cy="3778623"/>
          </a:xfrm>
        </p:spPr>
        <p:txBody>
          <a:bodyPr/>
          <a:lstStyle>
            <a:lvl1pPr>
              <a:defRPr/>
            </a:lvl1pPr>
            <a:lvl2pPr>
              <a:defRPr/>
            </a:lvl2pPr>
            <a:lvl3pPr>
              <a:defRPr/>
            </a:lvl3pPr>
            <a:lvl4pPr>
              <a:defRPr/>
            </a:lvl4pPr>
            <a:lvl5pPr>
              <a:defRPr/>
            </a:lvl5pPr>
          </a:lstStyle>
          <a:p>
            <a:pPr lvl="0"/>
            <a:r>
              <a:rPr lang="en-US"/>
              <a:t>Click to add text</a:t>
            </a:r>
          </a:p>
          <a:p>
            <a:pPr lvl="1"/>
            <a:r>
              <a:rPr lang="en-US"/>
              <a:t>Insert text</a:t>
            </a:r>
          </a:p>
          <a:p>
            <a:pPr lvl="2"/>
            <a:r>
              <a:rPr lang="en-US"/>
              <a:t>Insert text</a:t>
            </a:r>
          </a:p>
          <a:p>
            <a:pPr lvl="3"/>
            <a:r>
              <a:rPr lang="en-US"/>
              <a:t>Insert text</a:t>
            </a:r>
          </a:p>
          <a:p>
            <a:pPr lvl="4"/>
            <a:r>
              <a:rPr lang="en-US"/>
              <a:t>Insert text</a:t>
            </a:r>
          </a:p>
        </p:txBody>
      </p:sp>
      <p:sp>
        <p:nvSpPr>
          <p:cNvPr id="9" name="Text Placeholder 3">
            <a:extLst>
              <a:ext uri="{FF2B5EF4-FFF2-40B4-BE49-F238E27FC236}">
                <a16:creationId xmlns:a16="http://schemas.microsoft.com/office/drawing/2014/main" id="{CE5BD086-93FB-45F2-A5A9-F133D2BB156C}"/>
              </a:ext>
            </a:extLst>
          </p:cNvPr>
          <p:cNvSpPr>
            <a:spLocks noGrp="1"/>
          </p:cNvSpPr>
          <p:nvPr>
            <p:ph type="body" sz="quarter" idx="22" hasCustomPrompt="1"/>
          </p:nvPr>
        </p:nvSpPr>
        <p:spPr>
          <a:xfrm>
            <a:off x="302593" y="1344706"/>
            <a:ext cx="4194284" cy="1801906"/>
          </a:xfrm>
        </p:spPr>
        <p:txBody>
          <a:bodyPr/>
          <a:lstStyle>
            <a:lvl1pPr>
              <a:defRPr/>
            </a:lvl1pPr>
            <a:lvl2pPr>
              <a:defRPr/>
            </a:lvl2pPr>
            <a:lvl3pPr>
              <a:defRPr/>
            </a:lvl3pPr>
            <a:lvl4pPr>
              <a:defRPr/>
            </a:lvl4pPr>
            <a:lvl5pPr>
              <a:defRPr/>
            </a:lvl5pPr>
          </a:lstStyle>
          <a:p>
            <a:pPr lvl="0"/>
            <a:r>
              <a:rPr lang="en-US"/>
              <a:t>Click to add text</a:t>
            </a:r>
          </a:p>
          <a:p>
            <a:pPr lvl="1"/>
            <a:r>
              <a:rPr lang="en-US"/>
              <a:t>Insert text</a:t>
            </a:r>
          </a:p>
          <a:p>
            <a:pPr lvl="2"/>
            <a:r>
              <a:rPr lang="en-US"/>
              <a:t>Insert text</a:t>
            </a:r>
          </a:p>
          <a:p>
            <a:pPr lvl="3"/>
            <a:r>
              <a:rPr lang="en-US"/>
              <a:t>Insert text</a:t>
            </a:r>
          </a:p>
          <a:p>
            <a:pPr lvl="4"/>
            <a:r>
              <a:rPr lang="en-US"/>
              <a:t>Insert text</a:t>
            </a:r>
          </a:p>
        </p:txBody>
      </p:sp>
    </p:spTree>
    <p:extLst>
      <p:ext uri="{BB962C8B-B14F-4D97-AF65-F5344CB8AC3E}">
        <p14:creationId xmlns:p14="http://schemas.microsoft.com/office/powerpoint/2010/main" val="185288365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3 Boxes Right Combined w/ Subheader">
    <p:bg>
      <p:bgPr>
        <a:solidFill>
          <a:schemeClr val="bg1"/>
        </a:solidFill>
        <a:effectLst/>
      </p:bgPr>
    </p:bg>
    <p:spTree>
      <p:nvGrpSpPr>
        <p:cNvPr id="1" name=""/>
        <p:cNvGrpSpPr/>
        <p:nvPr/>
      </p:nvGrpSpPr>
      <p:grpSpPr>
        <a:xfrm>
          <a:off x="0" y="0"/>
          <a:ext cx="0" cy="0"/>
          <a:chOff x="0" y="0"/>
          <a:chExt cx="0" cy="0"/>
        </a:xfrm>
      </p:grpSpPr>
      <p:sp>
        <p:nvSpPr>
          <p:cNvPr id="11" name="Text Placeholder 2">
            <a:extLst>
              <a:ext uri="{FF2B5EF4-FFF2-40B4-BE49-F238E27FC236}">
                <a16:creationId xmlns:a16="http://schemas.microsoft.com/office/drawing/2014/main" id="{BD19A65C-4CB1-48E5-81DA-FF8A5C0489EE}"/>
              </a:ext>
            </a:extLst>
          </p:cNvPr>
          <p:cNvSpPr>
            <a:spLocks noGrp="1"/>
          </p:cNvSpPr>
          <p:nvPr>
            <p:ph type="body" sz="quarter" idx="23" hasCustomPrompt="1"/>
          </p:nvPr>
        </p:nvSpPr>
        <p:spPr>
          <a:xfrm>
            <a:off x="300494" y="3487038"/>
            <a:ext cx="4196384" cy="1633818"/>
          </a:xfrm>
        </p:spPr>
        <p:txBody>
          <a:bodyPr/>
          <a:lstStyle>
            <a:lvl1pPr>
              <a:defRPr/>
            </a:lvl1pPr>
            <a:lvl2pPr>
              <a:defRPr/>
            </a:lvl2pPr>
            <a:lvl3pPr>
              <a:defRPr/>
            </a:lvl3pPr>
            <a:lvl4pPr>
              <a:defRPr/>
            </a:lvl4pPr>
            <a:lvl5pPr>
              <a:defRPr/>
            </a:lvl5pPr>
          </a:lstStyle>
          <a:p>
            <a:pPr lvl="0"/>
            <a:r>
              <a:rPr lang="en-US"/>
              <a:t>Click to add text</a:t>
            </a:r>
          </a:p>
          <a:p>
            <a:pPr lvl="1"/>
            <a:r>
              <a:rPr lang="en-US"/>
              <a:t>Insert text</a:t>
            </a:r>
          </a:p>
          <a:p>
            <a:pPr lvl="2"/>
            <a:r>
              <a:rPr lang="en-US"/>
              <a:t>Insert text</a:t>
            </a:r>
          </a:p>
          <a:p>
            <a:pPr lvl="3"/>
            <a:r>
              <a:rPr lang="en-US"/>
              <a:t>Insert text</a:t>
            </a:r>
          </a:p>
          <a:p>
            <a:pPr lvl="4"/>
            <a:r>
              <a:rPr lang="en-US"/>
              <a:t>Insert text</a:t>
            </a:r>
          </a:p>
        </p:txBody>
      </p:sp>
      <p:sp>
        <p:nvSpPr>
          <p:cNvPr id="4" name="Title 3">
            <a:extLst>
              <a:ext uri="{FF2B5EF4-FFF2-40B4-BE49-F238E27FC236}">
                <a16:creationId xmlns:a16="http://schemas.microsoft.com/office/drawing/2014/main" id="{A569CEEF-7AC9-E040-BAD6-2F938095C3E3}"/>
              </a:ext>
            </a:extLst>
          </p:cNvPr>
          <p:cNvSpPr>
            <a:spLocks noGrp="1"/>
          </p:cNvSpPr>
          <p:nvPr>
            <p:ph type="title" hasCustomPrompt="1"/>
          </p:nvPr>
        </p:nvSpPr>
        <p:spPr/>
        <p:txBody>
          <a:bodyPr/>
          <a:lstStyle>
            <a:lvl1pPr>
              <a:defRPr/>
            </a:lvl1pPr>
          </a:lstStyle>
          <a:p>
            <a:r>
              <a:rPr lang="en-US"/>
              <a:t>Page Title</a:t>
            </a:r>
          </a:p>
        </p:txBody>
      </p:sp>
      <p:sp>
        <p:nvSpPr>
          <p:cNvPr id="13" name="Text Placeholder 5">
            <a:extLst>
              <a:ext uri="{FF2B5EF4-FFF2-40B4-BE49-F238E27FC236}">
                <a16:creationId xmlns:a16="http://schemas.microsoft.com/office/drawing/2014/main" id="{0789D74A-9265-FD4E-94B0-122F1BDD72DF}"/>
              </a:ext>
            </a:extLst>
          </p:cNvPr>
          <p:cNvSpPr>
            <a:spLocks noGrp="1"/>
          </p:cNvSpPr>
          <p:nvPr>
            <p:ph type="body" sz="quarter" idx="14" hasCustomPrompt="1"/>
          </p:nvPr>
        </p:nvSpPr>
        <p:spPr>
          <a:xfrm>
            <a:off x="302594" y="1109382"/>
            <a:ext cx="8539191" cy="403412"/>
          </a:xfrm>
        </p:spPr>
        <p:txBody>
          <a:bodyPr/>
          <a:lstStyle>
            <a:lvl1pPr marL="0" indent="0">
              <a:lnSpc>
                <a:spcPct val="100000"/>
              </a:lnSpc>
              <a:spcBef>
                <a:spcPts val="0"/>
              </a:spcBef>
              <a:spcAft>
                <a:spcPts val="0"/>
              </a:spcAft>
              <a:buNone/>
              <a:defRPr sz="1191" b="1">
                <a:solidFill>
                  <a:schemeClr val="accent1"/>
                </a:solidFill>
              </a:defRPr>
            </a:lvl1pPr>
            <a:lvl5pPr marL="344929" indent="0">
              <a:buNone/>
              <a:defRPr/>
            </a:lvl5pPr>
          </a:lstStyle>
          <a:p>
            <a:pPr lvl="0"/>
            <a:r>
              <a:rPr lang="en-US" err="1"/>
              <a:t>Subheader</a:t>
            </a:r>
            <a:endParaRPr lang="en-US"/>
          </a:p>
        </p:txBody>
      </p:sp>
      <p:sp>
        <p:nvSpPr>
          <p:cNvPr id="18" name="Slide Number Placeholder 7">
            <a:extLst>
              <a:ext uri="{FF2B5EF4-FFF2-40B4-BE49-F238E27FC236}">
                <a16:creationId xmlns:a16="http://schemas.microsoft.com/office/drawing/2014/main" id="{16A3CE82-2130-7645-A19B-64CAEDC6D98D}"/>
              </a:ext>
            </a:extLst>
          </p:cNvPr>
          <p:cNvSpPr>
            <a:spLocks noGrp="1"/>
          </p:cNvSpPr>
          <p:nvPr>
            <p:ph type="sldNum" sz="quarter" idx="4"/>
          </p:nvPr>
        </p:nvSpPr>
        <p:spPr>
          <a:xfrm>
            <a:off x="8538814" y="5125756"/>
            <a:ext cx="302594" cy="248771"/>
          </a:xfrm>
          <a:prstGeom prst="rect">
            <a:avLst/>
          </a:prstGeom>
        </p:spPr>
        <p:txBody>
          <a:bodyPr vert="horz" lIns="0" tIns="0" rIns="0" bIns="0" rtlCol="0" anchor="b" anchorCtr="0">
            <a:noAutofit/>
          </a:bodyPr>
          <a:lstStyle>
            <a:lvl1pPr algn="r">
              <a:defRPr sz="662">
                <a:solidFill>
                  <a:srgbClr val="58595B"/>
                </a:solidFill>
                <a:latin typeface="Calibri" panose="020F0502020204030204" pitchFamily="34" charset="0"/>
                <a:cs typeface="Calibri" panose="020F0502020204030204" pitchFamily="34" charset="0"/>
              </a:defRPr>
            </a:lvl1pPr>
          </a:lstStyle>
          <a:p>
            <a:fld id="{495CDFE8-06BB-8C4A-81DE-67EF32F50FC9}" type="slidenum">
              <a:rPr lang="en-US" smtClean="0"/>
              <a:pPr/>
              <a:t>‹N°›</a:t>
            </a:fld>
            <a:endParaRPr lang="en-US"/>
          </a:p>
        </p:txBody>
      </p:sp>
      <p:sp>
        <p:nvSpPr>
          <p:cNvPr id="19" name="Footer Placeholder 2">
            <a:extLst>
              <a:ext uri="{FF2B5EF4-FFF2-40B4-BE49-F238E27FC236}">
                <a16:creationId xmlns:a16="http://schemas.microsoft.com/office/drawing/2014/main" id="{708D63C2-0523-6947-A46D-DB6BD4EAC896}"/>
              </a:ext>
            </a:extLst>
          </p:cNvPr>
          <p:cNvSpPr>
            <a:spLocks noGrp="1"/>
          </p:cNvSpPr>
          <p:nvPr>
            <p:ph type="ftr" sz="quarter" idx="3"/>
          </p:nvPr>
        </p:nvSpPr>
        <p:spPr>
          <a:xfrm>
            <a:off x="300493" y="5130928"/>
            <a:ext cx="8238322" cy="248771"/>
          </a:xfrm>
          <a:prstGeom prst="rect">
            <a:avLst/>
          </a:prstGeom>
        </p:spPr>
        <p:txBody>
          <a:bodyPr vert="horz" lIns="0" tIns="0" rIns="0" bIns="0" rtlCol="0" anchor="b"/>
          <a:lstStyle>
            <a:lvl1pPr algn="r">
              <a:defRPr lang="en-US" sz="794" b="1" kern="1200">
                <a:solidFill>
                  <a:srgbClr val="58595B"/>
                </a:solidFill>
                <a:latin typeface="Calibri" panose="020F0502020204030204" pitchFamily="34" charset="0"/>
                <a:ea typeface="+mn-ea"/>
                <a:cs typeface="Calibri" panose="020F0502020204030204" pitchFamily="34" charset="0"/>
              </a:defRPr>
            </a:lvl1pPr>
          </a:lstStyle>
          <a:p>
            <a:endParaRPr lang="en-US"/>
          </a:p>
        </p:txBody>
      </p:sp>
      <p:sp>
        <p:nvSpPr>
          <p:cNvPr id="9" name="Text Placeholder 2">
            <a:extLst>
              <a:ext uri="{FF2B5EF4-FFF2-40B4-BE49-F238E27FC236}">
                <a16:creationId xmlns:a16="http://schemas.microsoft.com/office/drawing/2014/main" id="{8B77A423-9F34-4A49-8053-CF211EE074D5}"/>
              </a:ext>
            </a:extLst>
          </p:cNvPr>
          <p:cNvSpPr>
            <a:spLocks noGrp="1"/>
          </p:cNvSpPr>
          <p:nvPr>
            <p:ph type="body" sz="quarter" idx="15" hasCustomPrompt="1"/>
          </p:nvPr>
        </p:nvSpPr>
        <p:spPr>
          <a:xfrm>
            <a:off x="4648174" y="1678548"/>
            <a:ext cx="4191131" cy="3442308"/>
          </a:xfrm>
        </p:spPr>
        <p:txBody>
          <a:bodyPr/>
          <a:lstStyle>
            <a:lvl1pPr>
              <a:defRPr/>
            </a:lvl1pPr>
            <a:lvl2pPr>
              <a:defRPr/>
            </a:lvl2pPr>
            <a:lvl3pPr>
              <a:defRPr/>
            </a:lvl3pPr>
            <a:lvl4pPr>
              <a:defRPr/>
            </a:lvl4pPr>
            <a:lvl5pPr>
              <a:defRPr/>
            </a:lvl5pPr>
          </a:lstStyle>
          <a:p>
            <a:pPr lvl="0"/>
            <a:r>
              <a:rPr lang="en-US"/>
              <a:t>Click to add text</a:t>
            </a:r>
          </a:p>
          <a:p>
            <a:pPr lvl="1"/>
            <a:r>
              <a:rPr lang="en-US"/>
              <a:t>Insert text</a:t>
            </a:r>
          </a:p>
          <a:p>
            <a:pPr lvl="2"/>
            <a:r>
              <a:rPr lang="en-US"/>
              <a:t>Insert text</a:t>
            </a:r>
          </a:p>
          <a:p>
            <a:pPr lvl="3"/>
            <a:r>
              <a:rPr lang="en-US"/>
              <a:t>Insert text</a:t>
            </a:r>
          </a:p>
          <a:p>
            <a:pPr lvl="4"/>
            <a:r>
              <a:rPr lang="en-US"/>
              <a:t>Insert text</a:t>
            </a:r>
          </a:p>
        </p:txBody>
      </p:sp>
      <p:sp>
        <p:nvSpPr>
          <p:cNvPr id="10" name="Text Placeholder 2">
            <a:extLst>
              <a:ext uri="{FF2B5EF4-FFF2-40B4-BE49-F238E27FC236}">
                <a16:creationId xmlns:a16="http://schemas.microsoft.com/office/drawing/2014/main" id="{4A972862-A2DE-475E-A2D8-42B4460C3474}"/>
              </a:ext>
            </a:extLst>
          </p:cNvPr>
          <p:cNvSpPr>
            <a:spLocks noGrp="1"/>
          </p:cNvSpPr>
          <p:nvPr>
            <p:ph type="body" sz="quarter" idx="22" hasCustomPrompt="1"/>
          </p:nvPr>
        </p:nvSpPr>
        <p:spPr>
          <a:xfrm>
            <a:off x="300494" y="1678548"/>
            <a:ext cx="4196384" cy="1633818"/>
          </a:xfrm>
        </p:spPr>
        <p:txBody>
          <a:bodyPr/>
          <a:lstStyle>
            <a:lvl1pPr>
              <a:defRPr/>
            </a:lvl1pPr>
            <a:lvl2pPr>
              <a:defRPr/>
            </a:lvl2pPr>
            <a:lvl3pPr>
              <a:defRPr/>
            </a:lvl3pPr>
            <a:lvl4pPr>
              <a:defRPr/>
            </a:lvl4pPr>
            <a:lvl5pPr>
              <a:defRPr/>
            </a:lvl5pPr>
          </a:lstStyle>
          <a:p>
            <a:pPr lvl="0"/>
            <a:r>
              <a:rPr lang="en-US"/>
              <a:t>Click to add text</a:t>
            </a:r>
          </a:p>
          <a:p>
            <a:pPr lvl="1"/>
            <a:r>
              <a:rPr lang="en-US"/>
              <a:t>Insert text</a:t>
            </a:r>
          </a:p>
          <a:p>
            <a:pPr lvl="2"/>
            <a:r>
              <a:rPr lang="en-US"/>
              <a:t>Insert text</a:t>
            </a:r>
          </a:p>
          <a:p>
            <a:pPr lvl="3"/>
            <a:r>
              <a:rPr lang="en-US"/>
              <a:t>Insert text</a:t>
            </a:r>
          </a:p>
          <a:p>
            <a:pPr lvl="4"/>
            <a:r>
              <a:rPr lang="en-US"/>
              <a:t>Insert text</a:t>
            </a:r>
          </a:p>
        </p:txBody>
      </p:sp>
    </p:spTree>
    <p:extLst>
      <p:ext uri="{BB962C8B-B14F-4D97-AF65-F5344CB8AC3E}">
        <p14:creationId xmlns:p14="http://schemas.microsoft.com/office/powerpoint/2010/main" val="72997372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Sample Bio">
    <p:bg>
      <p:bgPr>
        <a:solidFill>
          <a:schemeClr val="bg1"/>
        </a:solidFill>
        <a:effectLst/>
      </p:bgPr>
    </p:bg>
    <p:spTree>
      <p:nvGrpSpPr>
        <p:cNvPr id="1" name=""/>
        <p:cNvGrpSpPr/>
        <p:nvPr/>
      </p:nvGrpSpPr>
      <p:grpSpPr>
        <a:xfrm>
          <a:off x="0" y="0"/>
          <a:ext cx="0" cy="0"/>
          <a:chOff x="0" y="0"/>
          <a:chExt cx="0" cy="0"/>
        </a:xfrm>
      </p:grpSpPr>
      <p:sp>
        <p:nvSpPr>
          <p:cNvPr id="15" name="TextBox 14"/>
          <p:cNvSpPr txBox="1"/>
          <p:nvPr/>
        </p:nvSpPr>
        <p:spPr>
          <a:xfrm>
            <a:off x="405475" y="2756647"/>
            <a:ext cx="1095389" cy="2252383"/>
          </a:xfrm>
          <a:prstGeom prst="rect">
            <a:avLst/>
          </a:prstGeom>
          <a:noFill/>
        </p:spPr>
        <p:txBody>
          <a:bodyPr wrap="square" lIns="0" tIns="0" rIns="0" bIns="60512" rtlCol="0">
            <a:noAutofit/>
          </a:bodyPr>
          <a:lstStyle/>
          <a:p>
            <a:pPr>
              <a:lnSpc>
                <a:spcPct val="100000"/>
              </a:lnSpc>
              <a:spcBef>
                <a:spcPts val="0"/>
              </a:spcBef>
            </a:pPr>
            <a:r>
              <a:rPr lang="en-US" sz="728" b="1">
                <a:solidFill>
                  <a:schemeClr val="accent2"/>
                </a:solidFill>
                <a:latin typeface="Calibri" panose="020F0502020204030204" pitchFamily="34" charset="0"/>
                <a:cs typeface="Calibri" panose="020F0502020204030204" pitchFamily="34" charset="0"/>
              </a:rPr>
              <a:t>Phone (optional)</a:t>
            </a:r>
          </a:p>
          <a:p>
            <a:pPr>
              <a:lnSpc>
                <a:spcPct val="100000"/>
              </a:lnSpc>
              <a:spcBef>
                <a:spcPts val="0"/>
              </a:spcBef>
            </a:pPr>
            <a:r>
              <a:rPr lang="en-US" sz="728">
                <a:latin typeface="Calibri" panose="020F0502020204030204" pitchFamily="34" charset="0"/>
                <a:cs typeface="Calibri" panose="020F0502020204030204" pitchFamily="34" charset="0"/>
              </a:rPr>
              <a:t>0000 0000</a:t>
            </a:r>
          </a:p>
          <a:p>
            <a:pPr>
              <a:lnSpc>
                <a:spcPct val="100000"/>
              </a:lnSpc>
              <a:spcBef>
                <a:spcPts val="0"/>
              </a:spcBef>
            </a:pPr>
            <a:r>
              <a:rPr lang="en-US" sz="728">
                <a:latin typeface="Calibri" panose="020F0502020204030204" pitchFamily="34" charset="0"/>
                <a:cs typeface="Calibri" panose="020F0502020204030204" pitchFamily="34" charset="0"/>
              </a:rPr>
              <a:t>0000 0000</a:t>
            </a:r>
          </a:p>
          <a:p>
            <a:pPr>
              <a:lnSpc>
                <a:spcPct val="100000"/>
              </a:lnSpc>
              <a:spcBef>
                <a:spcPts val="596"/>
              </a:spcBef>
            </a:pPr>
            <a:r>
              <a:rPr lang="en-US" sz="728" b="1">
                <a:solidFill>
                  <a:schemeClr val="accent2"/>
                </a:solidFill>
                <a:latin typeface="Calibri" panose="020F0502020204030204" pitchFamily="34" charset="0"/>
                <a:cs typeface="Calibri" panose="020F0502020204030204" pitchFamily="34" charset="0"/>
              </a:rPr>
              <a:t>Location (optional)</a:t>
            </a:r>
          </a:p>
          <a:p>
            <a:pPr>
              <a:lnSpc>
                <a:spcPct val="100000"/>
              </a:lnSpc>
              <a:spcBef>
                <a:spcPts val="0"/>
              </a:spcBef>
            </a:pPr>
            <a:r>
              <a:rPr lang="en-US" sz="728" err="1">
                <a:latin typeface="Calibri" panose="020F0502020204030204" pitchFamily="34" charset="0"/>
                <a:cs typeface="Calibri" panose="020F0502020204030204" pitchFamily="34" charset="0"/>
              </a:rPr>
              <a:t>Lorum</a:t>
            </a:r>
            <a:r>
              <a:rPr lang="en-US" sz="728">
                <a:latin typeface="Calibri" panose="020F0502020204030204" pitchFamily="34" charset="0"/>
                <a:cs typeface="Calibri" panose="020F0502020204030204" pitchFamily="34" charset="0"/>
              </a:rPr>
              <a:t> </a:t>
            </a:r>
            <a:r>
              <a:rPr lang="en-US" sz="728" err="1">
                <a:latin typeface="Calibri" panose="020F0502020204030204" pitchFamily="34" charset="0"/>
                <a:cs typeface="Calibri" panose="020F0502020204030204" pitchFamily="34" charset="0"/>
              </a:rPr>
              <a:t>ipsem</a:t>
            </a:r>
            <a:endParaRPr lang="en-US" sz="728">
              <a:latin typeface="Calibri" panose="020F0502020204030204" pitchFamily="34" charset="0"/>
              <a:cs typeface="Calibri" panose="020F0502020204030204" pitchFamily="34" charset="0"/>
            </a:endParaRPr>
          </a:p>
          <a:p>
            <a:pPr>
              <a:lnSpc>
                <a:spcPct val="100000"/>
              </a:lnSpc>
              <a:spcBef>
                <a:spcPts val="0"/>
              </a:spcBef>
            </a:pPr>
            <a:r>
              <a:rPr lang="en-US" sz="728" err="1">
                <a:latin typeface="Calibri" panose="020F0502020204030204" pitchFamily="34" charset="0"/>
                <a:cs typeface="Calibri" panose="020F0502020204030204" pitchFamily="34" charset="0"/>
              </a:rPr>
              <a:t>Lorum</a:t>
            </a:r>
            <a:r>
              <a:rPr lang="en-US" sz="728">
                <a:latin typeface="Calibri" panose="020F0502020204030204" pitchFamily="34" charset="0"/>
                <a:cs typeface="Calibri" panose="020F0502020204030204" pitchFamily="34" charset="0"/>
              </a:rPr>
              <a:t> </a:t>
            </a:r>
            <a:r>
              <a:rPr lang="en-US" sz="728" err="1">
                <a:latin typeface="Calibri" panose="020F0502020204030204" pitchFamily="34" charset="0"/>
                <a:cs typeface="Calibri" panose="020F0502020204030204" pitchFamily="34" charset="0"/>
              </a:rPr>
              <a:t>ipsem</a:t>
            </a:r>
            <a:endParaRPr lang="en-US" sz="728">
              <a:latin typeface="Calibri" panose="020F0502020204030204" pitchFamily="34" charset="0"/>
              <a:cs typeface="Calibri" panose="020F0502020204030204" pitchFamily="34" charset="0"/>
            </a:endParaRPr>
          </a:p>
          <a:p>
            <a:pPr>
              <a:lnSpc>
                <a:spcPct val="100000"/>
              </a:lnSpc>
              <a:spcBef>
                <a:spcPts val="596"/>
              </a:spcBef>
            </a:pPr>
            <a:r>
              <a:rPr lang="en-US" sz="728" b="1">
                <a:solidFill>
                  <a:schemeClr val="accent2"/>
                </a:solidFill>
                <a:latin typeface="Calibri" panose="020F0502020204030204" pitchFamily="34" charset="0"/>
                <a:cs typeface="Calibri" panose="020F0502020204030204" pitchFamily="34" charset="0"/>
              </a:rPr>
              <a:t>Certifications (optional)</a:t>
            </a:r>
          </a:p>
          <a:p>
            <a:pPr>
              <a:lnSpc>
                <a:spcPct val="100000"/>
              </a:lnSpc>
              <a:spcBef>
                <a:spcPts val="0"/>
              </a:spcBef>
            </a:pPr>
            <a:r>
              <a:rPr lang="en-US" sz="728" err="1">
                <a:latin typeface="Calibri" panose="020F0502020204030204" pitchFamily="34" charset="0"/>
                <a:cs typeface="Calibri" panose="020F0502020204030204" pitchFamily="34" charset="0"/>
              </a:rPr>
              <a:t>Lorum</a:t>
            </a:r>
            <a:r>
              <a:rPr lang="en-US" sz="728">
                <a:latin typeface="Calibri" panose="020F0502020204030204" pitchFamily="34" charset="0"/>
                <a:cs typeface="Calibri" panose="020F0502020204030204" pitchFamily="34" charset="0"/>
              </a:rPr>
              <a:t> </a:t>
            </a:r>
            <a:r>
              <a:rPr lang="en-US" sz="728" err="1">
                <a:latin typeface="Calibri" panose="020F0502020204030204" pitchFamily="34" charset="0"/>
                <a:cs typeface="Calibri" panose="020F0502020204030204" pitchFamily="34" charset="0"/>
              </a:rPr>
              <a:t>ipsem</a:t>
            </a:r>
            <a:endParaRPr lang="en-US" sz="728">
              <a:latin typeface="Calibri" panose="020F0502020204030204" pitchFamily="34" charset="0"/>
              <a:cs typeface="Calibri" panose="020F0502020204030204" pitchFamily="34" charset="0"/>
            </a:endParaRPr>
          </a:p>
          <a:p>
            <a:pPr>
              <a:lnSpc>
                <a:spcPct val="100000"/>
              </a:lnSpc>
              <a:spcBef>
                <a:spcPts val="0"/>
              </a:spcBef>
            </a:pPr>
            <a:r>
              <a:rPr lang="en-US" sz="728" err="1">
                <a:latin typeface="Calibri" panose="020F0502020204030204" pitchFamily="34" charset="0"/>
                <a:cs typeface="Calibri" panose="020F0502020204030204" pitchFamily="34" charset="0"/>
              </a:rPr>
              <a:t>Lorum</a:t>
            </a:r>
            <a:r>
              <a:rPr lang="en-US" sz="728">
                <a:latin typeface="Calibri" panose="020F0502020204030204" pitchFamily="34" charset="0"/>
                <a:cs typeface="Calibri" panose="020F0502020204030204" pitchFamily="34" charset="0"/>
              </a:rPr>
              <a:t> </a:t>
            </a:r>
            <a:r>
              <a:rPr lang="en-US" sz="728" err="1">
                <a:latin typeface="Calibri" panose="020F0502020204030204" pitchFamily="34" charset="0"/>
                <a:cs typeface="Calibri" panose="020F0502020204030204" pitchFamily="34" charset="0"/>
              </a:rPr>
              <a:t>ipsem</a:t>
            </a:r>
            <a:endParaRPr lang="en-US" sz="728">
              <a:latin typeface="Calibri" panose="020F0502020204030204" pitchFamily="34" charset="0"/>
              <a:cs typeface="Calibri" panose="020F0502020204030204" pitchFamily="34" charset="0"/>
            </a:endParaRPr>
          </a:p>
          <a:p>
            <a:pPr>
              <a:lnSpc>
                <a:spcPct val="100000"/>
              </a:lnSpc>
              <a:spcBef>
                <a:spcPts val="596"/>
              </a:spcBef>
            </a:pPr>
            <a:r>
              <a:rPr lang="en-US" sz="728" b="1">
                <a:solidFill>
                  <a:schemeClr val="accent2"/>
                </a:solidFill>
                <a:latin typeface="Calibri" panose="020F0502020204030204" pitchFamily="34" charset="0"/>
                <a:cs typeface="Calibri" panose="020F0502020204030204" pitchFamily="34" charset="0"/>
              </a:rPr>
              <a:t>Professional Affiliations (optional)</a:t>
            </a:r>
          </a:p>
          <a:p>
            <a:pPr>
              <a:lnSpc>
                <a:spcPct val="100000"/>
              </a:lnSpc>
              <a:spcBef>
                <a:spcPts val="0"/>
              </a:spcBef>
            </a:pPr>
            <a:r>
              <a:rPr lang="en-US" sz="728" err="1">
                <a:latin typeface="Calibri" panose="020F0502020204030204" pitchFamily="34" charset="0"/>
                <a:cs typeface="Calibri" panose="020F0502020204030204" pitchFamily="34" charset="0"/>
              </a:rPr>
              <a:t>Lorum</a:t>
            </a:r>
            <a:r>
              <a:rPr lang="en-US" sz="728">
                <a:latin typeface="Calibri" panose="020F0502020204030204" pitchFamily="34" charset="0"/>
                <a:cs typeface="Calibri" panose="020F0502020204030204" pitchFamily="34" charset="0"/>
              </a:rPr>
              <a:t> </a:t>
            </a:r>
            <a:r>
              <a:rPr lang="en-US" sz="728" err="1">
                <a:latin typeface="Calibri" panose="020F0502020204030204" pitchFamily="34" charset="0"/>
                <a:cs typeface="Calibri" panose="020F0502020204030204" pitchFamily="34" charset="0"/>
              </a:rPr>
              <a:t>ipsem</a:t>
            </a:r>
            <a:endParaRPr lang="en-US" sz="728">
              <a:latin typeface="Calibri" panose="020F0502020204030204" pitchFamily="34" charset="0"/>
              <a:cs typeface="Calibri" panose="020F0502020204030204" pitchFamily="34" charset="0"/>
            </a:endParaRPr>
          </a:p>
          <a:p>
            <a:pPr>
              <a:lnSpc>
                <a:spcPct val="100000"/>
              </a:lnSpc>
              <a:spcBef>
                <a:spcPts val="0"/>
              </a:spcBef>
            </a:pPr>
            <a:r>
              <a:rPr lang="en-US" sz="728" err="1">
                <a:latin typeface="Calibri" panose="020F0502020204030204" pitchFamily="34" charset="0"/>
                <a:cs typeface="Calibri" panose="020F0502020204030204" pitchFamily="34" charset="0"/>
              </a:rPr>
              <a:t>Lorum</a:t>
            </a:r>
            <a:r>
              <a:rPr lang="en-US" sz="728">
                <a:latin typeface="Calibri" panose="020F0502020204030204" pitchFamily="34" charset="0"/>
                <a:cs typeface="Calibri" panose="020F0502020204030204" pitchFamily="34" charset="0"/>
              </a:rPr>
              <a:t> </a:t>
            </a:r>
            <a:r>
              <a:rPr lang="en-US" sz="728" err="1">
                <a:latin typeface="Calibri" panose="020F0502020204030204" pitchFamily="34" charset="0"/>
                <a:cs typeface="Calibri" panose="020F0502020204030204" pitchFamily="34" charset="0"/>
              </a:rPr>
              <a:t>ipsem</a:t>
            </a:r>
            <a:endParaRPr lang="en-US" sz="728">
              <a:latin typeface="Calibri" panose="020F0502020204030204" pitchFamily="34" charset="0"/>
              <a:cs typeface="Calibri" panose="020F0502020204030204" pitchFamily="34" charset="0"/>
            </a:endParaRPr>
          </a:p>
          <a:p>
            <a:pPr>
              <a:lnSpc>
                <a:spcPct val="100000"/>
              </a:lnSpc>
              <a:spcBef>
                <a:spcPts val="596"/>
              </a:spcBef>
            </a:pPr>
            <a:r>
              <a:rPr lang="en-US" sz="728" b="1">
                <a:solidFill>
                  <a:schemeClr val="accent2"/>
                </a:solidFill>
                <a:latin typeface="Calibri" panose="020F0502020204030204" pitchFamily="34" charset="0"/>
                <a:cs typeface="Calibri" panose="020F0502020204030204" pitchFamily="34" charset="0"/>
              </a:rPr>
              <a:t>Education (optional)</a:t>
            </a:r>
          </a:p>
          <a:p>
            <a:pPr>
              <a:lnSpc>
                <a:spcPct val="100000"/>
              </a:lnSpc>
              <a:spcBef>
                <a:spcPts val="0"/>
              </a:spcBef>
            </a:pPr>
            <a:r>
              <a:rPr lang="en-US" sz="728" err="1">
                <a:latin typeface="Calibri" panose="020F0502020204030204" pitchFamily="34" charset="0"/>
                <a:cs typeface="Calibri" panose="020F0502020204030204" pitchFamily="34" charset="0"/>
              </a:rPr>
              <a:t>Lorum</a:t>
            </a:r>
            <a:r>
              <a:rPr lang="en-US" sz="728">
                <a:latin typeface="Calibri" panose="020F0502020204030204" pitchFamily="34" charset="0"/>
                <a:cs typeface="Calibri" panose="020F0502020204030204" pitchFamily="34" charset="0"/>
              </a:rPr>
              <a:t> </a:t>
            </a:r>
            <a:r>
              <a:rPr lang="en-US" sz="728" err="1">
                <a:latin typeface="Calibri" panose="020F0502020204030204" pitchFamily="34" charset="0"/>
                <a:cs typeface="Calibri" panose="020F0502020204030204" pitchFamily="34" charset="0"/>
              </a:rPr>
              <a:t>ipsem</a:t>
            </a:r>
            <a:endParaRPr lang="en-US" sz="728">
              <a:latin typeface="Calibri" panose="020F0502020204030204" pitchFamily="34" charset="0"/>
              <a:cs typeface="Calibri" panose="020F0502020204030204" pitchFamily="34" charset="0"/>
            </a:endParaRPr>
          </a:p>
        </p:txBody>
      </p:sp>
      <p:sp>
        <p:nvSpPr>
          <p:cNvPr id="2" name="TextBox 1"/>
          <p:cNvSpPr txBox="1"/>
          <p:nvPr/>
        </p:nvSpPr>
        <p:spPr>
          <a:xfrm>
            <a:off x="302594" y="504264"/>
            <a:ext cx="8539191" cy="504265"/>
          </a:xfrm>
          <a:prstGeom prst="rect">
            <a:avLst/>
          </a:prstGeom>
          <a:noFill/>
        </p:spPr>
        <p:txBody>
          <a:bodyPr wrap="square" lIns="0" tIns="0" rIns="0" bIns="0" rtlCol="0" anchor="b">
            <a:noAutofit/>
          </a:bodyPr>
          <a:lstStyle/>
          <a:p>
            <a:pPr>
              <a:lnSpc>
                <a:spcPct val="90000"/>
              </a:lnSpc>
            </a:pPr>
            <a:r>
              <a:rPr lang="en-US" sz="1720" err="1">
                <a:solidFill>
                  <a:schemeClr val="accent2"/>
                </a:solidFill>
                <a:latin typeface="Calibri" panose="020F0502020204030204" pitchFamily="34" charset="0"/>
                <a:cs typeface="Calibri" panose="020F0502020204030204" pitchFamily="34" charset="0"/>
              </a:rPr>
              <a:t>Firstname</a:t>
            </a:r>
            <a:r>
              <a:rPr lang="en-US" sz="1720">
                <a:solidFill>
                  <a:schemeClr val="accent2"/>
                </a:solidFill>
                <a:latin typeface="Calibri" panose="020F0502020204030204" pitchFamily="34" charset="0"/>
                <a:cs typeface="Calibri" panose="020F0502020204030204" pitchFamily="34" charset="0"/>
              </a:rPr>
              <a:t> </a:t>
            </a:r>
            <a:r>
              <a:rPr lang="en-US" sz="1720" err="1">
                <a:solidFill>
                  <a:schemeClr val="accent2"/>
                </a:solidFill>
                <a:latin typeface="Calibri" panose="020F0502020204030204" pitchFamily="34" charset="0"/>
                <a:cs typeface="Calibri" panose="020F0502020204030204" pitchFamily="34" charset="0"/>
              </a:rPr>
              <a:t>Lastname</a:t>
            </a:r>
            <a:endParaRPr lang="en-US" sz="1720">
              <a:solidFill>
                <a:schemeClr val="accent2"/>
              </a:solidFill>
              <a:latin typeface="Calibri" panose="020F0502020204030204" pitchFamily="34" charset="0"/>
              <a:cs typeface="Calibri" panose="020F0502020204030204" pitchFamily="34" charset="0"/>
            </a:endParaRPr>
          </a:p>
        </p:txBody>
      </p:sp>
      <p:sp>
        <p:nvSpPr>
          <p:cNvPr id="17" name="TextBox 16"/>
          <p:cNvSpPr txBox="1"/>
          <p:nvPr/>
        </p:nvSpPr>
        <p:spPr>
          <a:xfrm>
            <a:off x="302593" y="1102659"/>
            <a:ext cx="5634293" cy="242047"/>
          </a:xfrm>
          <a:prstGeom prst="rect">
            <a:avLst/>
          </a:prstGeom>
          <a:noFill/>
        </p:spPr>
        <p:txBody>
          <a:bodyPr wrap="square" lIns="0" tIns="0" rIns="0" bIns="0" rtlCol="0" anchor="t">
            <a:noAutofit/>
          </a:bodyPr>
          <a:lstStyle/>
          <a:p>
            <a:r>
              <a:rPr lang="en-US" sz="1191">
                <a:solidFill>
                  <a:schemeClr val="accent1"/>
                </a:solidFill>
                <a:latin typeface="Calibri" panose="020F0502020204030204" pitchFamily="34" charset="0"/>
                <a:cs typeface="Calibri" panose="020F0502020204030204" pitchFamily="34" charset="0"/>
              </a:rPr>
              <a:t>Managing Director</a:t>
            </a:r>
          </a:p>
        </p:txBody>
      </p:sp>
      <p:sp>
        <p:nvSpPr>
          <p:cNvPr id="9" name="TextBox 8"/>
          <p:cNvSpPr txBox="1"/>
          <p:nvPr/>
        </p:nvSpPr>
        <p:spPr>
          <a:xfrm>
            <a:off x="6100287" y="1062585"/>
            <a:ext cx="2741498" cy="328006"/>
          </a:xfrm>
          <a:prstGeom prst="rect">
            <a:avLst/>
          </a:prstGeom>
          <a:noFill/>
        </p:spPr>
        <p:txBody>
          <a:bodyPr wrap="square" lIns="0" tIns="0" rIns="0" bIns="0" rtlCol="0" anchor="t">
            <a:noAutofit/>
          </a:bodyPr>
          <a:lstStyle/>
          <a:p>
            <a:pPr marL="0" marR="0" lvl="0" indent="0" algn="l" defTabSz="79872" rtl="0" eaLnBrk="1" fontAlgn="auto" latinLnBrk="0" hangingPunct="1">
              <a:lnSpc>
                <a:spcPct val="100000"/>
              </a:lnSpc>
              <a:spcBef>
                <a:spcPts val="0"/>
              </a:spcBef>
              <a:spcAft>
                <a:spcPts val="0"/>
              </a:spcAft>
              <a:buClrTx/>
              <a:buSzTx/>
              <a:buFontTx/>
              <a:buNone/>
              <a:tabLst/>
              <a:defRPr/>
            </a:pPr>
            <a:r>
              <a:rPr lang="en-US" sz="926">
                <a:latin typeface="Calibri" panose="020F0502020204030204" pitchFamily="34" charset="0"/>
                <a:cs typeface="Calibri" panose="020F0502020204030204" pitchFamily="34" charset="0"/>
              </a:rPr>
              <a:t>212-444-3444 </a:t>
            </a:r>
            <a:br>
              <a:rPr lang="en-US" sz="926">
                <a:latin typeface="Calibri" panose="020F0502020204030204" pitchFamily="34" charset="0"/>
                <a:cs typeface="Calibri" panose="020F0502020204030204" pitchFamily="34" charset="0"/>
              </a:rPr>
            </a:br>
            <a:r>
              <a:rPr lang="en-US" sz="926" err="1">
                <a:latin typeface="Calibri" panose="020F0502020204030204" pitchFamily="34" charset="0"/>
                <a:cs typeface="Calibri" panose="020F0502020204030204" pitchFamily="34" charset="0"/>
              </a:rPr>
              <a:t>Firstname.Lastname@EmailAddress.com</a:t>
            </a:r>
            <a:endParaRPr lang="en-US" sz="926">
              <a:latin typeface="Calibri" panose="020F0502020204030204" pitchFamily="34" charset="0"/>
              <a:cs typeface="Calibri" panose="020F0502020204030204" pitchFamily="34" charset="0"/>
            </a:endParaRPr>
          </a:p>
        </p:txBody>
      </p:sp>
      <p:sp>
        <p:nvSpPr>
          <p:cNvPr id="18" name="Rectangle 3">
            <a:extLst>
              <a:ext uri="{FF2B5EF4-FFF2-40B4-BE49-F238E27FC236}">
                <a16:creationId xmlns:a16="http://schemas.microsoft.com/office/drawing/2014/main" id="{6D453674-3552-BF4B-8A50-01DE82B0D069}"/>
              </a:ext>
            </a:extLst>
          </p:cNvPr>
          <p:cNvSpPr/>
          <p:nvPr/>
        </p:nvSpPr>
        <p:spPr>
          <a:xfrm>
            <a:off x="314697" y="1519518"/>
            <a:ext cx="1276946" cy="3590365"/>
          </a:xfrm>
          <a:prstGeom prst="rect">
            <a:avLst/>
          </a:prstGeom>
          <a:noFill/>
          <a:ln w="38100">
            <a:solidFill>
              <a:srgbClr val="CFD1D1"/>
            </a:solidFill>
          </a:ln>
        </p:spPr>
        <p:style>
          <a:lnRef idx="2">
            <a:schemeClr val="accent1">
              <a:shade val="50000"/>
            </a:schemeClr>
          </a:lnRef>
          <a:fillRef idx="1">
            <a:schemeClr val="accent1"/>
          </a:fillRef>
          <a:effectRef idx="0">
            <a:schemeClr val="accent1"/>
          </a:effectRef>
          <a:fontRef idx="minor">
            <a:schemeClr val="lt1"/>
          </a:fontRef>
        </p:style>
        <p:txBody>
          <a:bodyPr lIns="60103" tIns="30052" rIns="60103" bIns="30052" rtlCol="0" anchor="ctr"/>
          <a:lstStyle/>
          <a:p>
            <a:pPr algn="ctr"/>
            <a:endParaRPr lang="en-US" sz="684">
              <a:latin typeface="Calibri" panose="020F0502020204030204" pitchFamily="34" charset="0"/>
            </a:endParaRPr>
          </a:p>
        </p:txBody>
      </p:sp>
      <p:sp>
        <p:nvSpPr>
          <p:cNvPr id="12" name="TextBox 11">
            <a:extLst>
              <a:ext uri="{FF2B5EF4-FFF2-40B4-BE49-F238E27FC236}">
                <a16:creationId xmlns:a16="http://schemas.microsoft.com/office/drawing/2014/main" id="{0B4E3627-0E8B-6A40-9CF4-DB609D2404C5}"/>
              </a:ext>
            </a:extLst>
          </p:cNvPr>
          <p:cNvSpPr txBox="1"/>
          <p:nvPr/>
        </p:nvSpPr>
        <p:spPr>
          <a:xfrm>
            <a:off x="1748991" y="1512795"/>
            <a:ext cx="4193947" cy="3611081"/>
          </a:xfrm>
          <a:prstGeom prst="rect">
            <a:avLst/>
          </a:prstGeom>
          <a:noFill/>
        </p:spPr>
        <p:txBody>
          <a:bodyPr wrap="square" lIns="0" tIns="0" rIns="0" bIns="0" rtlCol="0">
            <a:noAutofit/>
          </a:bodyPr>
          <a:lstStyle/>
          <a:p>
            <a:pPr>
              <a:lnSpc>
                <a:spcPct val="110000"/>
              </a:lnSpc>
              <a:spcBef>
                <a:spcPts val="0"/>
              </a:spcBef>
              <a:spcAft>
                <a:spcPts val="596"/>
              </a:spcAft>
            </a:pPr>
            <a:r>
              <a:rPr lang="en-US" sz="926" b="1">
                <a:solidFill>
                  <a:schemeClr val="accent2"/>
                </a:solidFill>
                <a:latin typeface="Calibri" panose="020F0502020204030204" pitchFamily="34" charset="0"/>
                <a:cs typeface="Calibri" panose="020F0502020204030204" pitchFamily="34" charset="0"/>
              </a:rPr>
              <a:t>Ken Smith provides and implements solutions to produce an efficient organization. Mr. Smith has industry expertise which includes health care, pharmaceutical, service providers and distributors. He has more than 30 years of experience in providing interim management, including as Chief Operations Officer and Chief Executive Officer, advising on operational and financial improvements, restructurings and project management. Mr. Smith is a member of the firm’s Executive Committee.</a:t>
            </a:r>
          </a:p>
          <a:p>
            <a:pPr>
              <a:lnSpc>
                <a:spcPct val="110000"/>
              </a:lnSpc>
              <a:spcBef>
                <a:spcPts val="0"/>
              </a:spcBef>
              <a:spcAft>
                <a:spcPts val="298"/>
              </a:spcAft>
            </a:pPr>
            <a:r>
              <a:rPr lang="en-US" sz="926">
                <a:solidFill>
                  <a:schemeClr val="tx1"/>
                </a:solidFill>
                <a:latin typeface="Calibri" panose="020F0502020204030204" pitchFamily="34" charset="0"/>
                <a:cs typeface="Calibri" panose="020F0502020204030204" pitchFamily="34" charset="0"/>
              </a:rPr>
              <a:t>Mr. Smith has led performance improvement and operations restructuring engagements for numerous healthcare organizations throughout the United States and Southern Canada. He has provided leadership to clients in developing strategic options in regard to possible mergers, development of integrated systems, development of physician networks, negotiations with managed care companies, and the establishment of other alliances. He has also assisted a number of clients in the exploration of strategic business options, including service expansion, consolidation, and divestiture of non-performing assets. All of these engagements have focused on balancing market demands and operating strategies with prudent economics.</a:t>
            </a:r>
          </a:p>
        </p:txBody>
      </p:sp>
      <p:sp>
        <p:nvSpPr>
          <p:cNvPr id="14" name="TextBox 13">
            <a:extLst>
              <a:ext uri="{FF2B5EF4-FFF2-40B4-BE49-F238E27FC236}">
                <a16:creationId xmlns:a16="http://schemas.microsoft.com/office/drawing/2014/main" id="{209B569E-7FF3-5349-B33B-DB0B94A103E4}"/>
              </a:ext>
            </a:extLst>
          </p:cNvPr>
          <p:cNvSpPr txBox="1"/>
          <p:nvPr/>
        </p:nvSpPr>
        <p:spPr>
          <a:xfrm>
            <a:off x="6100287" y="1519518"/>
            <a:ext cx="2741498" cy="3611081"/>
          </a:xfrm>
          <a:prstGeom prst="rect">
            <a:avLst/>
          </a:prstGeom>
          <a:noFill/>
        </p:spPr>
        <p:txBody>
          <a:bodyPr wrap="square" lIns="0" tIns="0" rIns="0" bIns="121024" rtlCol="0">
            <a:noAutofit/>
          </a:bodyPr>
          <a:lstStyle/>
          <a:p>
            <a:pPr marL="121028" indent="-121028">
              <a:lnSpc>
                <a:spcPct val="110000"/>
              </a:lnSpc>
              <a:spcAft>
                <a:spcPts val="298"/>
              </a:spcAft>
            </a:pPr>
            <a:r>
              <a:rPr lang="en-US" sz="926" b="1">
                <a:solidFill>
                  <a:schemeClr val="accent2"/>
                </a:solidFill>
                <a:latin typeface="Calibri" panose="020F0502020204030204" pitchFamily="34" charset="0"/>
                <a:cs typeface="Calibri" panose="020F0502020204030204" pitchFamily="34" charset="0"/>
              </a:rPr>
              <a:t>Relevant Experience (optional)</a:t>
            </a:r>
          </a:p>
          <a:p>
            <a:pPr marL="121028" lvl="1" indent="-121028">
              <a:lnSpc>
                <a:spcPct val="110000"/>
              </a:lnSpc>
              <a:spcAft>
                <a:spcPts val="298"/>
              </a:spcAft>
              <a:buClr>
                <a:schemeClr val="accent2"/>
              </a:buClr>
              <a:buFont typeface="System Font Regular"/>
              <a:buChar char="■"/>
            </a:pPr>
            <a:r>
              <a:rPr lang="en-US" sz="926" err="1">
                <a:solidFill>
                  <a:schemeClr val="tx1"/>
                </a:solidFill>
                <a:latin typeface="Calibri" panose="020F0502020204030204" pitchFamily="34" charset="0"/>
                <a:cs typeface="Calibri" panose="020F0502020204030204" pitchFamily="34" charset="0"/>
              </a:rPr>
              <a:t>Aliquiscia</a:t>
            </a:r>
            <a:r>
              <a:rPr lang="en-US" sz="926">
                <a:solidFill>
                  <a:schemeClr val="tx1"/>
                </a:solidFill>
                <a:latin typeface="Calibri" panose="020F0502020204030204" pitchFamily="34" charset="0"/>
                <a:cs typeface="Calibri" panose="020F0502020204030204" pitchFamily="34" charset="0"/>
              </a:rPr>
              <a:t> et </a:t>
            </a:r>
            <a:r>
              <a:rPr lang="en-US" sz="926" err="1">
                <a:solidFill>
                  <a:schemeClr val="tx1"/>
                </a:solidFill>
                <a:latin typeface="Calibri" panose="020F0502020204030204" pitchFamily="34" charset="0"/>
                <a:cs typeface="Calibri" panose="020F0502020204030204" pitchFamily="34" charset="0"/>
              </a:rPr>
              <a:t>aut</a:t>
            </a:r>
            <a:r>
              <a:rPr lang="en-US" sz="926">
                <a:solidFill>
                  <a:schemeClr val="tx1"/>
                </a:solidFill>
                <a:latin typeface="Calibri" panose="020F0502020204030204" pitchFamily="34" charset="0"/>
                <a:cs typeface="Calibri" panose="020F0502020204030204" pitchFamily="34" charset="0"/>
              </a:rPr>
              <a:t> la </a:t>
            </a:r>
            <a:r>
              <a:rPr lang="en-US" sz="926" err="1">
                <a:solidFill>
                  <a:schemeClr val="tx1"/>
                </a:solidFill>
                <a:latin typeface="Calibri" panose="020F0502020204030204" pitchFamily="34" charset="0"/>
                <a:cs typeface="Calibri" panose="020F0502020204030204" pitchFamily="34" charset="0"/>
              </a:rPr>
              <a:t>dolorep</a:t>
            </a:r>
            <a:r>
              <a:rPr lang="en-US" sz="926">
                <a:solidFill>
                  <a:schemeClr val="tx1"/>
                </a:solidFill>
                <a:latin typeface="Calibri" panose="020F0502020204030204" pitchFamily="34" charset="0"/>
                <a:cs typeface="Calibri" panose="020F0502020204030204" pitchFamily="34" charset="0"/>
              </a:rPr>
              <a:t> </a:t>
            </a:r>
            <a:r>
              <a:rPr lang="en-US" sz="926" err="1">
                <a:solidFill>
                  <a:schemeClr val="tx1"/>
                </a:solidFill>
                <a:latin typeface="Calibri" panose="020F0502020204030204" pitchFamily="34" charset="0"/>
                <a:cs typeface="Calibri" panose="020F0502020204030204" pitchFamily="34" charset="0"/>
              </a:rPr>
              <a:t>udaepedi</a:t>
            </a:r>
            <a:r>
              <a:rPr lang="en-US" sz="926">
                <a:solidFill>
                  <a:schemeClr val="tx1"/>
                </a:solidFill>
                <a:latin typeface="Calibri" panose="020F0502020204030204" pitchFamily="34" charset="0"/>
                <a:cs typeface="Calibri" panose="020F0502020204030204" pitchFamily="34" charset="0"/>
              </a:rPr>
              <a:t> rest </a:t>
            </a:r>
            <a:r>
              <a:rPr lang="en-US" sz="926" err="1">
                <a:solidFill>
                  <a:schemeClr val="tx1"/>
                </a:solidFill>
                <a:latin typeface="Calibri" panose="020F0502020204030204" pitchFamily="34" charset="0"/>
                <a:cs typeface="Calibri" panose="020F0502020204030204" pitchFamily="34" charset="0"/>
              </a:rPr>
              <a:t>officia</a:t>
            </a:r>
            <a:r>
              <a:rPr lang="en-US" sz="926">
                <a:solidFill>
                  <a:schemeClr val="tx1"/>
                </a:solidFill>
                <a:latin typeface="Calibri" panose="020F0502020204030204" pitchFamily="34" charset="0"/>
                <a:cs typeface="Calibri" panose="020F0502020204030204" pitchFamily="34" charset="0"/>
              </a:rPr>
              <a:t> </a:t>
            </a:r>
            <a:r>
              <a:rPr lang="en-US" sz="926" err="1">
                <a:solidFill>
                  <a:schemeClr val="tx1"/>
                </a:solidFill>
                <a:latin typeface="Calibri" panose="020F0502020204030204" pitchFamily="34" charset="0"/>
                <a:cs typeface="Calibri" panose="020F0502020204030204" pitchFamily="34" charset="0"/>
              </a:rPr>
              <a:t>ssitius</a:t>
            </a:r>
            <a:r>
              <a:rPr lang="en-US" sz="926">
                <a:solidFill>
                  <a:schemeClr val="tx1"/>
                </a:solidFill>
                <a:latin typeface="Calibri" panose="020F0502020204030204" pitchFamily="34" charset="0"/>
                <a:cs typeface="Calibri" panose="020F0502020204030204" pitchFamily="34" charset="0"/>
              </a:rPr>
              <a:t> </a:t>
            </a:r>
            <a:r>
              <a:rPr lang="en-US" sz="926" err="1">
                <a:solidFill>
                  <a:schemeClr val="tx1"/>
                </a:solidFill>
                <a:latin typeface="Calibri" panose="020F0502020204030204" pitchFamily="34" charset="0"/>
                <a:cs typeface="Calibri" panose="020F0502020204030204" pitchFamily="34" charset="0"/>
              </a:rPr>
              <a:t>vernat</a:t>
            </a:r>
            <a:r>
              <a:rPr lang="en-US" sz="926">
                <a:solidFill>
                  <a:schemeClr val="tx1"/>
                </a:solidFill>
                <a:latin typeface="Calibri" panose="020F0502020204030204" pitchFamily="34" charset="0"/>
                <a:cs typeface="Calibri" panose="020F0502020204030204" pitchFamily="34" charset="0"/>
              </a:rPr>
              <a:t>.</a:t>
            </a:r>
          </a:p>
          <a:p>
            <a:pPr marL="121028" lvl="1" indent="-121028">
              <a:lnSpc>
                <a:spcPct val="110000"/>
              </a:lnSpc>
              <a:spcAft>
                <a:spcPts val="298"/>
              </a:spcAft>
              <a:buClr>
                <a:schemeClr val="accent2"/>
              </a:buClr>
              <a:buFont typeface="System Font Regular"/>
              <a:buChar char="■"/>
            </a:pPr>
            <a:r>
              <a:rPr lang="en-US" sz="926" err="1">
                <a:solidFill>
                  <a:schemeClr val="tx1"/>
                </a:solidFill>
                <a:latin typeface="Calibri" panose="020F0502020204030204" pitchFamily="34" charset="0"/>
                <a:cs typeface="Calibri" panose="020F0502020204030204" pitchFamily="34" charset="0"/>
              </a:rPr>
              <a:t>Aliquiscia</a:t>
            </a:r>
            <a:r>
              <a:rPr lang="en-US" sz="926">
                <a:solidFill>
                  <a:schemeClr val="tx1"/>
                </a:solidFill>
                <a:latin typeface="Calibri" panose="020F0502020204030204" pitchFamily="34" charset="0"/>
                <a:cs typeface="Calibri" panose="020F0502020204030204" pitchFamily="34" charset="0"/>
              </a:rPr>
              <a:t> et </a:t>
            </a:r>
            <a:r>
              <a:rPr lang="en-US" sz="926" err="1">
                <a:solidFill>
                  <a:schemeClr val="tx1"/>
                </a:solidFill>
                <a:latin typeface="Calibri" panose="020F0502020204030204" pitchFamily="34" charset="0"/>
                <a:cs typeface="Calibri" panose="020F0502020204030204" pitchFamily="34" charset="0"/>
              </a:rPr>
              <a:t>aut</a:t>
            </a:r>
            <a:r>
              <a:rPr lang="en-US" sz="926">
                <a:solidFill>
                  <a:schemeClr val="tx1"/>
                </a:solidFill>
                <a:latin typeface="Calibri" panose="020F0502020204030204" pitchFamily="34" charset="0"/>
                <a:cs typeface="Calibri" panose="020F0502020204030204" pitchFamily="34" charset="0"/>
              </a:rPr>
              <a:t> la </a:t>
            </a:r>
            <a:r>
              <a:rPr lang="en-US" sz="926" err="1">
                <a:solidFill>
                  <a:schemeClr val="tx1"/>
                </a:solidFill>
                <a:latin typeface="Calibri" panose="020F0502020204030204" pitchFamily="34" charset="0"/>
                <a:cs typeface="Calibri" panose="020F0502020204030204" pitchFamily="34" charset="0"/>
              </a:rPr>
              <a:t>dolorep</a:t>
            </a:r>
            <a:r>
              <a:rPr lang="en-US" sz="926">
                <a:solidFill>
                  <a:schemeClr val="tx1"/>
                </a:solidFill>
                <a:latin typeface="Calibri" panose="020F0502020204030204" pitchFamily="34" charset="0"/>
                <a:cs typeface="Calibri" panose="020F0502020204030204" pitchFamily="34" charset="0"/>
              </a:rPr>
              <a:t> </a:t>
            </a:r>
            <a:r>
              <a:rPr lang="en-US" sz="926" err="1">
                <a:solidFill>
                  <a:schemeClr val="tx1"/>
                </a:solidFill>
                <a:latin typeface="Calibri" panose="020F0502020204030204" pitchFamily="34" charset="0"/>
                <a:cs typeface="Calibri" panose="020F0502020204030204" pitchFamily="34" charset="0"/>
              </a:rPr>
              <a:t>udaepedi</a:t>
            </a:r>
            <a:r>
              <a:rPr lang="en-US" sz="926">
                <a:solidFill>
                  <a:schemeClr val="tx1"/>
                </a:solidFill>
                <a:latin typeface="Calibri" panose="020F0502020204030204" pitchFamily="34" charset="0"/>
                <a:cs typeface="Calibri" panose="020F0502020204030204" pitchFamily="34" charset="0"/>
              </a:rPr>
              <a:t> rest </a:t>
            </a:r>
            <a:r>
              <a:rPr lang="en-US" sz="926" err="1">
                <a:solidFill>
                  <a:schemeClr val="tx1"/>
                </a:solidFill>
                <a:latin typeface="Calibri" panose="020F0502020204030204" pitchFamily="34" charset="0"/>
                <a:cs typeface="Calibri" panose="020F0502020204030204" pitchFamily="34" charset="0"/>
              </a:rPr>
              <a:t>officia</a:t>
            </a:r>
            <a:r>
              <a:rPr lang="en-US" sz="926">
                <a:solidFill>
                  <a:schemeClr val="tx1"/>
                </a:solidFill>
                <a:latin typeface="Calibri" panose="020F0502020204030204" pitchFamily="34" charset="0"/>
                <a:cs typeface="Calibri" panose="020F0502020204030204" pitchFamily="34" charset="0"/>
              </a:rPr>
              <a:t> </a:t>
            </a:r>
            <a:r>
              <a:rPr lang="en-US" sz="926" err="1">
                <a:solidFill>
                  <a:schemeClr val="tx1"/>
                </a:solidFill>
                <a:latin typeface="Calibri" panose="020F0502020204030204" pitchFamily="34" charset="0"/>
                <a:cs typeface="Calibri" panose="020F0502020204030204" pitchFamily="34" charset="0"/>
              </a:rPr>
              <a:t>ssitius</a:t>
            </a:r>
            <a:r>
              <a:rPr lang="en-US" sz="926">
                <a:solidFill>
                  <a:schemeClr val="tx1"/>
                </a:solidFill>
                <a:latin typeface="Calibri" panose="020F0502020204030204" pitchFamily="34" charset="0"/>
                <a:cs typeface="Calibri" panose="020F0502020204030204" pitchFamily="34" charset="0"/>
              </a:rPr>
              <a:t> </a:t>
            </a:r>
            <a:r>
              <a:rPr lang="en-US" sz="926" err="1">
                <a:solidFill>
                  <a:schemeClr val="tx1"/>
                </a:solidFill>
                <a:latin typeface="Calibri" panose="020F0502020204030204" pitchFamily="34" charset="0"/>
                <a:cs typeface="Calibri" panose="020F0502020204030204" pitchFamily="34" charset="0"/>
              </a:rPr>
              <a:t>vernat</a:t>
            </a:r>
            <a:r>
              <a:rPr lang="en-US" sz="926">
                <a:solidFill>
                  <a:schemeClr val="tx1"/>
                </a:solidFill>
                <a:latin typeface="Calibri" panose="020F0502020204030204" pitchFamily="34" charset="0"/>
                <a:cs typeface="Calibri" panose="020F0502020204030204" pitchFamily="34" charset="0"/>
              </a:rPr>
              <a:t>.</a:t>
            </a:r>
          </a:p>
          <a:p>
            <a:pPr marL="121028" lvl="1" indent="-121028">
              <a:lnSpc>
                <a:spcPct val="110000"/>
              </a:lnSpc>
              <a:spcAft>
                <a:spcPts val="298"/>
              </a:spcAft>
              <a:buClr>
                <a:schemeClr val="accent2"/>
              </a:buClr>
              <a:buFont typeface="System Font Regular"/>
              <a:buChar char="■"/>
            </a:pPr>
            <a:r>
              <a:rPr lang="en-US" sz="926" err="1">
                <a:solidFill>
                  <a:schemeClr val="tx1"/>
                </a:solidFill>
                <a:latin typeface="Calibri" panose="020F0502020204030204" pitchFamily="34" charset="0"/>
                <a:cs typeface="Calibri" panose="020F0502020204030204" pitchFamily="34" charset="0"/>
              </a:rPr>
              <a:t>Aliquiscia</a:t>
            </a:r>
            <a:r>
              <a:rPr lang="en-US" sz="926">
                <a:solidFill>
                  <a:schemeClr val="tx1"/>
                </a:solidFill>
                <a:latin typeface="Calibri" panose="020F0502020204030204" pitchFamily="34" charset="0"/>
                <a:cs typeface="Calibri" panose="020F0502020204030204" pitchFamily="34" charset="0"/>
              </a:rPr>
              <a:t> et </a:t>
            </a:r>
            <a:r>
              <a:rPr lang="en-US" sz="926" err="1">
                <a:solidFill>
                  <a:schemeClr val="tx1"/>
                </a:solidFill>
                <a:latin typeface="Calibri" panose="020F0502020204030204" pitchFamily="34" charset="0"/>
                <a:cs typeface="Calibri" panose="020F0502020204030204" pitchFamily="34" charset="0"/>
              </a:rPr>
              <a:t>aut</a:t>
            </a:r>
            <a:r>
              <a:rPr lang="en-US" sz="926">
                <a:solidFill>
                  <a:schemeClr val="tx1"/>
                </a:solidFill>
                <a:latin typeface="Calibri" panose="020F0502020204030204" pitchFamily="34" charset="0"/>
                <a:cs typeface="Calibri" panose="020F0502020204030204" pitchFamily="34" charset="0"/>
              </a:rPr>
              <a:t> la </a:t>
            </a:r>
            <a:r>
              <a:rPr lang="en-US" sz="926" err="1">
                <a:solidFill>
                  <a:schemeClr val="tx1"/>
                </a:solidFill>
                <a:latin typeface="Calibri" panose="020F0502020204030204" pitchFamily="34" charset="0"/>
                <a:cs typeface="Calibri" panose="020F0502020204030204" pitchFamily="34" charset="0"/>
              </a:rPr>
              <a:t>dolorep</a:t>
            </a:r>
            <a:r>
              <a:rPr lang="en-US" sz="926">
                <a:solidFill>
                  <a:schemeClr val="tx1"/>
                </a:solidFill>
                <a:latin typeface="Calibri" panose="020F0502020204030204" pitchFamily="34" charset="0"/>
                <a:cs typeface="Calibri" panose="020F0502020204030204" pitchFamily="34" charset="0"/>
              </a:rPr>
              <a:t> </a:t>
            </a:r>
            <a:r>
              <a:rPr lang="en-US" sz="926" err="1">
                <a:solidFill>
                  <a:schemeClr val="tx1"/>
                </a:solidFill>
                <a:latin typeface="Calibri" panose="020F0502020204030204" pitchFamily="34" charset="0"/>
                <a:cs typeface="Calibri" panose="020F0502020204030204" pitchFamily="34" charset="0"/>
              </a:rPr>
              <a:t>udaepedi</a:t>
            </a:r>
            <a:r>
              <a:rPr lang="en-US" sz="926">
                <a:solidFill>
                  <a:schemeClr val="tx1"/>
                </a:solidFill>
                <a:latin typeface="Calibri" panose="020F0502020204030204" pitchFamily="34" charset="0"/>
                <a:cs typeface="Calibri" panose="020F0502020204030204" pitchFamily="34" charset="0"/>
              </a:rPr>
              <a:t> rest </a:t>
            </a:r>
            <a:r>
              <a:rPr lang="en-US" sz="926" err="1">
                <a:solidFill>
                  <a:schemeClr val="tx1"/>
                </a:solidFill>
                <a:latin typeface="Calibri" panose="020F0502020204030204" pitchFamily="34" charset="0"/>
                <a:cs typeface="Calibri" panose="020F0502020204030204" pitchFamily="34" charset="0"/>
              </a:rPr>
              <a:t>officia</a:t>
            </a:r>
            <a:r>
              <a:rPr lang="en-US" sz="926">
                <a:solidFill>
                  <a:schemeClr val="tx1"/>
                </a:solidFill>
                <a:latin typeface="Calibri" panose="020F0502020204030204" pitchFamily="34" charset="0"/>
                <a:cs typeface="Calibri" panose="020F0502020204030204" pitchFamily="34" charset="0"/>
              </a:rPr>
              <a:t> </a:t>
            </a:r>
            <a:r>
              <a:rPr lang="en-US" sz="926" err="1">
                <a:solidFill>
                  <a:schemeClr val="tx1"/>
                </a:solidFill>
                <a:latin typeface="Calibri" panose="020F0502020204030204" pitchFamily="34" charset="0"/>
                <a:cs typeface="Calibri" panose="020F0502020204030204" pitchFamily="34" charset="0"/>
              </a:rPr>
              <a:t>ssitius</a:t>
            </a:r>
            <a:r>
              <a:rPr lang="en-US" sz="926">
                <a:solidFill>
                  <a:schemeClr val="tx1"/>
                </a:solidFill>
                <a:latin typeface="Calibri" panose="020F0502020204030204" pitchFamily="34" charset="0"/>
                <a:cs typeface="Calibri" panose="020F0502020204030204" pitchFamily="34" charset="0"/>
              </a:rPr>
              <a:t> </a:t>
            </a:r>
            <a:r>
              <a:rPr lang="en-US" sz="926" err="1">
                <a:solidFill>
                  <a:schemeClr val="tx1"/>
                </a:solidFill>
                <a:latin typeface="Calibri" panose="020F0502020204030204" pitchFamily="34" charset="0"/>
                <a:cs typeface="Calibri" panose="020F0502020204030204" pitchFamily="34" charset="0"/>
              </a:rPr>
              <a:t>vernat</a:t>
            </a:r>
            <a:r>
              <a:rPr lang="en-US" sz="926">
                <a:solidFill>
                  <a:schemeClr val="tx1"/>
                </a:solidFill>
                <a:latin typeface="Calibri" panose="020F0502020204030204" pitchFamily="34" charset="0"/>
                <a:cs typeface="Calibri" panose="020F0502020204030204" pitchFamily="34" charset="0"/>
              </a:rPr>
              <a:t>.</a:t>
            </a:r>
          </a:p>
          <a:p>
            <a:pPr marL="121028" indent="-121028">
              <a:lnSpc>
                <a:spcPct val="110000"/>
              </a:lnSpc>
              <a:spcBef>
                <a:spcPts val="298"/>
              </a:spcBef>
              <a:spcAft>
                <a:spcPts val="298"/>
              </a:spcAft>
            </a:pPr>
            <a:r>
              <a:rPr lang="en-US" sz="926" b="1">
                <a:solidFill>
                  <a:schemeClr val="accent2"/>
                </a:solidFill>
                <a:latin typeface="Calibri" panose="020F0502020204030204" pitchFamily="34" charset="0"/>
                <a:cs typeface="Calibri" panose="020F0502020204030204" pitchFamily="34" charset="0"/>
              </a:rPr>
              <a:t>Awards &amp; Recognition (optional)</a:t>
            </a:r>
          </a:p>
          <a:p>
            <a:pPr marL="121028" lvl="1" indent="-121028">
              <a:lnSpc>
                <a:spcPct val="110000"/>
              </a:lnSpc>
              <a:spcAft>
                <a:spcPts val="0"/>
              </a:spcAft>
              <a:buClr>
                <a:schemeClr val="accent2"/>
              </a:buClr>
              <a:buFont typeface="System Font Regular"/>
              <a:buChar char="■"/>
            </a:pPr>
            <a:r>
              <a:rPr lang="en-US" sz="926" b="1">
                <a:solidFill>
                  <a:schemeClr val="tx1"/>
                </a:solidFill>
                <a:latin typeface="Calibri" panose="020F0502020204030204" pitchFamily="34" charset="0"/>
                <a:cs typeface="Calibri" panose="020F0502020204030204" pitchFamily="34" charset="0"/>
              </a:rPr>
              <a:t>Who’s Who Legal: Competition Economist Expert of the Year, Law Business Research</a:t>
            </a:r>
          </a:p>
          <a:p>
            <a:pPr marL="121028" lvl="1" indent="0">
              <a:lnSpc>
                <a:spcPct val="110000"/>
              </a:lnSpc>
              <a:spcAft>
                <a:spcPts val="298"/>
              </a:spcAft>
              <a:buFont typeface="Calibri" panose="020F0502020204030204" pitchFamily="34" charset="0"/>
              <a:buNone/>
            </a:pPr>
            <a:r>
              <a:rPr lang="en-US" sz="926">
                <a:solidFill>
                  <a:schemeClr val="tx1"/>
                </a:solidFill>
                <a:latin typeface="Calibri" panose="020F0502020204030204" pitchFamily="34" charset="0"/>
                <a:cs typeface="Calibri" panose="020F0502020204030204" pitchFamily="34" charset="0"/>
              </a:rPr>
              <a:t>(2012-2018)</a:t>
            </a:r>
          </a:p>
          <a:p>
            <a:pPr marL="121028" lvl="1" indent="-121028">
              <a:lnSpc>
                <a:spcPct val="110000"/>
              </a:lnSpc>
              <a:spcAft>
                <a:spcPts val="0"/>
              </a:spcAft>
              <a:buClr>
                <a:schemeClr val="accent2"/>
              </a:buClr>
              <a:buFont typeface="System Font Regular"/>
              <a:buChar char="■"/>
            </a:pPr>
            <a:r>
              <a:rPr lang="en-US" sz="926" b="1">
                <a:solidFill>
                  <a:schemeClr val="tx1"/>
                </a:solidFill>
                <a:latin typeface="Calibri" panose="020F0502020204030204" pitchFamily="34" charset="0"/>
                <a:cs typeface="Calibri" panose="020F0502020204030204" pitchFamily="34" charset="0"/>
              </a:rPr>
              <a:t>10th Annual M&amp;A Advisor Turnaround Awards, Restructuring Deal of the Year </a:t>
            </a:r>
          </a:p>
          <a:p>
            <a:pPr marL="121028" lvl="1" indent="0">
              <a:lnSpc>
                <a:spcPct val="110000"/>
              </a:lnSpc>
              <a:spcAft>
                <a:spcPts val="298"/>
              </a:spcAft>
              <a:buFont typeface="Calibri" panose="020F0502020204030204" pitchFamily="34" charset="0"/>
              <a:buNone/>
              <a:tabLst/>
            </a:pPr>
            <a:r>
              <a:rPr lang="en-US" sz="926">
                <a:solidFill>
                  <a:schemeClr val="tx1"/>
                </a:solidFill>
                <a:latin typeface="Calibri" panose="020F0502020204030204" pitchFamily="34" charset="0"/>
                <a:cs typeface="Calibri" panose="020F0502020204030204" pitchFamily="34" charset="0"/>
              </a:rPr>
              <a:t>(Over $500 million to $1 billion), The M&amp;A Advisor (2017)</a:t>
            </a:r>
          </a:p>
        </p:txBody>
      </p:sp>
      <p:sp>
        <p:nvSpPr>
          <p:cNvPr id="22" name="TextBox 21">
            <a:extLst>
              <a:ext uri="{FF2B5EF4-FFF2-40B4-BE49-F238E27FC236}">
                <a16:creationId xmlns:a16="http://schemas.microsoft.com/office/drawing/2014/main" id="{EC8CAE5F-AEEF-BB4F-B332-6939BA468494}"/>
              </a:ext>
            </a:extLst>
          </p:cNvPr>
          <p:cNvSpPr txBox="1"/>
          <p:nvPr/>
        </p:nvSpPr>
        <p:spPr>
          <a:xfrm>
            <a:off x="9251370" y="507124"/>
            <a:ext cx="4357347" cy="504908"/>
          </a:xfrm>
          <a:prstGeom prst="rect">
            <a:avLst/>
          </a:prstGeom>
          <a:solidFill>
            <a:schemeClr val="bg1"/>
          </a:solidFill>
          <a:ln w="25400">
            <a:solidFill>
              <a:srgbClr val="FF0000"/>
            </a:solidFill>
          </a:ln>
        </p:spPr>
        <p:txBody>
          <a:bodyPr vert="horz" lIns="56729" tIns="0" rIns="60512" bIns="0" rtlCol="0" anchor="t" anchorCtr="0">
            <a:noAutofit/>
          </a:bodyPr>
          <a:lstStyle/>
          <a:p>
            <a:pPr>
              <a:lnSpc>
                <a:spcPct val="120000"/>
              </a:lnSpc>
              <a:defRPr/>
            </a:pPr>
            <a:r>
              <a:rPr lang="en-US" sz="926" b="1" kern="0">
                <a:solidFill>
                  <a:schemeClr val="accent2"/>
                </a:solidFill>
                <a:latin typeface="Calibri" panose="020F0502020204030204" pitchFamily="34" charset="0"/>
                <a:ea typeface="ＭＳ Ｐゴシック"/>
                <a:cs typeface="Calibri" panose="020F0502020204030204" pitchFamily="34" charset="0"/>
              </a:rPr>
              <a:t>Enter one (1) main phone number at which the client can reach out. </a:t>
            </a:r>
            <a:r>
              <a:rPr lang="en-US" sz="926">
                <a:latin typeface="Calibri" panose="020F0502020204030204" pitchFamily="34" charset="0"/>
                <a:cs typeface="Calibri" panose="020F0502020204030204" pitchFamily="34" charset="0"/>
              </a:rPr>
              <a:t>Additional phone numbers can be placed in the left rail.</a:t>
            </a:r>
            <a:endParaRPr lang="en-US" sz="926" b="1" kern="0">
              <a:solidFill>
                <a:schemeClr val="accent2"/>
              </a:solidFill>
              <a:latin typeface="Calibri" panose="020F0502020204030204" pitchFamily="34" charset="0"/>
              <a:ea typeface="ＭＳ Ｐゴシック"/>
              <a:cs typeface="Calibri" panose="020F0502020204030204" pitchFamily="34" charset="0"/>
            </a:endParaRPr>
          </a:p>
        </p:txBody>
      </p:sp>
      <p:sp>
        <p:nvSpPr>
          <p:cNvPr id="25" name="TextBox 24">
            <a:extLst>
              <a:ext uri="{FF2B5EF4-FFF2-40B4-BE49-F238E27FC236}">
                <a16:creationId xmlns:a16="http://schemas.microsoft.com/office/drawing/2014/main" id="{3EFFE3B0-E38F-CC4E-8413-BCA09227FCB8}"/>
              </a:ext>
            </a:extLst>
          </p:cNvPr>
          <p:cNvSpPr txBox="1"/>
          <p:nvPr/>
        </p:nvSpPr>
        <p:spPr>
          <a:xfrm>
            <a:off x="-2334294" y="747679"/>
            <a:ext cx="2239193" cy="656010"/>
          </a:xfrm>
          <a:prstGeom prst="rect">
            <a:avLst/>
          </a:prstGeom>
          <a:solidFill>
            <a:schemeClr val="bg1"/>
          </a:solidFill>
          <a:ln w="25400">
            <a:solidFill>
              <a:srgbClr val="FF0000"/>
            </a:solidFill>
          </a:ln>
        </p:spPr>
        <p:txBody>
          <a:bodyPr vert="horz" lIns="56729" tIns="0" rIns="60512" bIns="0" rtlCol="0" anchor="t" anchorCtr="0">
            <a:noAutofit/>
          </a:bodyPr>
          <a:lstStyle/>
          <a:p>
            <a:pPr>
              <a:lnSpc>
                <a:spcPct val="120000"/>
              </a:lnSpc>
              <a:defRPr/>
            </a:pPr>
            <a:r>
              <a:rPr lang="en-US" sz="926" b="1" kern="0">
                <a:solidFill>
                  <a:schemeClr val="accent2"/>
                </a:solidFill>
                <a:latin typeface="Calibri" panose="020F0502020204030204" pitchFamily="34" charset="0"/>
                <a:ea typeface="ＭＳ Ｐゴシック"/>
                <a:cs typeface="Calibri" panose="020F0502020204030204" pitchFamily="34" charset="0"/>
              </a:rPr>
              <a:t>Corporate Title is represented in the </a:t>
            </a:r>
            <a:r>
              <a:rPr lang="en-US" sz="926" b="1" kern="0" err="1">
                <a:solidFill>
                  <a:schemeClr val="accent2"/>
                </a:solidFill>
                <a:latin typeface="Calibri" panose="020F0502020204030204" pitchFamily="34" charset="0"/>
                <a:ea typeface="ＭＳ Ｐゴシック"/>
                <a:cs typeface="Calibri" panose="020F0502020204030204" pitchFamily="34" charset="0"/>
              </a:rPr>
              <a:t>subheader</a:t>
            </a:r>
            <a:r>
              <a:rPr lang="en-US" sz="926" b="1" kern="0">
                <a:solidFill>
                  <a:schemeClr val="accent2"/>
                </a:solidFill>
                <a:latin typeface="Calibri" panose="020F0502020204030204" pitchFamily="34" charset="0"/>
                <a:ea typeface="ＭＳ Ｐゴシック"/>
                <a:cs typeface="Calibri" panose="020F0502020204030204" pitchFamily="34" charset="0"/>
              </a:rPr>
              <a:t> – </a:t>
            </a:r>
            <a:r>
              <a:rPr lang="en-US" sz="926">
                <a:latin typeface="Calibri" panose="020F0502020204030204" pitchFamily="34" charset="0"/>
                <a:cs typeface="Calibri" panose="020F0502020204030204" pitchFamily="34" charset="0"/>
              </a:rPr>
              <a:t>not to be included elsewhere within the bio.</a:t>
            </a:r>
          </a:p>
        </p:txBody>
      </p:sp>
      <p:sp>
        <p:nvSpPr>
          <p:cNvPr id="26" name="TextBox 25">
            <a:extLst>
              <a:ext uri="{FF2B5EF4-FFF2-40B4-BE49-F238E27FC236}">
                <a16:creationId xmlns:a16="http://schemas.microsoft.com/office/drawing/2014/main" id="{F1529B4D-948E-7542-95E0-C33073A1F3E4}"/>
              </a:ext>
            </a:extLst>
          </p:cNvPr>
          <p:cNvSpPr txBox="1"/>
          <p:nvPr/>
        </p:nvSpPr>
        <p:spPr>
          <a:xfrm>
            <a:off x="-2334294" y="1534473"/>
            <a:ext cx="2239193" cy="975091"/>
          </a:xfrm>
          <a:prstGeom prst="rect">
            <a:avLst/>
          </a:prstGeom>
          <a:solidFill>
            <a:schemeClr val="bg1"/>
          </a:solidFill>
          <a:ln w="25400">
            <a:solidFill>
              <a:srgbClr val="FF0000"/>
            </a:solidFill>
          </a:ln>
        </p:spPr>
        <p:txBody>
          <a:bodyPr vert="horz" lIns="56729" tIns="0" rIns="60512" bIns="0" rtlCol="0" anchor="t" anchorCtr="0">
            <a:noAutofit/>
          </a:bodyPr>
          <a:lstStyle/>
          <a:p>
            <a:pPr>
              <a:lnSpc>
                <a:spcPct val="120000"/>
              </a:lnSpc>
              <a:defRPr/>
            </a:pPr>
            <a:r>
              <a:rPr lang="en-US" sz="926" b="1" kern="0">
                <a:solidFill>
                  <a:schemeClr val="accent2"/>
                </a:solidFill>
                <a:latin typeface="Calibri" panose="020F0502020204030204" pitchFamily="34" charset="0"/>
                <a:ea typeface="ＭＳ Ｐゴシック"/>
                <a:cs typeface="Calibri" panose="020F0502020204030204" pitchFamily="34" charset="0"/>
              </a:rPr>
              <a:t>Professional Portrait is optional. </a:t>
            </a:r>
            <a:r>
              <a:rPr lang="en-US" sz="794">
                <a:latin typeface="Calibri" panose="020F0502020204030204" pitchFamily="34" charset="0"/>
                <a:cs typeface="Calibri" panose="020F0502020204030204" pitchFamily="34" charset="0"/>
              </a:rPr>
              <a:t>If not including the Professional Portrait, utilize the Bio slide layout w/o image.</a:t>
            </a:r>
          </a:p>
        </p:txBody>
      </p:sp>
      <p:sp>
        <p:nvSpPr>
          <p:cNvPr id="27" name="TextBox 26">
            <a:extLst>
              <a:ext uri="{FF2B5EF4-FFF2-40B4-BE49-F238E27FC236}">
                <a16:creationId xmlns:a16="http://schemas.microsoft.com/office/drawing/2014/main" id="{B7499DD6-6DF8-F64E-B31C-BCDFEB3EAB14}"/>
              </a:ext>
            </a:extLst>
          </p:cNvPr>
          <p:cNvSpPr txBox="1"/>
          <p:nvPr/>
        </p:nvSpPr>
        <p:spPr>
          <a:xfrm>
            <a:off x="-2334294" y="2759214"/>
            <a:ext cx="2239193" cy="1347813"/>
          </a:xfrm>
          <a:prstGeom prst="rect">
            <a:avLst/>
          </a:prstGeom>
          <a:solidFill>
            <a:schemeClr val="bg1"/>
          </a:solidFill>
          <a:ln w="25400">
            <a:solidFill>
              <a:srgbClr val="FF0000"/>
            </a:solidFill>
          </a:ln>
        </p:spPr>
        <p:txBody>
          <a:bodyPr vert="horz" lIns="56729" tIns="0" rIns="60512" bIns="0" rtlCol="0" anchor="t" anchorCtr="0">
            <a:noAutofit/>
          </a:bodyPr>
          <a:lstStyle/>
          <a:p>
            <a:pPr>
              <a:lnSpc>
                <a:spcPct val="120000"/>
              </a:lnSpc>
              <a:defRPr/>
            </a:pPr>
            <a:r>
              <a:rPr lang="en-US" sz="926" b="1" kern="0">
                <a:solidFill>
                  <a:schemeClr val="accent2"/>
                </a:solidFill>
                <a:latin typeface="Calibri" panose="020F0502020204030204" pitchFamily="34" charset="0"/>
                <a:ea typeface="ＭＳ Ｐゴシック"/>
                <a:cs typeface="Calibri" panose="020F0502020204030204" pitchFamily="34" charset="0"/>
              </a:rPr>
              <a:t>Items in the left rail are optional – please include what is relevant. </a:t>
            </a:r>
            <a:r>
              <a:rPr lang="en-US" sz="794">
                <a:latin typeface="Calibri" panose="020F0502020204030204" pitchFamily="34" charset="0"/>
                <a:cs typeface="Calibri" panose="020F0502020204030204" pitchFamily="34" charset="0"/>
              </a:rPr>
              <a:t>If included, listing should be in alphabetical or chronological order.</a:t>
            </a:r>
          </a:p>
        </p:txBody>
      </p:sp>
      <p:sp>
        <p:nvSpPr>
          <p:cNvPr id="28" name="TextBox 27">
            <a:extLst>
              <a:ext uri="{FF2B5EF4-FFF2-40B4-BE49-F238E27FC236}">
                <a16:creationId xmlns:a16="http://schemas.microsoft.com/office/drawing/2014/main" id="{9C8CB53B-E8C2-1349-823B-5B133DC992C6}"/>
              </a:ext>
            </a:extLst>
          </p:cNvPr>
          <p:cNvSpPr txBox="1"/>
          <p:nvPr/>
        </p:nvSpPr>
        <p:spPr>
          <a:xfrm>
            <a:off x="9251370" y="1510461"/>
            <a:ext cx="4357347" cy="7059706"/>
          </a:xfrm>
          <a:prstGeom prst="rect">
            <a:avLst/>
          </a:prstGeom>
          <a:solidFill>
            <a:schemeClr val="bg1"/>
          </a:solidFill>
          <a:ln w="25400">
            <a:solidFill>
              <a:srgbClr val="FF0000"/>
            </a:solidFill>
          </a:ln>
        </p:spPr>
        <p:txBody>
          <a:bodyPr vert="horz" lIns="56729" tIns="0" rIns="60512" bIns="0" rtlCol="0" anchor="t" anchorCtr="0">
            <a:noAutofit/>
          </a:bodyPr>
          <a:lstStyle/>
          <a:p>
            <a:pPr marL="0" lvl="1" defTabSz="665652" fontAlgn="base">
              <a:lnSpc>
                <a:spcPct val="125000"/>
              </a:lnSpc>
              <a:spcAft>
                <a:spcPts val="298"/>
              </a:spcAft>
              <a:buClr>
                <a:schemeClr val="accent2"/>
              </a:buClr>
              <a:buSzPct val="80000"/>
              <a:defRPr/>
            </a:pPr>
            <a:r>
              <a:rPr lang="en-US" sz="926" b="1">
                <a:solidFill>
                  <a:schemeClr val="accent2"/>
                </a:solidFill>
                <a:latin typeface="Calibri" panose="020F0502020204030204" pitchFamily="34" charset="0"/>
                <a:cs typeface="Calibri" panose="020F0502020204030204" pitchFamily="34" charset="0"/>
              </a:rPr>
              <a:t>Bio Policy Guidelines</a:t>
            </a:r>
            <a:endParaRPr lang="en-US" sz="926">
              <a:solidFill>
                <a:srgbClr val="000000"/>
              </a:solidFill>
              <a:latin typeface="Calibri" panose="020F0502020204030204" pitchFamily="34" charset="0"/>
              <a:cs typeface="Calibri" panose="020F0502020204030204" pitchFamily="34" charset="0"/>
            </a:endParaRPr>
          </a:p>
          <a:p>
            <a:pPr marL="121030" lvl="1" indent="-121030" defTabSz="665652" fontAlgn="base">
              <a:lnSpc>
                <a:spcPct val="125000"/>
              </a:lnSpc>
              <a:spcAft>
                <a:spcPts val="298"/>
              </a:spcAft>
              <a:buClr>
                <a:schemeClr val="accent2"/>
              </a:buClr>
              <a:buSzPct val="100000"/>
              <a:buFont typeface="System Font Regular"/>
              <a:buChar char="■"/>
              <a:defRPr/>
            </a:pPr>
            <a:r>
              <a:rPr lang="en-US" sz="926">
                <a:solidFill>
                  <a:srgbClr val="000000"/>
                </a:solidFill>
                <a:latin typeface="Calibri" panose="020F0502020204030204" pitchFamily="34" charset="0"/>
                <a:cs typeface="Calibri" panose="020F0502020204030204" pitchFamily="34" charset="0"/>
              </a:rPr>
              <a:t>After first mention of formal name, utilize Honorific Title or first name thereafter and consistently through </a:t>
            </a:r>
          </a:p>
          <a:p>
            <a:pPr marL="266266" lvl="1" indent="-145236" defTabSz="665652" fontAlgn="base">
              <a:lnSpc>
                <a:spcPct val="125000"/>
              </a:lnSpc>
              <a:spcAft>
                <a:spcPts val="298"/>
              </a:spcAft>
              <a:buClr>
                <a:schemeClr val="accent2"/>
              </a:buClr>
              <a:buSzPct val="100000"/>
              <a:buFont typeface="System Font Regular"/>
              <a:buChar char="—"/>
              <a:defRPr/>
            </a:pPr>
            <a:r>
              <a:rPr lang="en-US" sz="926">
                <a:solidFill>
                  <a:srgbClr val="000000"/>
                </a:solidFill>
                <a:latin typeface="Calibri" panose="020F0502020204030204" pitchFamily="34" charset="0"/>
                <a:cs typeface="Calibri" panose="020F0502020204030204" pitchFamily="34" charset="0"/>
              </a:rPr>
              <a:t>Name should be used consistently throughout (i.e. Mr. Smith OR John)</a:t>
            </a:r>
          </a:p>
          <a:p>
            <a:pPr marL="266266" lvl="1" indent="-145236" defTabSz="665652" fontAlgn="base">
              <a:lnSpc>
                <a:spcPct val="125000"/>
              </a:lnSpc>
              <a:spcAft>
                <a:spcPts val="298"/>
              </a:spcAft>
              <a:buClr>
                <a:schemeClr val="accent2"/>
              </a:buClr>
              <a:buSzPct val="100000"/>
              <a:buFont typeface="System Font Regular"/>
              <a:buChar char="—"/>
              <a:defRPr/>
            </a:pPr>
            <a:r>
              <a:rPr lang="en-US" sz="926">
                <a:solidFill>
                  <a:srgbClr val="000000"/>
                </a:solidFill>
                <a:latin typeface="Calibri" panose="020F0502020204030204" pitchFamily="34" charset="0"/>
                <a:cs typeface="Calibri" panose="020F0502020204030204" pitchFamily="34" charset="0"/>
              </a:rPr>
              <a:t>He / She is permitted throughout</a:t>
            </a:r>
          </a:p>
          <a:p>
            <a:pPr marL="121030" lvl="1" indent="-121030" defTabSz="665652" fontAlgn="base">
              <a:lnSpc>
                <a:spcPct val="125000"/>
              </a:lnSpc>
              <a:spcAft>
                <a:spcPts val="298"/>
              </a:spcAft>
              <a:buClr>
                <a:schemeClr val="accent2"/>
              </a:buClr>
              <a:buSzPct val="100000"/>
              <a:buFont typeface="System Font Regular"/>
              <a:buChar char="■"/>
              <a:defRPr/>
            </a:pPr>
            <a:r>
              <a:rPr lang="en-US" sz="926">
                <a:solidFill>
                  <a:srgbClr val="000000"/>
                </a:solidFill>
                <a:latin typeface="Calibri" panose="020F0502020204030204" pitchFamily="34" charset="0"/>
                <a:cs typeface="Calibri" panose="020F0502020204030204" pitchFamily="34" charset="0"/>
              </a:rPr>
              <a:t>Information should be written in a chronological manner within each paragraph</a:t>
            </a:r>
          </a:p>
          <a:p>
            <a:pPr marL="121030" lvl="1" indent="-121030" defTabSz="665652" fontAlgn="base">
              <a:lnSpc>
                <a:spcPct val="125000"/>
              </a:lnSpc>
              <a:spcAft>
                <a:spcPts val="298"/>
              </a:spcAft>
              <a:buClr>
                <a:schemeClr val="accent2"/>
              </a:buClr>
              <a:buSzPct val="100000"/>
              <a:buFont typeface="System Font Regular"/>
              <a:buChar char="■"/>
              <a:defRPr/>
            </a:pPr>
            <a:r>
              <a:rPr lang="en-US" sz="926">
                <a:solidFill>
                  <a:srgbClr val="000000"/>
                </a:solidFill>
                <a:latin typeface="Calibri" panose="020F0502020204030204" pitchFamily="34" charset="0"/>
                <a:cs typeface="Calibri" panose="020F0502020204030204" pitchFamily="34" charset="0"/>
              </a:rPr>
              <a:t>Headings and / or bullets </a:t>
            </a:r>
            <a:r>
              <a:rPr lang="en-US" sz="926" b="1">
                <a:solidFill>
                  <a:srgbClr val="000000"/>
                </a:solidFill>
                <a:latin typeface="Calibri" panose="020F0502020204030204" pitchFamily="34" charset="0"/>
                <a:cs typeface="Calibri" panose="020F0502020204030204" pitchFamily="34" charset="0"/>
              </a:rPr>
              <a:t>not permitted within Professional Expertise / Body Context / Education Paragraphs</a:t>
            </a:r>
          </a:p>
          <a:p>
            <a:pPr marL="121030" lvl="1" indent="-121030" defTabSz="665652" fontAlgn="base">
              <a:lnSpc>
                <a:spcPct val="125000"/>
              </a:lnSpc>
              <a:spcAft>
                <a:spcPts val="298"/>
              </a:spcAft>
              <a:buClr>
                <a:schemeClr val="accent2"/>
              </a:buClr>
              <a:buSzPct val="100000"/>
              <a:buFont typeface="System Font Regular"/>
              <a:buChar char="■"/>
              <a:defRPr/>
            </a:pPr>
            <a:r>
              <a:rPr lang="en-US" sz="926" b="1">
                <a:solidFill>
                  <a:srgbClr val="000000"/>
                </a:solidFill>
                <a:latin typeface="Calibri" panose="020F0502020204030204" pitchFamily="34" charset="0"/>
                <a:cs typeface="Calibri" panose="020F0502020204030204" pitchFamily="34" charset="0"/>
              </a:rPr>
              <a:t>Relevant Experience </a:t>
            </a:r>
            <a:r>
              <a:rPr lang="en-US" sz="926">
                <a:solidFill>
                  <a:srgbClr val="000000"/>
                </a:solidFill>
                <a:latin typeface="Calibri" panose="020F0502020204030204" pitchFamily="34" charset="0"/>
                <a:cs typeface="Calibri" panose="020F0502020204030204" pitchFamily="34" charset="0"/>
              </a:rPr>
              <a:t>and</a:t>
            </a:r>
            <a:r>
              <a:rPr lang="en-US" sz="926" b="1">
                <a:solidFill>
                  <a:srgbClr val="000000"/>
                </a:solidFill>
                <a:latin typeface="Calibri" panose="020F0502020204030204" pitchFamily="34" charset="0"/>
                <a:cs typeface="Calibri" panose="020F0502020204030204" pitchFamily="34" charset="0"/>
              </a:rPr>
              <a:t> Awards &amp; Recognition Paragraphs </a:t>
            </a:r>
            <a:r>
              <a:rPr lang="en-US" sz="926">
                <a:solidFill>
                  <a:srgbClr val="000000"/>
                </a:solidFill>
                <a:latin typeface="Calibri" panose="020F0502020204030204" pitchFamily="34" charset="0"/>
                <a:cs typeface="Calibri" panose="020F0502020204030204" pitchFamily="34" charset="0"/>
              </a:rPr>
              <a:t>should include </a:t>
            </a:r>
            <a:r>
              <a:rPr lang="en-US" sz="926" b="1">
                <a:solidFill>
                  <a:srgbClr val="000000"/>
                </a:solidFill>
                <a:latin typeface="Calibri" panose="020F0502020204030204" pitchFamily="34" charset="0"/>
                <a:cs typeface="Calibri" panose="020F0502020204030204" pitchFamily="34" charset="0"/>
              </a:rPr>
              <a:t>headings as seen within templates</a:t>
            </a:r>
          </a:p>
          <a:p>
            <a:pPr marL="0" lvl="1" indent="0" defTabSz="665652" fontAlgn="base">
              <a:lnSpc>
                <a:spcPct val="125000"/>
              </a:lnSpc>
              <a:spcAft>
                <a:spcPts val="298"/>
              </a:spcAft>
              <a:buClr>
                <a:schemeClr val="accent2"/>
              </a:buClr>
              <a:buSzPct val="100000"/>
              <a:buFont typeface="System Font Regular"/>
              <a:buNone/>
              <a:defRPr/>
            </a:pPr>
            <a:r>
              <a:rPr lang="en-US" sz="926" b="1">
                <a:solidFill>
                  <a:schemeClr val="accent2"/>
                </a:solidFill>
                <a:latin typeface="Calibri" panose="020F0502020204030204" pitchFamily="34" charset="0"/>
                <a:cs typeface="Calibri" panose="020F0502020204030204" pitchFamily="34" charset="0"/>
              </a:rPr>
              <a:t>Optional Areas: </a:t>
            </a:r>
            <a:r>
              <a:rPr lang="en-US" sz="926">
                <a:solidFill>
                  <a:srgbClr val="000000"/>
                </a:solidFill>
                <a:latin typeface="Calibri" panose="020F0502020204030204" pitchFamily="34" charset="0"/>
                <a:cs typeface="Calibri" panose="020F0502020204030204" pitchFamily="34" charset="0"/>
              </a:rPr>
              <a:t>if included, format / guidelines should be used as follows </a:t>
            </a:r>
            <a:endParaRPr lang="en-US" sz="926" b="1">
              <a:solidFill>
                <a:srgbClr val="000000"/>
              </a:solidFill>
              <a:latin typeface="Calibri" panose="020F0502020204030204" pitchFamily="34" charset="0"/>
              <a:cs typeface="Calibri" panose="020F0502020204030204" pitchFamily="34" charset="0"/>
            </a:endParaRPr>
          </a:p>
          <a:p>
            <a:pPr marL="121030" lvl="1" indent="-121030" defTabSz="665652" fontAlgn="base">
              <a:lnSpc>
                <a:spcPct val="125000"/>
              </a:lnSpc>
              <a:spcAft>
                <a:spcPts val="298"/>
              </a:spcAft>
              <a:buClr>
                <a:schemeClr val="accent2"/>
              </a:buClr>
              <a:buSzPct val="100000"/>
              <a:buFont typeface="System Font Regular"/>
              <a:buChar char="■"/>
              <a:defRPr/>
            </a:pPr>
            <a:r>
              <a:rPr lang="en-US" sz="926">
                <a:solidFill>
                  <a:srgbClr val="000000"/>
                </a:solidFill>
                <a:latin typeface="Calibri" panose="020F0502020204030204" pitchFamily="34" charset="0"/>
                <a:cs typeface="Calibri" panose="020F0502020204030204" pitchFamily="34" charset="0"/>
              </a:rPr>
              <a:t>Education Paragraph (to be included if need to detail more information than is in the left rail and add where/as relevant)</a:t>
            </a:r>
          </a:p>
          <a:p>
            <a:pPr marL="310139" lvl="1" indent="-189110" defTabSz="665652" fontAlgn="base">
              <a:lnSpc>
                <a:spcPct val="125000"/>
              </a:lnSpc>
              <a:spcAft>
                <a:spcPts val="298"/>
              </a:spcAft>
              <a:buClr>
                <a:schemeClr val="accent2"/>
              </a:buClr>
              <a:buSzPct val="100000"/>
              <a:buFont typeface="System Font Regular"/>
              <a:buChar char="—"/>
              <a:defRPr/>
            </a:pPr>
            <a:r>
              <a:rPr lang="en-US" sz="926">
                <a:solidFill>
                  <a:srgbClr val="000000"/>
                </a:solidFill>
                <a:latin typeface="Calibri" panose="020F0502020204030204" pitchFamily="34" charset="0"/>
                <a:cs typeface="Calibri" panose="020F0502020204030204" pitchFamily="34" charset="0"/>
              </a:rPr>
              <a:t>Format: 1. Degrees: [Name] holds a [degree using periods, listed in ascending order – lowest to highest] in [subject; lowercase] from [School] ; 2. Certification(s): [Name] is a [Certification; caps] and a member of [Organization]. 3. Affiliations (listed in order of importance / degree of involvement) [Name] [serves as the Title or is member; caps] of [Organization (and location if applicable)] </a:t>
            </a:r>
          </a:p>
          <a:p>
            <a:pPr marL="121030" lvl="1" indent="-121030" defTabSz="665652" fontAlgn="base">
              <a:lnSpc>
                <a:spcPct val="125000"/>
              </a:lnSpc>
              <a:spcAft>
                <a:spcPts val="298"/>
              </a:spcAft>
              <a:buClr>
                <a:schemeClr val="accent2"/>
              </a:buClr>
              <a:buSzPct val="100000"/>
              <a:buFont typeface="System Font Regular"/>
              <a:buChar char="■"/>
              <a:defRPr/>
            </a:pPr>
            <a:r>
              <a:rPr lang="en-US" sz="926">
                <a:solidFill>
                  <a:srgbClr val="000000"/>
                </a:solidFill>
                <a:latin typeface="Calibri" panose="020F0502020204030204" pitchFamily="34" charset="0"/>
                <a:cs typeface="Calibri" panose="020F0502020204030204" pitchFamily="34" charset="0"/>
              </a:rPr>
              <a:t>Relevant Experience</a:t>
            </a:r>
          </a:p>
          <a:p>
            <a:pPr marL="266266" lvl="1" indent="-145236" defTabSz="665652" fontAlgn="base">
              <a:lnSpc>
                <a:spcPct val="125000"/>
              </a:lnSpc>
              <a:spcAft>
                <a:spcPts val="298"/>
              </a:spcAft>
              <a:buClr>
                <a:schemeClr val="accent2"/>
              </a:buClr>
              <a:buSzPct val="100000"/>
              <a:buFont typeface="System Font Regular"/>
              <a:buChar char="—"/>
              <a:defRPr/>
            </a:pPr>
            <a:r>
              <a:rPr lang="en-US" sz="926">
                <a:solidFill>
                  <a:srgbClr val="000000"/>
                </a:solidFill>
                <a:latin typeface="Calibri" panose="020F0502020204030204" pitchFamily="34" charset="0"/>
                <a:cs typeface="Calibri" panose="020F0502020204030204" pitchFamily="34" charset="0"/>
              </a:rPr>
              <a:t>Bulleted to delineate quickly professional’s key engagements </a:t>
            </a:r>
          </a:p>
          <a:p>
            <a:pPr marL="121030" lvl="1" indent="-121030" defTabSz="665652" fontAlgn="base">
              <a:lnSpc>
                <a:spcPct val="125000"/>
              </a:lnSpc>
              <a:spcAft>
                <a:spcPts val="298"/>
              </a:spcAft>
              <a:buClr>
                <a:schemeClr val="accent2"/>
              </a:buClr>
              <a:buSzPct val="100000"/>
              <a:buFont typeface="System Font Regular"/>
              <a:buChar char="■"/>
              <a:defRPr/>
            </a:pPr>
            <a:r>
              <a:rPr lang="en-US" sz="926">
                <a:solidFill>
                  <a:srgbClr val="000000"/>
                </a:solidFill>
                <a:latin typeface="Calibri" panose="020F0502020204030204" pitchFamily="34" charset="0"/>
                <a:cs typeface="Calibri" panose="020F0502020204030204" pitchFamily="34" charset="0"/>
              </a:rPr>
              <a:t>Awards &amp; Recognition</a:t>
            </a:r>
          </a:p>
          <a:p>
            <a:pPr marL="266266" lvl="1" indent="-145236" defTabSz="665652" fontAlgn="base">
              <a:lnSpc>
                <a:spcPct val="125000"/>
              </a:lnSpc>
              <a:spcAft>
                <a:spcPts val="298"/>
              </a:spcAft>
              <a:buClr>
                <a:schemeClr val="accent2"/>
              </a:buClr>
              <a:buSzPct val="100000"/>
              <a:buFont typeface="System Font Regular"/>
              <a:buChar char="—"/>
              <a:defRPr/>
            </a:pPr>
            <a:r>
              <a:rPr lang="en-US" sz="926">
                <a:solidFill>
                  <a:srgbClr val="000000"/>
                </a:solidFill>
                <a:latin typeface="Calibri" panose="020F0502020204030204" pitchFamily="34" charset="0"/>
                <a:cs typeface="Calibri" panose="020F0502020204030204" pitchFamily="34" charset="0"/>
              </a:rPr>
              <a:t>Format: </a:t>
            </a:r>
            <a:r>
              <a:rPr lang="en-US" sz="926" b="1">
                <a:solidFill>
                  <a:srgbClr val="000000"/>
                </a:solidFill>
                <a:latin typeface="Calibri" panose="020F0502020204030204" pitchFamily="34" charset="0"/>
                <a:cs typeface="Calibri" panose="020F0502020204030204" pitchFamily="34" charset="0"/>
              </a:rPr>
              <a:t>Name of award (bold), </a:t>
            </a:r>
            <a:r>
              <a:rPr lang="en-US" sz="926">
                <a:solidFill>
                  <a:srgbClr val="000000"/>
                </a:solidFill>
                <a:latin typeface="Calibri" panose="020F0502020204030204" pitchFamily="34" charset="0"/>
                <a:cs typeface="Calibri" panose="020F0502020204030204" pitchFamily="34" charset="0"/>
              </a:rPr>
              <a:t>Category, special recognition or honorary mention if part of award, </a:t>
            </a:r>
            <a:r>
              <a:rPr lang="en-US" sz="926" i="1">
                <a:solidFill>
                  <a:srgbClr val="000000"/>
                </a:solidFill>
                <a:latin typeface="Calibri" panose="020F0502020204030204" pitchFamily="34" charset="0"/>
                <a:cs typeface="Calibri" panose="020F0502020204030204" pitchFamily="34" charset="0"/>
              </a:rPr>
              <a:t>Sponsor firm or publisher name (italics), </a:t>
            </a:r>
            <a:r>
              <a:rPr lang="en-US" sz="926">
                <a:solidFill>
                  <a:srgbClr val="000000"/>
                </a:solidFill>
                <a:latin typeface="Calibri" panose="020F0502020204030204" pitchFamily="34" charset="0"/>
                <a:cs typeface="Calibri" panose="020F0502020204030204" pitchFamily="34" charset="0"/>
              </a:rPr>
              <a:t>Year (unitalicized)</a:t>
            </a:r>
          </a:p>
          <a:p>
            <a:pPr marL="266266" lvl="1" indent="-145236" defTabSz="665652" fontAlgn="base">
              <a:lnSpc>
                <a:spcPct val="125000"/>
              </a:lnSpc>
              <a:spcAft>
                <a:spcPts val="298"/>
              </a:spcAft>
              <a:buClr>
                <a:schemeClr val="accent2"/>
              </a:buClr>
              <a:buSzPct val="100000"/>
              <a:buFont typeface="System Font Regular"/>
              <a:buChar char="—"/>
              <a:defRPr/>
            </a:pPr>
            <a:r>
              <a:rPr lang="en-US" sz="926" i="1">
                <a:solidFill>
                  <a:srgbClr val="000000"/>
                </a:solidFill>
                <a:latin typeface="Calibri" panose="020F0502020204030204" pitchFamily="34" charset="0"/>
                <a:cs typeface="Calibri" panose="020F0502020204030204" pitchFamily="34" charset="0"/>
              </a:rPr>
              <a:t>Awards which repeat over several years should be cited as (earliest year – latest year)</a:t>
            </a:r>
          </a:p>
          <a:p>
            <a:pPr marL="266266" lvl="1" indent="-145236" defTabSz="665652" fontAlgn="base">
              <a:lnSpc>
                <a:spcPct val="125000"/>
              </a:lnSpc>
              <a:spcAft>
                <a:spcPts val="298"/>
              </a:spcAft>
              <a:buClr>
                <a:schemeClr val="accent2"/>
              </a:buClr>
              <a:buSzPct val="100000"/>
              <a:buFont typeface="System Font Regular"/>
              <a:buChar char="—"/>
              <a:defRPr/>
            </a:pPr>
            <a:r>
              <a:rPr lang="en-US" sz="926" i="1">
                <a:solidFill>
                  <a:srgbClr val="000000"/>
                </a:solidFill>
                <a:latin typeface="Calibri" panose="020F0502020204030204" pitchFamily="34" charset="0"/>
                <a:cs typeface="Calibri" panose="020F0502020204030204" pitchFamily="34" charset="0"/>
              </a:rPr>
              <a:t>Awards with official recognition from the sponsor firm as ‘winner or leader’ may be listed; finalist status not permitted</a:t>
            </a:r>
          </a:p>
          <a:p>
            <a:pPr marL="266266" lvl="1" indent="-145236" defTabSz="665652" fontAlgn="base">
              <a:lnSpc>
                <a:spcPct val="125000"/>
              </a:lnSpc>
              <a:spcAft>
                <a:spcPts val="298"/>
              </a:spcAft>
              <a:buClr>
                <a:schemeClr val="accent2"/>
              </a:buClr>
              <a:buSzPct val="100000"/>
              <a:buFont typeface="System Font Regular"/>
              <a:buChar char="—"/>
              <a:defRPr/>
            </a:pPr>
            <a:r>
              <a:rPr lang="en-US" sz="926" i="1">
                <a:solidFill>
                  <a:srgbClr val="000000"/>
                </a:solidFill>
                <a:latin typeface="Calibri" panose="020F0502020204030204" pitchFamily="34" charset="0"/>
                <a:cs typeface="Calibri" panose="020F0502020204030204" pitchFamily="34" charset="0"/>
              </a:rPr>
              <a:t>Quote or subjective commentary not permitted </a:t>
            </a:r>
          </a:p>
          <a:p>
            <a:pPr marL="266266" lvl="1" indent="-145236" defTabSz="665652" fontAlgn="base">
              <a:lnSpc>
                <a:spcPct val="125000"/>
              </a:lnSpc>
              <a:spcAft>
                <a:spcPts val="298"/>
              </a:spcAft>
              <a:buClr>
                <a:schemeClr val="accent2"/>
              </a:buClr>
              <a:buSzPct val="100000"/>
              <a:buFont typeface="System Font Regular"/>
              <a:buChar char="—"/>
              <a:defRPr/>
            </a:pPr>
            <a:r>
              <a:rPr lang="en-US" sz="926" i="1">
                <a:solidFill>
                  <a:srgbClr val="000000"/>
                </a:solidFill>
                <a:latin typeface="Calibri" panose="020F0502020204030204" pitchFamily="34" charset="0"/>
                <a:cs typeface="Calibri" panose="020F0502020204030204" pitchFamily="34" charset="0"/>
              </a:rPr>
              <a:t>Client deals to be listed only if part of the official award recognition announcement and of public knowledge </a:t>
            </a:r>
          </a:p>
        </p:txBody>
      </p:sp>
      <p:sp>
        <p:nvSpPr>
          <p:cNvPr id="29" name="Slide Number Placeholder 7">
            <a:extLst>
              <a:ext uri="{FF2B5EF4-FFF2-40B4-BE49-F238E27FC236}">
                <a16:creationId xmlns:a16="http://schemas.microsoft.com/office/drawing/2014/main" id="{A01D2B17-4153-D348-9EDF-0038EA2F0BA3}"/>
              </a:ext>
            </a:extLst>
          </p:cNvPr>
          <p:cNvSpPr>
            <a:spLocks noGrp="1"/>
          </p:cNvSpPr>
          <p:nvPr>
            <p:ph type="sldNum" sz="quarter" idx="4"/>
          </p:nvPr>
        </p:nvSpPr>
        <p:spPr>
          <a:xfrm>
            <a:off x="8538814" y="5125756"/>
            <a:ext cx="302594" cy="248771"/>
          </a:xfrm>
          <a:prstGeom prst="rect">
            <a:avLst/>
          </a:prstGeom>
        </p:spPr>
        <p:txBody>
          <a:bodyPr vert="horz" lIns="0" tIns="0" rIns="0" bIns="0" rtlCol="0" anchor="b" anchorCtr="0">
            <a:noAutofit/>
          </a:bodyPr>
          <a:lstStyle>
            <a:lvl1pPr algn="r">
              <a:defRPr sz="662">
                <a:solidFill>
                  <a:srgbClr val="58595B"/>
                </a:solidFill>
                <a:latin typeface="Calibri" panose="020F0502020204030204" pitchFamily="34" charset="0"/>
                <a:cs typeface="Calibri" panose="020F0502020204030204" pitchFamily="34" charset="0"/>
              </a:defRPr>
            </a:lvl1pPr>
          </a:lstStyle>
          <a:p>
            <a:fld id="{495CDFE8-06BB-8C4A-81DE-67EF32F50FC9}" type="slidenum">
              <a:rPr lang="en-US" smtClean="0"/>
              <a:pPr/>
              <a:t>‹N°›</a:t>
            </a:fld>
            <a:endParaRPr lang="en-US"/>
          </a:p>
        </p:txBody>
      </p:sp>
      <p:sp>
        <p:nvSpPr>
          <p:cNvPr id="30" name="Footer Placeholder 2">
            <a:extLst>
              <a:ext uri="{FF2B5EF4-FFF2-40B4-BE49-F238E27FC236}">
                <a16:creationId xmlns:a16="http://schemas.microsoft.com/office/drawing/2014/main" id="{FE0D9C56-D663-854F-B765-9D49F19117F8}"/>
              </a:ext>
            </a:extLst>
          </p:cNvPr>
          <p:cNvSpPr>
            <a:spLocks noGrp="1"/>
          </p:cNvSpPr>
          <p:nvPr>
            <p:ph type="ftr" sz="quarter" idx="3"/>
          </p:nvPr>
        </p:nvSpPr>
        <p:spPr>
          <a:xfrm>
            <a:off x="4648174" y="5130928"/>
            <a:ext cx="3890640" cy="248771"/>
          </a:xfrm>
          <a:prstGeom prst="rect">
            <a:avLst/>
          </a:prstGeom>
        </p:spPr>
        <p:txBody>
          <a:bodyPr vert="horz" lIns="0" tIns="0" rIns="0" bIns="0" rtlCol="0" anchor="b"/>
          <a:lstStyle>
            <a:lvl1pPr algn="r">
              <a:defRPr lang="en-US" sz="794" b="1" kern="1200">
                <a:solidFill>
                  <a:srgbClr val="58595B"/>
                </a:solidFill>
                <a:latin typeface="Calibri" panose="020F0502020204030204" pitchFamily="34" charset="0"/>
                <a:ea typeface="+mn-ea"/>
                <a:cs typeface="Calibri" panose="020F0502020204030204" pitchFamily="34" charset="0"/>
              </a:defRPr>
            </a:lvl1pPr>
          </a:lstStyle>
          <a:p>
            <a:endParaRPr lang="en-US"/>
          </a:p>
        </p:txBody>
      </p:sp>
      <p:pic>
        <p:nvPicPr>
          <p:cNvPr id="4" name="Picture 3" descr="A person wearing a suit and tie smiling at the camera&#10;&#10;Description automatically generated">
            <a:extLst>
              <a:ext uri="{FF2B5EF4-FFF2-40B4-BE49-F238E27FC236}">
                <a16:creationId xmlns:a16="http://schemas.microsoft.com/office/drawing/2014/main" id="{22AEB7F4-EC02-4076-B6B7-689DDD5A8FB2}"/>
              </a:ext>
            </a:extLst>
          </p:cNvPr>
          <p:cNvPicPr>
            <a:picLocks noChangeAspect="1"/>
          </p:cNvPicPr>
          <p:nvPr/>
        </p:nvPicPr>
        <p:blipFill>
          <a:blip r:embed="rId2"/>
          <a:stretch>
            <a:fillRect/>
          </a:stretch>
        </p:blipFill>
        <p:spPr>
          <a:xfrm>
            <a:off x="451026" y="1627094"/>
            <a:ext cx="998558" cy="914400"/>
          </a:xfrm>
          <a:prstGeom prst="rect">
            <a:avLst/>
          </a:prstGeom>
        </p:spPr>
      </p:pic>
    </p:spTree>
    <p:extLst>
      <p:ext uri="{BB962C8B-B14F-4D97-AF65-F5344CB8AC3E}">
        <p14:creationId xmlns:p14="http://schemas.microsoft.com/office/powerpoint/2010/main" val="3923047549"/>
      </p:ext>
    </p:extLst>
  </p:cSld>
  <p:clrMapOvr>
    <a:masterClrMapping/>
  </p:clrMapOvr>
  <p:extLst>
    <p:ext uri="{DCECCB84-F9BA-43D5-87BE-67443E8EF086}">
      <p15:sldGuideLst xmlns:p15="http://schemas.microsoft.com/office/powerpoint/2012/main"/>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Single Bio w/ Photo">
    <p:bg>
      <p:bgPr>
        <a:solidFill>
          <a:schemeClr val="bg1"/>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E289337-D3F9-4643-9791-41520E5D0D73}"/>
              </a:ext>
            </a:extLst>
          </p:cNvPr>
          <p:cNvSpPr>
            <a:spLocks noGrp="1"/>
          </p:cNvSpPr>
          <p:nvPr>
            <p:ph type="body" sz="quarter" idx="92" hasCustomPrompt="1"/>
          </p:nvPr>
        </p:nvSpPr>
        <p:spPr>
          <a:xfrm>
            <a:off x="1748991" y="1512794"/>
            <a:ext cx="4193611" cy="3610535"/>
          </a:xfrm>
          <a:noFill/>
        </p:spPr>
        <p:txBody>
          <a:bodyPr anchor="t"/>
          <a:lstStyle>
            <a:lvl1pPr marL="0" marR="0" indent="0" algn="l" defTabSz="665665" rtl="0" eaLnBrk="1" fontAlgn="auto" latinLnBrk="0" hangingPunct="1">
              <a:lnSpc>
                <a:spcPct val="110000"/>
              </a:lnSpc>
              <a:spcBef>
                <a:spcPts val="298"/>
              </a:spcBef>
              <a:spcAft>
                <a:spcPts val="298"/>
              </a:spcAft>
              <a:buClr>
                <a:schemeClr val="accent2"/>
              </a:buClr>
              <a:buSzTx/>
              <a:buFontTx/>
              <a:buNone/>
              <a:tabLst/>
              <a:defRPr b="1">
                <a:solidFill>
                  <a:schemeClr val="accent2"/>
                </a:solidFill>
              </a:defRPr>
            </a:lvl1pPr>
            <a:lvl2pPr marL="0" marR="0" indent="0" algn="l" defTabSz="665665" rtl="0" eaLnBrk="1" fontAlgn="auto" latinLnBrk="0" hangingPunct="1">
              <a:lnSpc>
                <a:spcPct val="110000"/>
              </a:lnSpc>
              <a:spcBef>
                <a:spcPts val="0"/>
              </a:spcBef>
              <a:spcAft>
                <a:spcPts val="298"/>
              </a:spcAft>
              <a:buClr>
                <a:schemeClr val="accent2"/>
              </a:buClr>
              <a:buSzTx/>
              <a:buFontTx/>
              <a:buNone/>
              <a:tabLst/>
              <a:defRPr/>
            </a:lvl2pPr>
            <a:lvl3pPr marL="0" marR="0" indent="0" algn="l" defTabSz="665652" rtl="0" eaLnBrk="1" fontAlgn="auto" latinLnBrk="0" hangingPunct="1">
              <a:lnSpc>
                <a:spcPct val="110000"/>
              </a:lnSpc>
              <a:spcBef>
                <a:spcPts val="0"/>
              </a:spcBef>
              <a:spcAft>
                <a:spcPts val="298"/>
              </a:spcAft>
              <a:buClr>
                <a:schemeClr val="accent2"/>
              </a:buClr>
              <a:buSzTx/>
              <a:buFontTx/>
              <a:buNone/>
              <a:tabLst/>
              <a:defRPr b="1">
                <a:solidFill>
                  <a:schemeClr val="tx1"/>
                </a:solidFill>
              </a:defRPr>
            </a:lvl3pPr>
            <a:lvl4pPr marL="121028" marR="0" indent="-121028" algn="l" defTabSz="665652" rtl="0" eaLnBrk="1" fontAlgn="auto" latinLnBrk="0" hangingPunct="1">
              <a:lnSpc>
                <a:spcPct val="110000"/>
              </a:lnSpc>
              <a:spcBef>
                <a:spcPts val="0"/>
              </a:spcBef>
              <a:spcAft>
                <a:spcPts val="298"/>
              </a:spcAft>
              <a:buClr>
                <a:schemeClr val="accent2"/>
              </a:buClr>
              <a:buSzTx/>
              <a:buFont typeface="System Font Regular"/>
              <a:buChar char="■"/>
              <a:tabLst/>
              <a:defRPr/>
            </a:lvl4pPr>
            <a:lvl5pPr marL="266261" marR="0" indent="-145233" algn="l" defTabSz="665652" rtl="0" eaLnBrk="1" fontAlgn="auto" latinLnBrk="0" hangingPunct="1">
              <a:lnSpc>
                <a:spcPct val="110000"/>
              </a:lnSpc>
              <a:spcBef>
                <a:spcPts val="0"/>
              </a:spcBef>
              <a:spcAft>
                <a:spcPts val="298"/>
              </a:spcAft>
              <a:buClr>
                <a:schemeClr val="accent2"/>
              </a:buClr>
              <a:buSzTx/>
              <a:buFont typeface="System Font Regular"/>
              <a:buChar char="—"/>
              <a:tabLst/>
              <a:defRPr/>
            </a:lvl5pPr>
          </a:lstStyle>
          <a:p>
            <a:pPr marL="0" marR="0" lvl="0" indent="0" algn="l" defTabSz="665665" rtl="0" eaLnBrk="1" fontAlgn="auto" latinLnBrk="0" hangingPunct="1">
              <a:lnSpc>
                <a:spcPct val="110000"/>
              </a:lnSpc>
              <a:spcBef>
                <a:spcPts val="298"/>
              </a:spcBef>
              <a:spcAft>
                <a:spcPts val="298"/>
              </a:spcAft>
              <a:buClr>
                <a:schemeClr val="accent2"/>
              </a:buClr>
              <a:buSzTx/>
              <a:buFontTx/>
              <a:buNone/>
              <a:tabLst/>
              <a:defRPr/>
            </a:pPr>
            <a:r>
              <a:rPr lang="en-US"/>
              <a:t>Intro Paragraph (Remove header; utilize medium blue/bold font for relevant expertise sentence)</a:t>
            </a:r>
          </a:p>
          <a:p>
            <a:pPr marL="0" marR="0" lvl="1" indent="0" algn="l" defTabSz="665665" rtl="0" eaLnBrk="1" fontAlgn="auto" latinLnBrk="0" hangingPunct="1">
              <a:lnSpc>
                <a:spcPct val="110000"/>
              </a:lnSpc>
              <a:spcBef>
                <a:spcPts val="0"/>
              </a:spcBef>
              <a:spcAft>
                <a:spcPts val="298"/>
              </a:spcAft>
              <a:buClr>
                <a:schemeClr val="accent2"/>
              </a:buClr>
              <a:buSzTx/>
              <a:buFontTx/>
              <a:buNone/>
              <a:tabLst/>
              <a:defRPr/>
            </a:pPr>
            <a:endParaRPr lang="en-US"/>
          </a:p>
          <a:p>
            <a:pPr marL="0" marR="0" lvl="1" indent="0" algn="l" defTabSz="665665" rtl="0" eaLnBrk="1" fontAlgn="auto" latinLnBrk="0" hangingPunct="1">
              <a:lnSpc>
                <a:spcPct val="110000"/>
              </a:lnSpc>
              <a:spcBef>
                <a:spcPts val="0"/>
              </a:spcBef>
              <a:spcAft>
                <a:spcPts val="298"/>
              </a:spcAft>
              <a:buClr>
                <a:schemeClr val="accent2"/>
              </a:buClr>
              <a:buSzTx/>
              <a:buFontTx/>
              <a:buNone/>
              <a:tabLst/>
              <a:defRPr/>
            </a:pPr>
            <a:r>
              <a:rPr lang="en-US"/>
              <a:t>Experience &amp; Education Paragraph (should not include headers; utilize font as seen here)</a:t>
            </a:r>
          </a:p>
        </p:txBody>
      </p:sp>
      <p:sp>
        <p:nvSpPr>
          <p:cNvPr id="4" name="Title 3">
            <a:extLst>
              <a:ext uri="{FF2B5EF4-FFF2-40B4-BE49-F238E27FC236}">
                <a16:creationId xmlns:a16="http://schemas.microsoft.com/office/drawing/2014/main" id="{0C587A0C-B11F-4A44-8A74-057337E58B60}"/>
              </a:ext>
            </a:extLst>
          </p:cNvPr>
          <p:cNvSpPr>
            <a:spLocks noGrp="1"/>
          </p:cNvSpPr>
          <p:nvPr>
            <p:ph type="title" hasCustomPrompt="1"/>
          </p:nvPr>
        </p:nvSpPr>
        <p:spPr/>
        <p:txBody>
          <a:bodyPr anchor="b">
            <a:noAutofit/>
          </a:bodyPr>
          <a:lstStyle>
            <a:lvl1pPr>
              <a:defRPr/>
            </a:lvl1pPr>
          </a:lstStyle>
          <a:p>
            <a:r>
              <a:rPr lang="en-US"/>
              <a:t>Enter </a:t>
            </a:r>
            <a:r>
              <a:rPr lang="en-US" err="1"/>
              <a:t>Firstname</a:t>
            </a:r>
            <a:r>
              <a:rPr lang="en-US"/>
              <a:t> </a:t>
            </a:r>
            <a:r>
              <a:rPr lang="en-US" err="1"/>
              <a:t>Lastname</a:t>
            </a:r>
            <a:endParaRPr lang="en-US"/>
          </a:p>
        </p:txBody>
      </p:sp>
      <p:sp>
        <p:nvSpPr>
          <p:cNvPr id="5" name="Text Placeholder 4">
            <a:extLst>
              <a:ext uri="{FF2B5EF4-FFF2-40B4-BE49-F238E27FC236}">
                <a16:creationId xmlns:a16="http://schemas.microsoft.com/office/drawing/2014/main" id="{3E1EE993-DF52-6C4B-81A8-53E5F2B79B20}"/>
              </a:ext>
            </a:extLst>
          </p:cNvPr>
          <p:cNvSpPr>
            <a:spLocks noGrp="1"/>
          </p:cNvSpPr>
          <p:nvPr>
            <p:ph type="body" sz="quarter" idx="93" hasCustomPrompt="1"/>
          </p:nvPr>
        </p:nvSpPr>
        <p:spPr>
          <a:xfrm>
            <a:off x="403132" y="2756834"/>
            <a:ext cx="1095389" cy="2253130"/>
          </a:xfrm>
        </p:spPr>
        <p:txBody>
          <a:bodyPr/>
          <a:lstStyle>
            <a:lvl1pPr marL="0" marR="0" indent="0" algn="l" defTabSz="665652" rtl="0" eaLnBrk="1" fontAlgn="auto" latinLnBrk="0" hangingPunct="1">
              <a:lnSpc>
                <a:spcPct val="100000"/>
              </a:lnSpc>
              <a:spcBef>
                <a:spcPts val="0"/>
              </a:spcBef>
              <a:spcAft>
                <a:spcPts val="0"/>
              </a:spcAft>
              <a:buClr>
                <a:schemeClr val="accent2"/>
              </a:buClr>
              <a:buSzTx/>
              <a:buFont typeface="System Font Regular"/>
              <a:buNone/>
              <a:tabLst/>
              <a:defRPr sz="728" b="1">
                <a:solidFill>
                  <a:schemeClr val="accent2"/>
                </a:solidFill>
              </a:defRPr>
            </a:lvl1pPr>
            <a:lvl2pPr marL="0" indent="0">
              <a:lnSpc>
                <a:spcPct val="100000"/>
              </a:lnSpc>
              <a:spcBef>
                <a:spcPts val="0"/>
              </a:spcBef>
              <a:spcAft>
                <a:spcPts val="0"/>
              </a:spcAft>
              <a:buNone/>
              <a:defRPr sz="728"/>
            </a:lvl2pPr>
            <a:lvl3pPr marL="0" indent="0">
              <a:lnSpc>
                <a:spcPct val="100000"/>
              </a:lnSpc>
              <a:spcBef>
                <a:spcPts val="596"/>
              </a:spcBef>
              <a:spcAft>
                <a:spcPts val="0"/>
              </a:spcAft>
              <a:buNone/>
              <a:defRPr sz="728" b="1">
                <a:solidFill>
                  <a:schemeClr val="accent2"/>
                </a:solidFill>
              </a:defRPr>
            </a:lvl3pPr>
            <a:lvl4pPr marL="0" indent="0">
              <a:lnSpc>
                <a:spcPct val="100000"/>
              </a:lnSpc>
              <a:spcBef>
                <a:spcPts val="0"/>
              </a:spcBef>
              <a:spcAft>
                <a:spcPts val="0"/>
              </a:spcAft>
              <a:buNone/>
              <a:defRPr sz="728"/>
            </a:lvl4pPr>
            <a:lvl5pPr marL="0" indent="0">
              <a:lnSpc>
                <a:spcPct val="100000"/>
              </a:lnSpc>
              <a:spcBef>
                <a:spcPts val="0"/>
              </a:spcBef>
              <a:spcAft>
                <a:spcPts val="0"/>
              </a:spcAft>
              <a:buNone/>
              <a:defRPr sz="728" i="1"/>
            </a:lvl5pPr>
          </a:lstStyle>
          <a:p>
            <a:pPr marL="0" marR="0" lvl="0" indent="0" algn="l" defTabSz="665652" rtl="0" eaLnBrk="1" fontAlgn="auto" latinLnBrk="0" hangingPunct="1">
              <a:lnSpc>
                <a:spcPct val="100000"/>
              </a:lnSpc>
              <a:spcBef>
                <a:spcPts val="0"/>
              </a:spcBef>
              <a:spcAft>
                <a:spcPts val="0"/>
              </a:spcAft>
              <a:buClr>
                <a:schemeClr val="accent2"/>
              </a:buClr>
              <a:buSzTx/>
              <a:buFont typeface="System Font Regular"/>
              <a:buNone/>
              <a:tabLst/>
              <a:defRPr/>
            </a:pPr>
            <a:r>
              <a:rPr lang="en-US"/>
              <a:t>Phone, Location, Certifications, Professional Affiliations, Education (optional) – Level 1 Heading Style</a:t>
            </a:r>
          </a:p>
          <a:p>
            <a:pPr lvl="1"/>
            <a:r>
              <a:rPr lang="en-US"/>
              <a:t>Level 1 Text Style</a:t>
            </a:r>
          </a:p>
          <a:p>
            <a:pPr lvl="2"/>
            <a:r>
              <a:rPr lang="en-US"/>
              <a:t>Levels 2 + Heading Style</a:t>
            </a:r>
          </a:p>
          <a:p>
            <a:pPr lvl="3"/>
            <a:r>
              <a:rPr lang="en-US"/>
              <a:t>Levels 2 + Text Style</a:t>
            </a:r>
          </a:p>
          <a:p>
            <a:pPr lvl="4"/>
            <a:r>
              <a:rPr lang="en-US"/>
              <a:t>Additional Level Style</a:t>
            </a:r>
          </a:p>
        </p:txBody>
      </p:sp>
      <p:sp>
        <p:nvSpPr>
          <p:cNvPr id="12" name="Text Placeholder 5">
            <a:extLst>
              <a:ext uri="{FF2B5EF4-FFF2-40B4-BE49-F238E27FC236}">
                <a16:creationId xmlns:a16="http://schemas.microsoft.com/office/drawing/2014/main" id="{1FE489CB-B3D7-DF4C-85E1-7517C4E6A2C4}"/>
              </a:ext>
            </a:extLst>
          </p:cNvPr>
          <p:cNvSpPr>
            <a:spLocks noGrp="1"/>
          </p:cNvSpPr>
          <p:nvPr>
            <p:ph type="body" sz="quarter" idx="14" hasCustomPrompt="1"/>
          </p:nvPr>
        </p:nvSpPr>
        <p:spPr>
          <a:xfrm>
            <a:off x="302593" y="1102659"/>
            <a:ext cx="5634293" cy="242047"/>
          </a:xfrm>
        </p:spPr>
        <p:txBody>
          <a:bodyPr anchor="t"/>
          <a:lstStyle>
            <a:lvl1pPr marL="0" indent="0">
              <a:lnSpc>
                <a:spcPct val="100000"/>
              </a:lnSpc>
              <a:spcBef>
                <a:spcPts val="0"/>
              </a:spcBef>
              <a:spcAft>
                <a:spcPts val="0"/>
              </a:spcAft>
              <a:buFontTx/>
              <a:buNone/>
              <a:defRPr sz="1191" b="0">
                <a:solidFill>
                  <a:schemeClr val="accent1"/>
                </a:solidFill>
              </a:defRPr>
            </a:lvl1pPr>
            <a:lvl5pPr marL="315621" indent="0">
              <a:buNone/>
              <a:defRPr/>
            </a:lvl5pPr>
          </a:lstStyle>
          <a:p>
            <a:pPr lvl="0"/>
            <a:r>
              <a:rPr lang="en-US"/>
              <a:t>Click to add Job Title</a:t>
            </a:r>
          </a:p>
        </p:txBody>
      </p:sp>
      <p:sp>
        <p:nvSpPr>
          <p:cNvPr id="16" name="Picture Placeholder 80">
            <a:extLst>
              <a:ext uri="{FF2B5EF4-FFF2-40B4-BE49-F238E27FC236}">
                <a16:creationId xmlns:a16="http://schemas.microsoft.com/office/drawing/2014/main" id="{1A79BBFD-A18E-7D48-BACE-46D5081D33FA}"/>
              </a:ext>
            </a:extLst>
          </p:cNvPr>
          <p:cNvSpPr>
            <a:spLocks noGrp="1"/>
          </p:cNvSpPr>
          <p:nvPr>
            <p:ph type="pic" sz="quarter" idx="84"/>
          </p:nvPr>
        </p:nvSpPr>
        <p:spPr bwMode="gray">
          <a:xfrm>
            <a:off x="403132" y="1623826"/>
            <a:ext cx="1095389" cy="1042147"/>
          </a:xfrm>
        </p:spPr>
        <p:txBody>
          <a:bodyPr/>
          <a:lstStyle>
            <a:lvl1pPr marL="0" indent="0">
              <a:buFontTx/>
              <a:buNone/>
              <a:defRPr/>
            </a:lvl1pPr>
          </a:lstStyle>
          <a:p>
            <a:r>
              <a:rPr lang="fr-FR"/>
              <a:t>Cliquez sur l'icône pour ajouter une image</a:t>
            </a:r>
            <a:endParaRPr lang="en-US"/>
          </a:p>
        </p:txBody>
      </p:sp>
      <p:sp>
        <p:nvSpPr>
          <p:cNvPr id="18" name="Text Placeholder 5">
            <a:extLst>
              <a:ext uri="{FF2B5EF4-FFF2-40B4-BE49-F238E27FC236}">
                <a16:creationId xmlns:a16="http://schemas.microsoft.com/office/drawing/2014/main" id="{49536698-2335-9343-B056-A2ABF1D9A6DD}"/>
              </a:ext>
            </a:extLst>
          </p:cNvPr>
          <p:cNvSpPr>
            <a:spLocks noGrp="1"/>
          </p:cNvSpPr>
          <p:nvPr>
            <p:ph type="body" sz="quarter" idx="86" hasCustomPrompt="1"/>
          </p:nvPr>
        </p:nvSpPr>
        <p:spPr>
          <a:xfrm>
            <a:off x="6100287" y="1062318"/>
            <a:ext cx="2741498" cy="329453"/>
          </a:xfrm>
        </p:spPr>
        <p:txBody>
          <a:bodyPr anchor="t"/>
          <a:lstStyle>
            <a:lvl1pPr marL="0" indent="0" algn="l">
              <a:lnSpc>
                <a:spcPct val="100000"/>
              </a:lnSpc>
              <a:spcBef>
                <a:spcPts val="0"/>
              </a:spcBef>
              <a:spcAft>
                <a:spcPts val="0"/>
              </a:spcAft>
              <a:buFontTx/>
              <a:buNone/>
              <a:defRPr sz="926" b="0">
                <a:solidFill>
                  <a:schemeClr val="tx1"/>
                </a:solidFill>
              </a:defRPr>
            </a:lvl1pPr>
            <a:lvl5pPr marL="315621" indent="0">
              <a:buNone/>
              <a:defRPr/>
            </a:lvl5pPr>
          </a:lstStyle>
          <a:p>
            <a:pPr lvl="0"/>
            <a:r>
              <a:rPr lang="en-US"/>
              <a:t>Click to add Phone Number</a:t>
            </a:r>
            <a:br>
              <a:rPr lang="en-US"/>
            </a:br>
            <a:r>
              <a:rPr lang="en-US"/>
              <a:t>Email Address</a:t>
            </a:r>
          </a:p>
        </p:txBody>
      </p:sp>
      <p:sp>
        <p:nvSpPr>
          <p:cNvPr id="13" name="Rectangle 3">
            <a:extLst>
              <a:ext uri="{FF2B5EF4-FFF2-40B4-BE49-F238E27FC236}">
                <a16:creationId xmlns:a16="http://schemas.microsoft.com/office/drawing/2014/main" id="{2AF1EAA3-631C-7D4C-A2A6-1A9D5697AEAE}"/>
              </a:ext>
            </a:extLst>
          </p:cNvPr>
          <p:cNvSpPr/>
          <p:nvPr/>
        </p:nvSpPr>
        <p:spPr>
          <a:xfrm>
            <a:off x="312353" y="1522133"/>
            <a:ext cx="1276946" cy="3590365"/>
          </a:xfrm>
          <a:prstGeom prst="rect">
            <a:avLst/>
          </a:prstGeom>
          <a:noFill/>
          <a:ln w="38100">
            <a:solidFill>
              <a:srgbClr val="CFD1D1"/>
            </a:solidFill>
          </a:ln>
        </p:spPr>
        <p:style>
          <a:lnRef idx="2">
            <a:schemeClr val="accent1">
              <a:shade val="50000"/>
            </a:schemeClr>
          </a:lnRef>
          <a:fillRef idx="1">
            <a:schemeClr val="accent1"/>
          </a:fillRef>
          <a:effectRef idx="0">
            <a:schemeClr val="accent1"/>
          </a:effectRef>
          <a:fontRef idx="minor">
            <a:schemeClr val="lt1"/>
          </a:fontRef>
        </p:style>
        <p:txBody>
          <a:bodyPr lIns="60103" tIns="30052" rIns="60103" bIns="30052" rtlCol="0" anchor="ctr"/>
          <a:lstStyle/>
          <a:p>
            <a:pPr algn="ctr"/>
            <a:endParaRPr lang="en-US" sz="684">
              <a:latin typeface="Calibri" panose="020F0502020204030204" pitchFamily="34" charset="0"/>
            </a:endParaRPr>
          </a:p>
        </p:txBody>
      </p:sp>
      <p:sp>
        <p:nvSpPr>
          <p:cNvPr id="35" name="Slide Number Placeholder 7">
            <a:extLst>
              <a:ext uri="{FF2B5EF4-FFF2-40B4-BE49-F238E27FC236}">
                <a16:creationId xmlns:a16="http://schemas.microsoft.com/office/drawing/2014/main" id="{16030244-3AA7-484F-8536-157CBE41BB54}"/>
              </a:ext>
            </a:extLst>
          </p:cNvPr>
          <p:cNvSpPr>
            <a:spLocks noGrp="1"/>
          </p:cNvSpPr>
          <p:nvPr>
            <p:ph type="sldNum" sz="quarter" idx="4"/>
          </p:nvPr>
        </p:nvSpPr>
        <p:spPr>
          <a:xfrm>
            <a:off x="8538814" y="5125756"/>
            <a:ext cx="302594" cy="248771"/>
          </a:xfrm>
          <a:prstGeom prst="rect">
            <a:avLst/>
          </a:prstGeom>
        </p:spPr>
        <p:txBody>
          <a:bodyPr vert="horz" lIns="0" tIns="0" rIns="0" bIns="0" rtlCol="0" anchor="b" anchorCtr="0">
            <a:noAutofit/>
          </a:bodyPr>
          <a:lstStyle>
            <a:lvl1pPr algn="r">
              <a:defRPr sz="662">
                <a:solidFill>
                  <a:srgbClr val="58595B"/>
                </a:solidFill>
                <a:latin typeface="Calibri" panose="020F0502020204030204" pitchFamily="34" charset="0"/>
                <a:cs typeface="Calibri" panose="020F0502020204030204" pitchFamily="34" charset="0"/>
              </a:defRPr>
            </a:lvl1pPr>
          </a:lstStyle>
          <a:p>
            <a:fld id="{495CDFE8-06BB-8C4A-81DE-67EF32F50FC9}" type="slidenum">
              <a:rPr lang="en-US" smtClean="0"/>
              <a:pPr/>
              <a:t>‹N°›</a:t>
            </a:fld>
            <a:endParaRPr lang="en-US"/>
          </a:p>
        </p:txBody>
      </p:sp>
      <p:sp>
        <p:nvSpPr>
          <p:cNvPr id="36" name="Footer Placeholder 2">
            <a:extLst>
              <a:ext uri="{FF2B5EF4-FFF2-40B4-BE49-F238E27FC236}">
                <a16:creationId xmlns:a16="http://schemas.microsoft.com/office/drawing/2014/main" id="{FE93C162-40AA-8E40-8439-5DBDA2A77215}"/>
              </a:ext>
            </a:extLst>
          </p:cNvPr>
          <p:cNvSpPr>
            <a:spLocks noGrp="1"/>
          </p:cNvSpPr>
          <p:nvPr>
            <p:ph type="ftr" sz="quarter" idx="3"/>
          </p:nvPr>
        </p:nvSpPr>
        <p:spPr>
          <a:xfrm>
            <a:off x="312355" y="5130928"/>
            <a:ext cx="8226460" cy="248771"/>
          </a:xfrm>
          <a:prstGeom prst="rect">
            <a:avLst/>
          </a:prstGeom>
        </p:spPr>
        <p:txBody>
          <a:bodyPr vert="horz" lIns="0" tIns="0" rIns="0" bIns="0" rtlCol="0" anchor="b"/>
          <a:lstStyle>
            <a:lvl1pPr algn="r">
              <a:defRPr lang="en-US" sz="794" b="1" kern="1200">
                <a:solidFill>
                  <a:srgbClr val="58595B"/>
                </a:solidFill>
                <a:latin typeface="Calibri" panose="020F0502020204030204" pitchFamily="34" charset="0"/>
                <a:ea typeface="+mn-ea"/>
                <a:cs typeface="Calibri" panose="020F0502020204030204" pitchFamily="34" charset="0"/>
              </a:defRPr>
            </a:lvl1pPr>
          </a:lstStyle>
          <a:p>
            <a:endParaRPr lang="en-US"/>
          </a:p>
        </p:txBody>
      </p:sp>
      <p:sp>
        <p:nvSpPr>
          <p:cNvPr id="19" name="Text Placeholder 16">
            <a:extLst>
              <a:ext uri="{FF2B5EF4-FFF2-40B4-BE49-F238E27FC236}">
                <a16:creationId xmlns:a16="http://schemas.microsoft.com/office/drawing/2014/main" id="{A31CA905-CDC9-4AC4-B2DC-649A2F2C7C70}"/>
              </a:ext>
            </a:extLst>
          </p:cNvPr>
          <p:cNvSpPr>
            <a:spLocks noGrp="1"/>
          </p:cNvSpPr>
          <p:nvPr>
            <p:ph type="body" sz="quarter" idx="33" hasCustomPrompt="1"/>
          </p:nvPr>
        </p:nvSpPr>
        <p:spPr>
          <a:xfrm>
            <a:off x="-1635183" y="628504"/>
            <a:ext cx="1596099" cy="3610535"/>
          </a:xfrm>
          <a:blipFill>
            <a:blip r:embed="rId2">
              <a:extLst>
                <a:ext uri="{28A0092B-C50C-407E-A947-70E740481C1C}">
                  <a14:useLocalDpi xmlns:a14="http://schemas.microsoft.com/office/drawing/2010/main" val="0"/>
                </a:ext>
              </a:extLst>
            </a:blip>
            <a:stretch>
              <a:fillRect/>
            </a:stretch>
          </a:blipFill>
          <a:ln w="25400">
            <a:noFill/>
          </a:ln>
        </p:spPr>
        <p:txBody>
          <a:bodyPr/>
          <a:lstStyle>
            <a:lvl1pPr marL="0" indent="0">
              <a:buNone/>
              <a:defRPr sz="926"/>
            </a:lvl1pPr>
          </a:lstStyle>
          <a:p>
            <a:r>
              <a:rPr lang="en-US" sz="794">
                <a:solidFill>
                  <a:schemeClr val="dk1"/>
                </a:solidFill>
                <a:latin typeface="Calibri"/>
              </a:rPr>
              <a:t> </a:t>
            </a:r>
          </a:p>
        </p:txBody>
      </p:sp>
      <p:sp>
        <p:nvSpPr>
          <p:cNvPr id="25" name="Text Placeholder 16">
            <a:extLst>
              <a:ext uri="{FF2B5EF4-FFF2-40B4-BE49-F238E27FC236}">
                <a16:creationId xmlns:a16="http://schemas.microsoft.com/office/drawing/2014/main" id="{FF6C6FD3-2F22-44D1-BC08-18C2C79666FE}"/>
              </a:ext>
            </a:extLst>
          </p:cNvPr>
          <p:cNvSpPr>
            <a:spLocks noGrp="1"/>
          </p:cNvSpPr>
          <p:nvPr>
            <p:ph type="body" sz="quarter" idx="94" hasCustomPrompt="1"/>
          </p:nvPr>
        </p:nvSpPr>
        <p:spPr>
          <a:xfrm>
            <a:off x="9178341" y="473703"/>
            <a:ext cx="2535992" cy="882463"/>
          </a:xfrm>
          <a:blipFill dpi="0" rotWithShape="1">
            <a:blip r:embed="rId3">
              <a:extLst>
                <a:ext uri="{28A0092B-C50C-407E-A947-70E740481C1C}">
                  <a14:useLocalDpi xmlns:a14="http://schemas.microsoft.com/office/drawing/2010/main" val="0"/>
                </a:ext>
              </a:extLst>
            </a:blip>
            <a:srcRect/>
            <a:stretch>
              <a:fillRect/>
            </a:stretch>
          </a:blipFill>
          <a:ln w="25400">
            <a:noFill/>
          </a:ln>
        </p:spPr>
        <p:txBody>
          <a:bodyPr/>
          <a:lstStyle>
            <a:lvl1pPr marL="0" indent="0">
              <a:buNone/>
              <a:defRPr sz="926"/>
            </a:lvl1pPr>
          </a:lstStyle>
          <a:p>
            <a:r>
              <a:rPr lang="en-US" sz="794">
                <a:solidFill>
                  <a:schemeClr val="dk1"/>
                </a:solidFill>
                <a:latin typeface="Calibri"/>
              </a:rPr>
              <a:t> </a:t>
            </a:r>
          </a:p>
        </p:txBody>
      </p:sp>
      <p:sp>
        <p:nvSpPr>
          <p:cNvPr id="26" name="Text Placeholder 16">
            <a:extLst>
              <a:ext uri="{FF2B5EF4-FFF2-40B4-BE49-F238E27FC236}">
                <a16:creationId xmlns:a16="http://schemas.microsoft.com/office/drawing/2014/main" id="{C79EB6B3-CADE-456C-AE07-2938DE71AA6A}"/>
              </a:ext>
            </a:extLst>
          </p:cNvPr>
          <p:cNvSpPr>
            <a:spLocks noGrp="1"/>
          </p:cNvSpPr>
          <p:nvPr>
            <p:ph type="body" sz="quarter" idx="95" hasCustomPrompt="1"/>
          </p:nvPr>
        </p:nvSpPr>
        <p:spPr>
          <a:xfrm>
            <a:off x="9178340" y="1454218"/>
            <a:ext cx="2927174" cy="5797966"/>
          </a:xfrm>
          <a:blipFill dpi="0" rotWithShape="1">
            <a:blip r:embed="rId4">
              <a:extLst>
                <a:ext uri="{28A0092B-C50C-407E-A947-70E740481C1C}">
                  <a14:useLocalDpi xmlns:a14="http://schemas.microsoft.com/office/drawing/2010/main" val="0"/>
                </a:ext>
              </a:extLst>
            </a:blip>
            <a:srcRect/>
            <a:stretch>
              <a:fillRect/>
            </a:stretch>
          </a:blipFill>
          <a:ln w="25400">
            <a:noFill/>
          </a:ln>
        </p:spPr>
        <p:txBody>
          <a:bodyPr/>
          <a:lstStyle>
            <a:lvl1pPr marL="0" indent="0">
              <a:buNone/>
              <a:defRPr sz="926"/>
            </a:lvl1pPr>
          </a:lstStyle>
          <a:p>
            <a:r>
              <a:rPr lang="en-US" sz="794">
                <a:solidFill>
                  <a:schemeClr val="dk1"/>
                </a:solidFill>
                <a:latin typeface="Calibri"/>
              </a:rPr>
              <a:t> </a:t>
            </a:r>
          </a:p>
        </p:txBody>
      </p:sp>
      <p:sp>
        <p:nvSpPr>
          <p:cNvPr id="15" name="Text Placeholder 7">
            <a:extLst>
              <a:ext uri="{FF2B5EF4-FFF2-40B4-BE49-F238E27FC236}">
                <a16:creationId xmlns:a16="http://schemas.microsoft.com/office/drawing/2014/main" id="{C5D7F508-7655-4CE2-AB86-1468BCEC3377}"/>
              </a:ext>
            </a:extLst>
          </p:cNvPr>
          <p:cNvSpPr>
            <a:spLocks noGrp="1"/>
          </p:cNvSpPr>
          <p:nvPr>
            <p:ph type="body" sz="quarter" idx="85" hasCustomPrompt="1"/>
          </p:nvPr>
        </p:nvSpPr>
        <p:spPr>
          <a:xfrm>
            <a:off x="6100287" y="1512794"/>
            <a:ext cx="2741498" cy="429050"/>
          </a:xfrm>
          <a:prstGeom prst="rect">
            <a:avLst/>
          </a:prstGeom>
        </p:spPr>
        <p:txBody>
          <a:bodyPr/>
          <a:lstStyle>
            <a:lvl1pPr marL="0" marR="0" indent="0" algn="l" defTabSz="609105" rtl="0" eaLnBrk="1" fontAlgn="auto" latinLnBrk="0" hangingPunct="1">
              <a:lnSpc>
                <a:spcPct val="100000"/>
              </a:lnSpc>
              <a:spcBef>
                <a:spcPts val="0"/>
              </a:spcBef>
              <a:spcAft>
                <a:spcPts val="0"/>
              </a:spcAft>
              <a:buClrTx/>
              <a:buSzTx/>
              <a:buFont typeface="System Font Regular"/>
              <a:buNone/>
              <a:tabLst/>
              <a:defRPr lang="en-US" sz="926" b="1" kern="1200" dirty="0">
                <a:solidFill>
                  <a:schemeClr val="accent2"/>
                </a:solidFill>
                <a:latin typeface="Calibri" panose="020F0502020204030204" pitchFamily="34" charset="0"/>
                <a:ea typeface="+mn-ea"/>
                <a:cs typeface="Calibri" panose="020F0502020204030204" pitchFamily="34" charset="0"/>
              </a:defRPr>
            </a:lvl1pPr>
            <a:lvl2pPr marL="121030" indent="-121030">
              <a:lnSpc>
                <a:spcPct val="110000"/>
              </a:lnSpc>
              <a:spcAft>
                <a:spcPts val="298"/>
              </a:spcAft>
              <a:buFont typeface="System Font Regular"/>
              <a:buChar char="■"/>
              <a:defRPr sz="794" b="0"/>
            </a:lvl2pPr>
            <a:lvl3pPr marL="121030" marR="0" indent="-121030" algn="l" defTabSz="665665" rtl="0" eaLnBrk="1" fontAlgn="auto" latinLnBrk="0" hangingPunct="1">
              <a:lnSpc>
                <a:spcPct val="110000"/>
              </a:lnSpc>
              <a:spcBef>
                <a:spcPts val="0"/>
              </a:spcBef>
              <a:spcAft>
                <a:spcPts val="0"/>
              </a:spcAft>
              <a:buClr>
                <a:schemeClr val="accent2"/>
              </a:buClr>
              <a:buSzTx/>
              <a:buFont typeface="System Font Regular"/>
              <a:buChar char="■"/>
              <a:tabLst/>
              <a:defRPr sz="794" b="0"/>
            </a:lvl3pPr>
            <a:lvl4pPr marL="121030" indent="0">
              <a:lnSpc>
                <a:spcPct val="110000"/>
              </a:lnSpc>
              <a:buFontTx/>
              <a:buNone/>
              <a:tabLst/>
              <a:defRPr sz="794"/>
            </a:lvl4pPr>
            <a:lvl5pPr marL="332372" indent="0">
              <a:buNone/>
              <a:defRPr/>
            </a:lvl5pPr>
          </a:lstStyle>
          <a:p>
            <a:pPr marL="0" marR="0" lvl="0" indent="0" algn="l" defTabSz="609105" rtl="0" eaLnBrk="1" fontAlgn="auto" latinLnBrk="0" hangingPunct="1">
              <a:lnSpc>
                <a:spcPct val="100000"/>
              </a:lnSpc>
              <a:spcBef>
                <a:spcPts val="0"/>
              </a:spcBef>
              <a:spcAft>
                <a:spcPts val="0"/>
              </a:spcAft>
              <a:buClrTx/>
              <a:buSzTx/>
              <a:buFont typeface="System Font Regular"/>
              <a:buNone/>
              <a:tabLst/>
              <a:defRPr/>
            </a:pPr>
            <a:r>
              <a:rPr lang="en-US"/>
              <a:t>Relevant Experience and/or Awards &amp; Recognition (optional, keep header if including facts; utilize bullets below for facts)</a:t>
            </a:r>
          </a:p>
        </p:txBody>
      </p:sp>
      <p:sp>
        <p:nvSpPr>
          <p:cNvPr id="20" name="Text Placeholder 4">
            <a:extLst>
              <a:ext uri="{FF2B5EF4-FFF2-40B4-BE49-F238E27FC236}">
                <a16:creationId xmlns:a16="http://schemas.microsoft.com/office/drawing/2014/main" id="{389CDDCB-C3F6-4F6F-8134-BB0667403B5C}"/>
              </a:ext>
            </a:extLst>
          </p:cNvPr>
          <p:cNvSpPr>
            <a:spLocks noGrp="1"/>
          </p:cNvSpPr>
          <p:nvPr>
            <p:ph type="body" sz="quarter" idx="20" hasCustomPrompt="1"/>
          </p:nvPr>
        </p:nvSpPr>
        <p:spPr>
          <a:xfrm>
            <a:off x="6100287" y="1947016"/>
            <a:ext cx="2741498" cy="3183913"/>
          </a:xfrm>
          <a:prstGeom prst="rect">
            <a:avLst/>
          </a:prstGeom>
        </p:spPr>
        <p:txBody>
          <a:bodyPr lIns="0" tIns="0" rIns="0" bIns="0">
            <a:noAutofit/>
          </a:bodyPr>
          <a:lstStyle>
            <a:lvl1pPr>
              <a:defRPr>
                <a:latin typeface="Calibri" panose="020F0502020204030204" pitchFamily="34" charset="0"/>
              </a:defRPr>
            </a:lvl1pPr>
          </a:lstStyle>
          <a:p>
            <a:pPr lvl="0"/>
            <a:r>
              <a:rPr lang="en-US"/>
              <a:t>Utilize bullets if including Relevant Experience facts and/or Awards; see Guidelines on right for formatting specifics</a:t>
            </a:r>
          </a:p>
          <a:p>
            <a:pPr lvl="1"/>
            <a:r>
              <a:rPr lang="en-US"/>
              <a:t>Insert text</a:t>
            </a:r>
          </a:p>
          <a:p>
            <a:pPr lvl="2"/>
            <a:r>
              <a:rPr lang="en-US"/>
              <a:t>Insert text</a:t>
            </a:r>
          </a:p>
        </p:txBody>
      </p:sp>
    </p:spTree>
    <p:extLst>
      <p:ext uri="{BB962C8B-B14F-4D97-AF65-F5344CB8AC3E}">
        <p14:creationId xmlns:p14="http://schemas.microsoft.com/office/powerpoint/2010/main" val="3571015297"/>
      </p:ext>
    </p:extLst>
  </p:cSld>
  <p:clrMapOvr>
    <a:masterClrMapping/>
  </p:clrMapOvr>
  <p:extLst>
    <p:ext uri="{DCECCB84-F9BA-43D5-87BE-67443E8EF086}">
      <p15:sldGuideLst xmlns:p15="http://schemas.microsoft.com/office/powerpoint/2012/main">
        <p15:guide id="1" orient="horz" pos="1140">
          <p15:clr>
            <a:srgbClr val="A4A3A4"/>
          </p15:clr>
        </p15:guide>
        <p15:guide id="5" orient="horz" pos="765">
          <p15:clr>
            <a:srgbClr val="A4A3A4"/>
          </p15:clr>
        </p15:guide>
      </p15:sldGuideLst>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Single Bio w/o Photo">
    <p:bg>
      <p:bgPr>
        <a:solidFill>
          <a:schemeClr val="bg1"/>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E289337-D3F9-4643-9791-41520E5D0D73}"/>
              </a:ext>
            </a:extLst>
          </p:cNvPr>
          <p:cNvSpPr>
            <a:spLocks noGrp="1"/>
          </p:cNvSpPr>
          <p:nvPr>
            <p:ph type="body" sz="quarter" idx="92" hasCustomPrompt="1"/>
          </p:nvPr>
        </p:nvSpPr>
        <p:spPr>
          <a:xfrm>
            <a:off x="1748991" y="1512794"/>
            <a:ext cx="4193947" cy="3610535"/>
          </a:xfrm>
          <a:noFill/>
        </p:spPr>
        <p:txBody>
          <a:bodyPr/>
          <a:lstStyle>
            <a:lvl1pPr marL="0" marR="0" indent="0" algn="l" defTabSz="665665" rtl="0" eaLnBrk="1" fontAlgn="auto" latinLnBrk="0" hangingPunct="1">
              <a:lnSpc>
                <a:spcPct val="110000"/>
              </a:lnSpc>
              <a:spcBef>
                <a:spcPts val="298"/>
              </a:spcBef>
              <a:spcAft>
                <a:spcPts val="298"/>
              </a:spcAft>
              <a:buClr>
                <a:schemeClr val="accent2"/>
              </a:buClr>
              <a:buSzTx/>
              <a:buFontTx/>
              <a:buNone/>
              <a:tabLst/>
              <a:defRPr sz="926" b="1">
                <a:solidFill>
                  <a:schemeClr val="accent2"/>
                </a:solidFill>
              </a:defRPr>
            </a:lvl1pPr>
            <a:lvl2pPr marL="0" marR="0" indent="0" algn="l" defTabSz="665652" rtl="0" eaLnBrk="1" fontAlgn="auto" latinLnBrk="0" hangingPunct="1">
              <a:lnSpc>
                <a:spcPct val="110000"/>
              </a:lnSpc>
              <a:spcBef>
                <a:spcPts val="0"/>
              </a:spcBef>
              <a:spcAft>
                <a:spcPts val="298"/>
              </a:spcAft>
              <a:buClr>
                <a:schemeClr val="accent2"/>
              </a:buClr>
              <a:buSzTx/>
              <a:buFontTx/>
              <a:buNone/>
              <a:tabLst/>
              <a:defRPr sz="926"/>
            </a:lvl2pPr>
            <a:lvl3pPr marL="0" marR="0" indent="0" algn="l" defTabSz="665652" rtl="0" eaLnBrk="1" fontAlgn="auto" latinLnBrk="0" hangingPunct="1">
              <a:lnSpc>
                <a:spcPct val="110000"/>
              </a:lnSpc>
              <a:spcBef>
                <a:spcPts val="0"/>
              </a:spcBef>
              <a:spcAft>
                <a:spcPts val="298"/>
              </a:spcAft>
              <a:buClr>
                <a:schemeClr val="accent2"/>
              </a:buClr>
              <a:buSzTx/>
              <a:buFontTx/>
              <a:buNone/>
              <a:tabLst/>
              <a:defRPr sz="926" b="1">
                <a:solidFill>
                  <a:schemeClr val="tx1"/>
                </a:solidFill>
              </a:defRPr>
            </a:lvl3pPr>
            <a:lvl4pPr marL="121028" marR="0" indent="-121028" algn="l" defTabSz="665652" rtl="0" eaLnBrk="1" fontAlgn="auto" latinLnBrk="0" hangingPunct="1">
              <a:lnSpc>
                <a:spcPct val="110000"/>
              </a:lnSpc>
              <a:spcBef>
                <a:spcPts val="0"/>
              </a:spcBef>
              <a:spcAft>
                <a:spcPts val="298"/>
              </a:spcAft>
              <a:buClr>
                <a:schemeClr val="accent2"/>
              </a:buClr>
              <a:buSzTx/>
              <a:buFont typeface="System Font Regular"/>
              <a:buChar char="■"/>
              <a:tabLst/>
              <a:defRPr sz="926"/>
            </a:lvl4pPr>
            <a:lvl5pPr marL="266261" marR="0" indent="-145233" algn="l" defTabSz="665652" rtl="0" eaLnBrk="1" fontAlgn="auto" latinLnBrk="0" hangingPunct="1">
              <a:lnSpc>
                <a:spcPct val="110000"/>
              </a:lnSpc>
              <a:spcBef>
                <a:spcPts val="0"/>
              </a:spcBef>
              <a:spcAft>
                <a:spcPts val="298"/>
              </a:spcAft>
              <a:buClr>
                <a:schemeClr val="accent2"/>
              </a:buClr>
              <a:buSzTx/>
              <a:buFont typeface="System Font Regular"/>
              <a:buChar char="—"/>
              <a:tabLst/>
              <a:defRPr sz="926"/>
            </a:lvl5pPr>
          </a:lstStyle>
          <a:p>
            <a:pPr marL="0" marR="0" lvl="0" indent="0" algn="l" defTabSz="665665" rtl="0" eaLnBrk="1" fontAlgn="auto" latinLnBrk="0" hangingPunct="1">
              <a:lnSpc>
                <a:spcPct val="110000"/>
              </a:lnSpc>
              <a:spcBef>
                <a:spcPts val="298"/>
              </a:spcBef>
              <a:spcAft>
                <a:spcPts val="298"/>
              </a:spcAft>
              <a:buClr>
                <a:schemeClr val="accent2"/>
              </a:buClr>
              <a:buSzTx/>
              <a:buFontTx/>
              <a:buNone/>
              <a:tabLst/>
              <a:defRPr/>
            </a:pPr>
            <a:r>
              <a:rPr lang="en-US"/>
              <a:t>Intro Paragraph (Remove header; utilize medium blue/bold font for relevant expertise sentence)</a:t>
            </a:r>
          </a:p>
          <a:p>
            <a:pPr marL="0" marR="0" lvl="1" indent="0" algn="l" defTabSz="665652" rtl="0" eaLnBrk="1" fontAlgn="auto" latinLnBrk="0" hangingPunct="1">
              <a:lnSpc>
                <a:spcPct val="110000"/>
              </a:lnSpc>
              <a:spcBef>
                <a:spcPts val="0"/>
              </a:spcBef>
              <a:spcAft>
                <a:spcPts val="298"/>
              </a:spcAft>
              <a:buClr>
                <a:schemeClr val="accent2"/>
              </a:buClr>
              <a:buSzTx/>
              <a:buFontTx/>
              <a:buNone/>
              <a:tabLst/>
              <a:defRPr/>
            </a:pPr>
            <a:r>
              <a:rPr lang="en-US"/>
              <a:t>Additional Paragraphs – Level 1 + Text Style</a:t>
            </a:r>
          </a:p>
          <a:p>
            <a:pPr marL="0" marR="0" lvl="2" indent="0" algn="l" defTabSz="665652" rtl="0" eaLnBrk="1" fontAlgn="auto" latinLnBrk="0" hangingPunct="1">
              <a:lnSpc>
                <a:spcPct val="110000"/>
              </a:lnSpc>
              <a:spcBef>
                <a:spcPts val="0"/>
              </a:spcBef>
              <a:spcAft>
                <a:spcPts val="298"/>
              </a:spcAft>
              <a:buClr>
                <a:schemeClr val="accent2"/>
              </a:buClr>
              <a:buSzTx/>
              <a:buFontTx/>
              <a:buNone/>
              <a:tabLst/>
              <a:defRPr/>
            </a:pPr>
            <a:r>
              <a:rPr lang="en-US"/>
              <a:t>Subparagraph Heading – Levels 2 + Subheading Style</a:t>
            </a:r>
          </a:p>
          <a:p>
            <a:pPr marL="121028" marR="0" lvl="3" indent="-121028" algn="l" defTabSz="665652" rtl="0" eaLnBrk="1" fontAlgn="auto" latinLnBrk="0" hangingPunct="1">
              <a:lnSpc>
                <a:spcPct val="110000"/>
              </a:lnSpc>
              <a:spcBef>
                <a:spcPts val="0"/>
              </a:spcBef>
              <a:spcAft>
                <a:spcPts val="298"/>
              </a:spcAft>
              <a:buClr>
                <a:schemeClr val="accent2"/>
              </a:buClr>
              <a:buSzTx/>
              <a:buFont typeface="System Font Regular"/>
              <a:buChar char="■"/>
              <a:tabLst/>
              <a:defRPr/>
            </a:pPr>
            <a:r>
              <a:rPr lang="en-US"/>
              <a:t>Additional – Levels 2+ Subheading Style</a:t>
            </a:r>
          </a:p>
          <a:p>
            <a:pPr marL="266261" marR="0" lvl="4" indent="-145233" algn="l" defTabSz="665652" rtl="0" eaLnBrk="1" fontAlgn="auto" latinLnBrk="0" hangingPunct="1">
              <a:lnSpc>
                <a:spcPct val="110000"/>
              </a:lnSpc>
              <a:spcBef>
                <a:spcPts val="0"/>
              </a:spcBef>
              <a:spcAft>
                <a:spcPts val="298"/>
              </a:spcAft>
              <a:buClr>
                <a:schemeClr val="accent2"/>
              </a:buClr>
              <a:buSzTx/>
              <a:buFont typeface="System Font Regular"/>
              <a:buChar char="—"/>
              <a:tabLst/>
              <a:defRPr/>
            </a:pPr>
            <a:r>
              <a:rPr lang="en-US"/>
              <a:t>Additional – Levels 2 + Subheading Style</a:t>
            </a:r>
          </a:p>
        </p:txBody>
      </p:sp>
      <p:sp>
        <p:nvSpPr>
          <p:cNvPr id="4" name="Title 3">
            <a:extLst>
              <a:ext uri="{FF2B5EF4-FFF2-40B4-BE49-F238E27FC236}">
                <a16:creationId xmlns:a16="http://schemas.microsoft.com/office/drawing/2014/main" id="{0C587A0C-B11F-4A44-8A74-057337E58B60}"/>
              </a:ext>
            </a:extLst>
          </p:cNvPr>
          <p:cNvSpPr>
            <a:spLocks noGrp="1"/>
          </p:cNvSpPr>
          <p:nvPr>
            <p:ph type="title" hasCustomPrompt="1"/>
          </p:nvPr>
        </p:nvSpPr>
        <p:spPr/>
        <p:txBody>
          <a:bodyPr anchor="b">
            <a:noAutofit/>
          </a:bodyPr>
          <a:lstStyle>
            <a:lvl1pPr>
              <a:defRPr/>
            </a:lvl1pPr>
          </a:lstStyle>
          <a:p>
            <a:r>
              <a:rPr lang="en-US"/>
              <a:t>Enter </a:t>
            </a:r>
            <a:r>
              <a:rPr lang="en-US" err="1"/>
              <a:t>Firstname</a:t>
            </a:r>
            <a:r>
              <a:rPr lang="en-US"/>
              <a:t> </a:t>
            </a:r>
            <a:r>
              <a:rPr lang="en-US" err="1"/>
              <a:t>Lastname</a:t>
            </a:r>
            <a:endParaRPr lang="en-US"/>
          </a:p>
        </p:txBody>
      </p:sp>
      <p:sp>
        <p:nvSpPr>
          <p:cNvPr id="34" name="Rectangle 3">
            <a:extLst>
              <a:ext uri="{FF2B5EF4-FFF2-40B4-BE49-F238E27FC236}">
                <a16:creationId xmlns:a16="http://schemas.microsoft.com/office/drawing/2014/main" id="{E8A2B11A-8600-5C4B-8141-30937EAFAAB2}"/>
              </a:ext>
            </a:extLst>
          </p:cNvPr>
          <p:cNvSpPr/>
          <p:nvPr/>
        </p:nvSpPr>
        <p:spPr>
          <a:xfrm>
            <a:off x="312353" y="1522133"/>
            <a:ext cx="1276946" cy="3590365"/>
          </a:xfrm>
          <a:prstGeom prst="rect">
            <a:avLst/>
          </a:prstGeom>
          <a:noFill/>
          <a:ln w="38100">
            <a:solidFill>
              <a:srgbClr val="CFD1D1"/>
            </a:solidFill>
          </a:ln>
        </p:spPr>
        <p:style>
          <a:lnRef idx="2">
            <a:schemeClr val="accent1">
              <a:shade val="50000"/>
            </a:schemeClr>
          </a:lnRef>
          <a:fillRef idx="1">
            <a:schemeClr val="accent1"/>
          </a:fillRef>
          <a:effectRef idx="0">
            <a:schemeClr val="accent1"/>
          </a:effectRef>
          <a:fontRef idx="minor">
            <a:schemeClr val="lt1"/>
          </a:fontRef>
        </p:style>
        <p:txBody>
          <a:bodyPr lIns="60103" tIns="30052" rIns="60103" bIns="30052" rtlCol="0" anchor="ctr"/>
          <a:lstStyle/>
          <a:p>
            <a:pPr algn="ctr"/>
            <a:endParaRPr lang="en-US" sz="684">
              <a:latin typeface="Calibri" panose="020F0502020204030204" pitchFamily="34" charset="0"/>
            </a:endParaRPr>
          </a:p>
        </p:txBody>
      </p:sp>
      <p:sp>
        <p:nvSpPr>
          <p:cNvPr id="5" name="Text Placeholder 4">
            <a:extLst>
              <a:ext uri="{FF2B5EF4-FFF2-40B4-BE49-F238E27FC236}">
                <a16:creationId xmlns:a16="http://schemas.microsoft.com/office/drawing/2014/main" id="{3E1EE993-DF52-6C4B-81A8-53E5F2B79B20}"/>
              </a:ext>
            </a:extLst>
          </p:cNvPr>
          <p:cNvSpPr>
            <a:spLocks noGrp="1"/>
          </p:cNvSpPr>
          <p:nvPr>
            <p:ph type="body" sz="quarter" idx="93" hasCustomPrompt="1"/>
          </p:nvPr>
        </p:nvSpPr>
        <p:spPr>
          <a:xfrm>
            <a:off x="403132" y="1627095"/>
            <a:ext cx="1095389" cy="3385203"/>
          </a:xfrm>
        </p:spPr>
        <p:txBody>
          <a:bodyPr/>
          <a:lstStyle>
            <a:lvl1pPr marL="0" marR="0" indent="0" algn="l" defTabSz="665652" rtl="0" eaLnBrk="1" fontAlgn="auto" latinLnBrk="0" hangingPunct="1">
              <a:lnSpc>
                <a:spcPct val="100000"/>
              </a:lnSpc>
              <a:spcBef>
                <a:spcPts val="0"/>
              </a:spcBef>
              <a:spcAft>
                <a:spcPts val="0"/>
              </a:spcAft>
              <a:buClr>
                <a:schemeClr val="accent2"/>
              </a:buClr>
              <a:buSzTx/>
              <a:buFont typeface="System Font Regular"/>
              <a:buNone/>
              <a:tabLst/>
              <a:defRPr sz="728" b="1">
                <a:solidFill>
                  <a:schemeClr val="accent2"/>
                </a:solidFill>
              </a:defRPr>
            </a:lvl1pPr>
            <a:lvl2pPr marL="0" indent="0">
              <a:lnSpc>
                <a:spcPct val="100000"/>
              </a:lnSpc>
              <a:spcBef>
                <a:spcPts val="0"/>
              </a:spcBef>
              <a:spcAft>
                <a:spcPts val="0"/>
              </a:spcAft>
              <a:buNone/>
              <a:defRPr sz="728"/>
            </a:lvl2pPr>
            <a:lvl3pPr marL="0" indent="0">
              <a:lnSpc>
                <a:spcPct val="100000"/>
              </a:lnSpc>
              <a:spcBef>
                <a:spcPts val="596"/>
              </a:spcBef>
              <a:spcAft>
                <a:spcPts val="0"/>
              </a:spcAft>
              <a:buNone/>
              <a:defRPr sz="728" b="1">
                <a:solidFill>
                  <a:schemeClr val="accent2"/>
                </a:solidFill>
              </a:defRPr>
            </a:lvl3pPr>
            <a:lvl4pPr marL="0" indent="0">
              <a:lnSpc>
                <a:spcPct val="100000"/>
              </a:lnSpc>
              <a:spcBef>
                <a:spcPts val="0"/>
              </a:spcBef>
              <a:spcAft>
                <a:spcPts val="0"/>
              </a:spcAft>
              <a:buNone/>
              <a:defRPr sz="728"/>
            </a:lvl4pPr>
            <a:lvl5pPr marL="0" indent="0">
              <a:lnSpc>
                <a:spcPct val="100000"/>
              </a:lnSpc>
              <a:spcBef>
                <a:spcPts val="0"/>
              </a:spcBef>
              <a:spcAft>
                <a:spcPts val="0"/>
              </a:spcAft>
              <a:buNone/>
              <a:defRPr sz="728" i="1"/>
            </a:lvl5pPr>
          </a:lstStyle>
          <a:p>
            <a:pPr marL="0" marR="0" lvl="0" indent="0" algn="l" defTabSz="665652" rtl="0" eaLnBrk="1" fontAlgn="auto" latinLnBrk="0" hangingPunct="1">
              <a:lnSpc>
                <a:spcPct val="100000"/>
              </a:lnSpc>
              <a:spcBef>
                <a:spcPts val="0"/>
              </a:spcBef>
              <a:spcAft>
                <a:spcPts val="0"/>
              </a:spcAft>
              <a:buClr>
                <a:schemeClr val="accent2"/>
              </a:buClr>
              <a:buSzTx/>
              <a:buFont typeface="System Font Regular"/>
              <a:buNone/>
              <a:tabLst/>
              <a:defRPr/>
            </a:pPr>
            <a:r>
              <a:rPr lang="en-US"/>
              <a:t>Phone, Location, Certifications, Professional Affiliations, Education (optional) – Level 1 Heading Style</a:t>
            </a:r>
          </a:p>
          <a:p>
            <a:pPr lvl="1"/>
            <a:r>
              <a:rPr lang="en-US"/>
              <a:t>Level 1 Text Style</a:t>
            </a:r>
          </a:p>
          <a:p>
            <a:pPr lvl="2"/>
            <a:r>
              <a:rPr lang="en-US"/>
              <a:t>Levels 2 + Heading Style</a:t>
            </a:r>
          </a:p>
          <a:p>
            <a:pPr lvl="3"/>
            <a:r>
              <a:rPr lang="en-US"/>
              <a:t>Levels 2 + Text Style</a:t>
            </a:r>
          </a:p>
          <a:p>
            <a:pPr lvl="4"/>
            <a:r>
              <a:rPr lang="en-US"/>
              <a:t>Additional Level Style</a:t>
            </a:r>
          </a:p>
        </p:txBody>
      </p:sp>
      <p:sp>
        <p:nvSpPr>
          <p:cNvPr id="12" name="Text Placeholder 5">
            <a:extLst>
              <a:ext uri="{FF2B5EF4-FFF2-40B4-BE49-F238E27FC236}">
                <a16:creationId xmlns:a16="http://schemas.microsoft.com/office/drawing/2014/main" id="{1FE489CB-B3D7-DF4C-85E1-7517C4E6A2C4}"/>
              </a:ext>
            </a:extLst>
          </p:cNvPr>
          <p:cNvSpPr>
            <a:spLocks noGrp="1"/>
          </p:cNvSpPr>
          <p:nvPr>
            <p:ph type="body" sz="quarter" idx="14" hasCustomPrompt="1"/>
          </p:nvPr>
        </p:nvSpPr>
        <p:spPr>
          <a:xfrm>
            <a:off x="302593" y="1102659"/>
            <a:ext cx="5634293" cy="242047"/>
          </a:xfrm>
        </p:spPr>
        <p:txBody>
          <a:bodyPr anchor="t"/>
          <a:lstStyle>
            <a:lvl1pPr marL="0" indent="0">
              <a:lnSpc>
                <a:spcPct val="100000"/>
              </a:lnSpc>
              <a:spcBef>
                <a:spcPts val="0"/>
              </a:spcBef>
              <a:spcAft>
                <a:spcPts val="0"/>
              </a:spcAft>
              <a:buFontTx/>
              <a:buNone/>
              <a:defRPr sz="1191" b="0">
                <a:solidFill>
                  <a:schemeClr val="accent1"/>
                </a:solidFill>
              </a:defRPr>
            </a:lvl1pPr>
            <a:lvl5pPr marL="315621" indent="0">
              <a:buNone/>
              <a:defRPr/>
            </a:lvl5pPr>
          </a:lstStyle>
          <a:p>
            <a:pPr lvl="0"/>
            <a:r>
              <a:rPr lang="en-US"/>
              <a:t>Click to add Job Title</a:t>
            </a:r>
          </a:p>
        </p:txBody>
      </p:sp>
      <p:sp>
        <p:nvSpPr>
          <p:cNvPr id="18" name="Text Placeholder 5">
            <a:extLst>
              <a:ext uri="{FF2B5EF4-FFF2-40B4-BE49-F238E27FC236}">
                <a16:creationId xmlns:a16="http://schemas.microsoft.com/office/drawing/2014/main" id="{49536698-2335-9343-B056-A2ABF1D9A6DD}"/>
              </a:ext>
            </a:extLst>
          </p:cNvPr>
          <p:cNvSpPr>
            <a:spLocks noGrp="1"/>
          </p:cNvSpPr>
          <p:nvPr>
            <p:ph type="body" sz="quarter" idx="86" hasCustomPrompt="1"/>
          </p:nvPr>
        </p:nvSpPr>
        <p:spPr>
          <a:xfrm>
            <a:off x="6100287" y="1062318"/>
            <a:ext cx="2741498" cy="329453"/>
          </a:xfrm>
        </p:spPr>
        <p:txBody>
          <a:bodyPr anchor="t"/>
          <a:lstStyle>
            <a:lvl1pPr marL="0" indent="0" algn="l">
              <a:lnSpc>
                <a:spcPct val="100000"/>
              </a:lnSpc>
              <a:spcBef>
                <a:spcPts val="0"/>
              </a:spcBef>
              <a:spcAft>
                <a:spcPts val="0"/>
              </a:spcAft>
              <a:buFontTx/>
              <a:buNone/>
              <a:defRPr sz="926" b="0">
                <a:solidFill>
                  <a:schemeClr val="tx1"/>
                </a:solidFill>
              </a:defRPr>
            </a:lvl1pPr>
            <a:lvl5pPr marL="315621" indent="0">
              <a:buNone/>
              <a:defRPr/>
            </a:lvl5pPr>
          </a:lstStyle>
          <a:p>
            <a:pPr lvl="0"/>
            <a:r>
              <a:rPr lang="en-US"/>
              <a:t>Click to add Phone Number</a:t>
            </a:r>
            <a:br>
              <a:rPr lang="en-US"/>
            </a:br>
            <a:r>
              <a:rPr lang="en-US"/>
              <a:t>Email Address</a:t>
            </a:r>
          </a:p>
        </p:txBody>
      </p:sp>
      <p:sp>
        <p:nvSpPr>
          <p:cNvPr id="45" name="Slide Number Placeholder 7">
            <a:extLst>
              <a:ext uri="{FF2B5EF4-FFF2-40B4-BE49-F238E27FC236}">
                <a16:creationId xmlns:a16="http://schemas.microsoft.com/office/drawing/2014/main" id="{A379A8EF-0D0E-0A4B-A190-48421D9A7ED9}"/>
              </a:ext>
            </a:extLst>
          </p:cNvPr>
          <p:cNvSpPr>
            <a:spLocks noGrp="1"/>
          </p:cNvSpPr>
          <p:nvPr>
            <p:ph type="sldNum" sz="quarter" idx="4"/>
          </p:nvPr>
        </p:nvSpPr>
        <p:spPr>
          <a:xfrm>
            <a:off x="8538814" y="5125756"/>
            <a:ext cx="302594" cy="248771"/>
          </a:xfrm>
          <a:prstGeom prst="rect">
            <a:avLst/>
          </a:prstGeom>
        </p:spPr>
        <p:txBody>
          <a:bodyPr vert="horz" lIns="0" tIns="0" rIns="0" bIns="0" rtlCol="0" anchor="b" anchorCtr="0">
            <a:noAutofit/>
          </a:bodyPr>
          <a:lstStyle>
            <a:lvl1pPr algn="r">
              <a:defRPr sz="662">
                <a:solidFill>
                  <a:srgbClr val="58595B"/>
                </a:solidFill>
                <a:latin typeface="Calibri" panose="020F0502020204030204" pitchFamily="34" charset="0"/>
                <a:cs typeface="Calibri" panose="020F0502020204030204" pitchFamily="34" charset="0"/>
              </a:defRPr>
            </a:lvl1pPr>
          </a:lstStyle>
          <a:p>
            <a:fld id="{495CDFE8-06BB-8C4A-81DE-67EF32F50FC9}" type="slidenum">
              <a:rPr lang="en-US" smtClean="0"/>
              <a:pPr/>
              <a:t>‹N°›</a:t>
            </a:fld>
            <a:endParaRPr lang="en-US"/>
          </a:p>
        </p:txBody>
      </p:sp>
      <p:sp>
        <p:nvSpPr>
          <p:cNvPr id="46" name="Footer Placeholder 2">
            <a:extLst>
              <a:ext uri="{FF2B5EF4-FFF2-40B4-BE49-F238E27FC236}">
                <a16:creationId xmlns:a16="http://schemas.microsoft.com/office/drawing/2014/main" id="{2534D399-9313-4D4D-9497-963942573F90}"/>
              </a:ext>
            </a:extLst>
          </p:cNvPr>
          <p:cNvSpPr>
            <a:spLocks noGrp="1"/>
          </p:cNvSpPr>
          <p:nvPr>
            <p:ph type="ftr" sz="quarter" idx="3"/>
          </p:nvPr>
        </p:nvSpPr>
        <p:spPr>
          <a:xfrm>
            <a:off x="4648174" y="5130928"/>
            <a:ext cx="3890640" cy="248771"/>
          </a:xfrm>
          <a:prstGeom prst="rect">
            <a:avLst/>
          </a:prstGeom>
        </p:spPr>
        <p:txBody>
          <a:bodyPr vert="horz" lIns="0" tIns="0" rIns="0" bIns="0" rtlCol="0" anchor="b"/>
          <a:lstStyle>
            <a:lvl1pPr algn="r">
              <a:defRPr lang="en-US" sz="794" b="1" kern="1200">
                <a:solidFill>
                  <a:srgbClr val="58595B"/>
                </a:solidFill>
                <a:latin typeface="Calibri" panose="020F0502020204030204" pitchFamily="34" charset="0"/>
                <a:ea typeface="+mn-ea"/>
                <a:cs typeface="Calibri" panose="020F0502020204030204" pitchFamily="34" charset="0"/>
              </a:defRPr>
            </a:lvl1pPr>
          </a:lstStyle>
          <a:p>
            <a:endParaRPr lang="en-US"/>
          </a:p>
        </p:txBody>
      </p:sp>
      <p:sp>
        <p:nvSpPr>
          <p:cNvPr id="16" name="Text Placeholder 16">
            <a:extLst>
              <a:ext uri="{FF2B5EF4-FFF2-40B4-BE49-F238E27FC236}">
                <a16:creationId xmlns:a16="http://schemas.microsoft.com/office/drawing/2014/main" id="{725D11FA-B6F1-494D-A0AF-910F9DA75FED}"/>
              </a:ext>
            </a:extLst>
          </p:cNvPr>
          <p:cNvSpPr>
            <a:spLocks noGrp="1"/>
          </p:cNvSpPr>
          <p:nvPr>
            <p:ph type="body" sz="quarter" idx="33" hasCustomPrompt="1"/>
          </p:nvPr>
        </p:nvSpPr>
        <p:spPr>
          <a:xfrm>
            <a:off x="-1635183" y="628504"/>
            <a:ext cx="1596099" cy="3610535"/>
          </a:xfrm>
          <a:blipFill>
            <a:blip r:embed="rId2">
              <a:extLst>
                <a:ext uri="{28A0092B-C50C-407E-A947-70E740481C1C}">
                  <a14:useLocalDpi xmlns:a14="http://schemas.microsoft.com/office/drawing/2010/main" val="0"/>
                </a:ext>
              </a:extLst>
            </a:blip>
            <a:stretch>
              <a:fillRect/>
            </a:stretch>
          </a:blipFill>
          <a:ln w="25400">
            <a:noFill/>
          </a:ln>
        </p:spPr>
        <p:txBody>
          <a:bodyPr/>
          <a:lstStyle>
            <a:lvl1pPr marL="0" indent="0">
              <a:buNone/>
              <a:defRPr sz="926"/>
            </a:lvl1pPr>
          </a:lstStyle>
          <a:p>
            <a:r>
              <a:rPr lang="en-US" sz="794">
                <a:solidFill>
                  <a:schemeClr val="dk1"/>
                </a:solidFill>
                <a:latin typeface="Calibri"/>
              </a:rPr>
              <a:t> </a:t>
            </a:r>
          </a:p>
        </p:txBody>
      </p:sp>
      <p:sp>
        <p:nvSpPr>
          <p:cNvPr id="24" name="Text Placeholder 16">
            <a:extLst>
              <a:ext uri="{FF2B5EF4-FFF2-40B4-BE49-F238E27FC236}">
                <a16:creationId xmlns:a16="http://schemas.microsoft.com/office/drawing/2014/main" id="{1D5715A8-58F3-4A85-B138-B0B26DBFB14C}"/>
              </a:ext>
            </a:extLst>
          </p:cNvPr>
          <p:cNvSpPr>
            <a:spLocks noGrp="1"/>
          </p:cNvSpPr>
          <p:nvPr>
            <p:ph type="body" sz="quarter" idx="94" hasCustomPrompt="1"/>
          </p:nvPr>
        </p:nvSpPr>
        <p:spPr>
          <a:xfrm>
            <a:off x="9178341" y="473703"/>
            <a:ext cx="2535992" cy="882463"/>
          </a:xfrm>
          <a:blipFill dpi="0" rotWithShape="1">
            <a:blip r:embed="rId3">
              <a:extLst>
                <a:ext uri="{28A0092B-C50C-407E-A947-70E740481C1C}">
                  <a14:useLocalDpi xmlns:a14="http://schemas.microsoft.com/office/drawing/2010/main" val="0"/>
                </a:ext>
              </a:extLst>
            </a:blip>
            <a:srcRect/>
            <a:stretch>
              <a:fillRect/>
            </a:stretch>
          </a:blipFill>
          <a:ln w="25400">
            <a:noFill/>
          </a:ln>
        </p:spPr>
        <p:txBody>
          <a:bodyPr/>
          <a:lstStyle>
            <a:lvl1pPr marL="0" indent="0">
              <a:buNone/>
              <a:defRPr sz="926"/>
            </a:lvl1pPr>
          </a:lstStyle>
          <a:p>
            <a:r>
              <a:rPr lang="en-US" sz="794">
                <a:solidFill>
                  <a:schemeClr val="dk1"/>
                </a:solidFill>
                <a:latin typeface="Calibri"/>
              </a:rPr>
              <a:t> </a:t>
            </a:r>
          </a:p>
        </p:txBody>
      </p:sp>
      <p:sp>
        <p:nvSpPr>
          <p:cNvPr id="25" name="Text Placeholder 16">
            <a:extLst>
              <a:ext uri="{FF2B5EF4-FFF2-40B4-BE49-F238E27FC236}">
                <a16:creationId xmlns:a16="http://schemas.microsoft.com/office/drawing/2014/main" id="{A1F0C753-D47F-4E44-AE0D-2B36E27FC531}"/>
              </a:ext>
            </a:extLst>
          </p:cNvPr>
          <p:cNvSpPr>
            <a:spLocks noGrp="1"/>
          </p:cNvSpPr>
          <p:nvPr>
            <p:ph type="body" sz="quarter" idx="95" hasCustomPrompt="1"/>
          </p:nvPr>
        </p:nvSpPr>
        <p:spPr>
          <a:xfrm>
            <a:off x="9178340" y="1454218"/>
            <a:ext cx="2927174" cy="5797966"/>
          </a:xfrm>
          <a:blipFill dpi="0" rotWithShape="1">
            <a:blip r:embed="rId4">
              <a:extLst>
                <a:ext uri="{28A0092B-C50C-407E-A947-70E740481C1C}">
                  <a14:useLocalDpi xmlns:a14="http://schemas.microsoft.com/office/drawing/2010/main" val="0"/>
                </a:ext>
              </a:extLst>
            </a:blip>
            <a:srcRect/>
            <a:stretch>
              <a:fillRect/>
            </a:stretch>
          </a:blipFill>
          <a:ln w="25400">
            <a:noFill/>
          </a:ln>
        </p:spPr>
        <p:txBody>
          <a:bodyPr/>
          <a:lstStyle>
            <a:lvl1pPr marL="0" indent="0">
              <a:buNone/>
              <a:defRPr sz="926"/>
            </a:lvl1pPr>
          </a:lstStyle>
          <a:p>
            <a:r>
              <a:rPr lang="en-US" sz="794">
                <a:solidFill>
                  <a:schemeClr val="dk1"/>
                </a:solidFill>
                <a:latin typeface="Calibri"/>
              </a:rPr>
              <a:t> </a:t>
            </a:r>
          </a:p>
        </p:txBody>
      </p:sp>
      <p:sp>
        <p:nvSpPr>
          <p:cNvPr id="14" name="Text Placeholder 7">
            <a:extLst>
              <a:ext uri="{FF2B5EF4-FFF2-40B4-BE49-F238E27FC236}">
                <a16:creationId xmlns:a16="http://schemas.microsoft.com/office/drawing/2014/main" id="{27342B16-57B9-4CEB-AE7A-894053FD62C4}"/>
              </a:ext>
            </a:extLst>
          </p:cNvPr>
          <p:cNvSpPr>
            <a:spLocks noGrp="1"/>
          </p:cNvSpPr>
          <p:nvPr>
            <p:ph type="body" sz="quarter" idx="85" hasCustomPrompt="1"/>
          </p:nvPr>
        </p:nvSpPr>
        <p:spPr>
          <a:xfrm>
            <a:off x="6100287" y="1512794"/>
            <a:ext cx="2741498" cy="429050"/>
          </a:xfrm>
          <a:prstGeom prst="rect">
            <a:avLst/>
          </a:prstGeom>
        </p:spPr>
        <p:txBody>
          <a:bodyPr/>
          <a:lstStyle>
            <a:lvl1pPr marL="0" marR="0" indent="0" algn="l" defTabSz="609105" rtl="0" eaLnBrk="1" fontAlgn="auto" latinLnBrk="0" hangingPunct="1">
              <a:lnSpc>
                <a:spcPct val="100000"/>
              </a:lnSpc>
              <a:spcBef>
                <a:spcPts val="0"/>
              </a:spcBef>
              <a:spcAft>
                <a:spcPts val="0"/>
              </a:spcAft>
              <a:buClrTx/>
              <a:buSzTx/>
              <a:buFont typeface="System Font Regular"/>
              <a:buNone/>
              <a:tabLst/>
              <a:defRPr lang="en-US" sz="926" b="1" kern="1200" dirty="0">
                <a:solidFill>
                  <a:schemeClr val="accent2"/>
                </a:solidFill>
                <a:latin typeface="Calibri" panose="020F0502020204030204" pitchFamily="34" charset="0"/>
                <a:ea typeface="+mn-ea"/>
                <a:cs typeface="Calibri" panose="020F0502020204030204" pitchFamily="34" charset="0"/>
              </a:defRPr>
            </a:lvl1pPr>
            <a:lvl2pPr marL="121030" indent="-121030">
              <a:lnSpc>
                <a:spcPct val="110000"/>
              </a:lnSpc>
              <a:spcAft>
                <a:spcPts val="298"/>
              </a:spcAft>
              <a:buFont typeface="System Font Regular"/>
              <a:buChar char="■"/>
              <a:defRPr sz="794" b="0"/>
            </a:lvl2pPr>
            <a:lvl3pPr marL="121030" marR="0" indent="-121030" algn="l" defTabSz="665665" rtl="0" eaLnBrk="1" fontAlgn="auto" latinLnBrk="0" hangingPunct="1">
              <a:lnSpc>
                <a:spcPct val="110000"/>
              </a:lnSpc>
              <a:spcBef>
                <a:spcPts val="0"/>
              </a:spcBef>
              <a:spcAft>
                <a:spcPts val="0"/>
              </a:spcAft>
              <a:buClr>
                <a:schemeClr val="accent2"/>
              </a:buClr>
              <a:buSzTx/>
              <a:buFont typeface="System Font Regular"/>
              <a:buChar char="■"/>
              <a:tabLst/>
              <a:defRPr sz="794" b="0"/>
            </a:lvl3pPr>
            <a:lvl4pPr marL="121030" indent="0">
              <a:lnSpc>
                <a:spcPct val="110000"/>
              </a:lnSpc>
              <a:buFontTx/>
              <a:buNone/>
              <a:tabLst/>
              <a:defRPr sz="794"/>
            </a:lvl4pPr>
            <a:lvl5pPr marL="332372" indent="0">
              <a:buNone/>
              <a:defRPr/>
            </a:lvl5pPr>
          </a:lstStyle>
          <a:p>
            <a:pPr marL="0" marR="0" lvl="0" indent="0" algn="l" defTabSz="609105" rtl="0" eaLnBrk="1" fontAlgn="auto" latinLnBrk="0" hangingPunct="1">
              <a:lnSpc>
                <a:spcPct val="100000"/>
              </a:lnSpc>
              <a:spcBef>
                <a:spcPts val="0"/>
              </a:spcBef>
              <a:spcAft>
                <a:spcPts val="0"/>
              </a:spcAft>
              <a:buClrTx/>
              <a:buSzTx/>
              <a:buFont typeface="System Font Regular"/>
              <a:buNone/>
              <a:tabLst/>
              <a:defRPr/>
            </a:pPr>
            <a:r>
              <a:rPr lang="en-US"/>
              <a:t>Relevant Experience and/or Awards &amp; Recognition (optional, keep header if including facts; utilize bullets below for facts)</a:t>
            </a:r>
          </a:p>
        </p:txBody>
      </p:sp>
      <p:sp>
        <p:nvSpPr>
          <p:cNvPr id="15" name="Text Placeholder 4">
            <a:extLst>
              <a:ext uri="{FF2B5EF4-FFF2-40B4-BE49-F238E27FC236}">
                <a16:creationId xmlns:a16="http://schemas.microsoft.com/office/drawing/2014/main" id="{B45C9241-44FC-4EC8-A57D-DEAA011B60BC}"/>
              </a:ext>
            </a:extLst>
          </p:cNvPr>
          <p:cNvSpPr>
            <a:spLocks noGrp="1"/>
          </p:cNvSpPr>
          <p:nvPr>
            <p:ph type="body" sz="quarter" idx="20" hasCustomPrompt="1"/>
          </p:nvPr>
        </p:nvSpPr>
        <p:spPr>
          <a:xfrm>
            <a:off x="6100287" y="1947016"/>
            <a:ext cx="2741498" cy="3183913"/>
          </a:xfrm>
          <a:prstGeom prst="rect">
            <a:avLst/>
          </a:prstGeom>
        </p:spPr>
        <p:txBody>
          <a:bodyPr lIns="0" tIns="0" rIns="0" bIns="0">
            <a:noAutofit/>
          </a:bodyPr>
          <a:lstStyle>
            <a:lvl1pPr>
              <a:defRPr>
                <a:latin typeface="Calibri" panose="020F0502020204030204" pitchFamily="34" charset="0"/>
              </a:defRPr>
            </a:lvl1pPr>
          </a:lstStyle>
          <a:p>
            <a:pPr lvl="0"/>
            <a:r>
              <a:rPr lang="en-US"/>
              <a:t>Utilize bullets if including Relevant Experience facts and/or Awards; see Guidelines on right for formatting specifics</a:t>
            </a:r>
          </a:p>
          <a:p>
            <a:pPr lvl="1"/>
            <a:r>
              <a:rPr lang="en-US"/>
              <a:t>Insert text</a:t>
            </a:r>
          </a:p>
          <a:p>
            <a:pPr lvl="2"/>
            <a:r>
              <a:rPr lang="en-US"/>
              <a:t>Insert text</a:t>
            </a:r>
          </a:p>
        </p:txBody>
      </p:sp>
    </p:spTree>
    <p:extLst>
      <p:ext uri="{BB962C8B-B14F-4D97-AF65-F5344CB8AC3E}">
        <p14:creationId xmlns:p14="http://schemas.microsoft.com/office/powerpoint/2010/main" val="2751446329"/>
      </p:ext>
    </p:extLst>
  </p:cSld>
  <p:clrMapOvr>
    <a:masterClrMapping/>
  </p:clrMapOvr>
  <p:extLst>
    <p:ext uri="{DCECCB84-F9BA-43D5-87BE-67443E8EF086}">
      <p15:sldGuideLst xmlns:p15="http://schemas.microsoft.com/office/powerpoint/2012/main"/>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Two Bios w/ Photos">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1EDD67C0-00C5-054B-A993-B0E52F6749E1}"/>
              </a:ext>
            </a:extLst>
          </p:cNvPr>
          <p:cNvSpPr/>
          <p:nvPr/>
        </p:nvSpPr>
        <p:spPr>
          <a:xfrm>
            <a:off x="313647" y="1353619"/>
            <a:ext cx="4169740" cy="3765177"/>
          </a:xfrm>
          <a:prstGeom prst="rect">
            <a:avLst/>
          </a:prstGeom>
          <a:noFill/>
          <a:ln w="38100">
            <a:solidFill>
              <a:srgbClr val="CFD1D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89"/>
          </a:p>
        </p:txBody>
      </p:sp>
      <p:sp>
        <p:nvSpPr>
          <p:cNvPr id="18" name="Rectangle 17">
            <a:extLst>
              <a:ext uri="{FF2B5EF4-FFF2-40B4-BE49-F238E27FC236}">
                <a16:creationId xmlns:a16="http://schemas.microsoft.com/office/drawing/2014/main" id="{BBC8669B-CE22-B445-858F-52983D2E6E57}"/>
              </a:ext>
            </a:extLst>
          </p:cNvPr>
          <p:cNvSpPr/>
          <p:nvPr/>
        </p:nvSpPr>
        <p:spPr>
          <a:xfrm>
            <a:off x="4661732" y="1353619"/>
            <a:ext cx="4169740" cy="3765177"/>
          </a:xfrm>
          <a:prstGeom prst="rect">
            <a:avLst/>
          </a:prstGeom>
          <a:noFill/>
          <a:ln w="38100">
            <a:solidFill>
              <a:srgbClr val="CFD1D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89"/>
          </a:p>
        </p:txBody>
      </p:sp>
      <p:sp>
        <p:nvSpPr>
          <p:cNvPr id="20" name="Text Placeholder 4">
            <a:extLst>
              <a:ext uri="{FF2B5EF4-FFF2-40B4-BE49-F238E27FC236}">
                <a16:creationId xmlns:a16="http://schemas.microsoft.com/office/drawing/2014/main" id="{39AAA66B-5423-4B7A-80A2-F4766C0ECBEC}"/>
              </a:ext>
            </a:extLst>
          </p:cNvPr>
          <p:cNvSpPr>
            <a:spLocks noGrp="1"/>
          </p:cNvSpPr>
          <p:nvPr>
            <p:ph type="body" sz="quarter" idx="125" hasCustomPrompt="1"/>
          </p:nvPr>
        </p:nvSpPr>
        <p:spPr>
          <a:xfrm>
            <a:off x="390719" y="2333064"/>
            <a:ext cx="4013699" cy="2761628"/>
          </a:xfrm>
          <a:prstGeom prst="rect">
            <a:avLst/>
          </a:prstGeom>
        </p:spPr>
        <p:txBody>
          <a:bodyPr/>
          <a:lstStyle>
            <a:lvl1pPr marL="0" marR="0" indent="0" algn="l" defTabSz="82376" rtl="0" eaLnBrk="1" fontAlgn="auto" latinLnBrk="0" hangingPunct="1">
              <a:lnSpc>
                <a:spcPct val="100000"/>
              </a:lnSpc>
              <a:spcBef>
                <a:spcPts val="0"/>
              </a:spcBef>
              <a:spcAft>
                <a:spcPts val="166"/>
              </a:spcAft>
              <a:buClrTx/>
              <a:buSzTx/>
              <a:buFontTx/>
              <a:buNone/>
              <a:tabLst/>
              <a:defRPr sz="794"/>
            </a:lvl1pPr>
          </a:lstStyle>
          <a:p>
            <a:pPr marL="0" marR="0" lvl="0" indent="0" algn="l" defTabSz="82376" rtl="0" eaLnBrk="1" fontAlgn="auto" latinLnBrk="0" hangingPunct="1">
              <a:lnSpc>
                <a:spcPct val="100000"/>
              </a:lnSpc>
              <a:spcBef>
                <a:spcPct val="20000"/>
              </a:spcBef>
              <a:spcAft>
                <a:spcPts val="0"/>
              </a:spcAft>
              <a:buClrTx/>
              <a:buSzTx/>
              <a:buFontTx/>
              <a:buNone/>
              <a:tabLst/>
              <a:defRPr/>
            </a:pPr>
            <a:r>
              <a:rPr lang="en-US"/>
              <a:t>Click to add bio text</a:t>
            </a:r>
          </a:p>
        </p:txBody>
      </p:sp>
      <p:sp>
        <p:nvSpPr>
          <p:cNvPr id="112" name="Text Placeholder 2">
            <a:extLst>
              <a:ext uri="{FF2B5EF4-FFF2-40B4-BE49-F238E27FC236}">
                <a16:creationId xmlns:a16="http://schemas.microsoft.com/office/drawing/2014/main" id="{4249D7FD-7189-6742-9AA2-A9FD2A904B42}"/>
              </a:ext>
            </a:extLst>
          </p:cNvPr>
          <p:cNvSpPr>
            <a:spLocks noGrp="1"/>
          </p:cNvSpPr>
          <p:nvPr>
            <p:ph type="body" sz="quarter" idx="71" hasCustomPrompt="1"/>
          </p:nvPr>
        </p:nvSpPr>
        <p:spPr>
          <a:xfrm>
            <a:off x="1156383" y="1533842"/>
            <a:ext cx="3248036" cy="336177"/>
          </a:xfrm>
          <a:prstGeom prst="rect">
            <a:avLst/>
          </a:prstGeom>
        </p:spPr>
        <p:txBody>
          <a:bodyPr lIns="0" tIns="0" rIns="0" bIns="0" anchor="t" anchorCtr="0">
            <a:noAutofit/>
          </a:bodyPr>
          <a:lstStyle>
            <a:lvl1pPr marL="0" indent="0">
              <a:lnSpc>
                <a:spcPct val="100000"/>
              </a:lnSpc>
              <a:spcBef>
                <a:spcPts val="0"/>
              </a:spcBef>
              <a:spcAft>
                <a:spcPts val="0"/>
              </a:spcAft>
              <a:buNone/>
              <a:defRPr sz="1059" b="1">
                <a:solidFill>
                  <a:schemeClr val="tx2"/>
                </a:solidFill>
                <a:latin typeface="Calibri" panose="020F0502020204030204" pitchFamily="34" charset="0"/>
              </a:defRPr>
            </a:lvl1pPr>
          </a:lstStyle>
          <a:p>
            <a:pPr lvl="0"/>
            <a:r>
              <a:rPr lang="en-US"/>
              <a:t>Click to add name</a:t>
            </a:r>
          </a:p>
        </p:txBody>
      </p:sp>
      <p:sp>
        <p:nvSpPr>
          <p:cNvPr id="113" name="Text Placeholder 3">
            <a:extLst>
              <a:ext uri="{FF2B5EF4-FFF2-40B4-BE49-F238E27FC236}">
                <a16:creationId xmlns:a16="http://schemas.microsoft.com/office/drawing/2014/main" id="{9A3C1F7D-AAD2-BD43-B22E-D32263E1A9C2}"/>
              </a:ext>
            </a:extLst>
          </p:cNvPr>
          <p:cNvSpPr>
            <a:spLocks noGrp="1"/>
          </p:cNvSpPr>
          <p:nvPr>
            <p:ph type="body" sz="quarter" idx="72" hasCustomPrompt="1"/>
          </p:nvPr>
        </p:nvSpPr>
        <p:spPr>
          <a:xfrm>
            <a:off x="1156383" y="1878507"/>
            <a:ext cx="3248036" cy="336177"/>
          </a:xfrm>
          <a:prstGeom prst="rect">
            <a:avLst/>
          </a:prstGeom>
        </p:spPr>
        <p:txBody>
          <a:bodyPr lIns="0" tIns="0" rIns="0" bIns="0" anchor="t" anchorCtr="0">
            <a:noAutofit/>
          </a:bodyPr>
          <a:lstStyle>
            <a:lvl1pPr marL="0" indent="0">
              <a:lnSpc>
                <a:spcPct val="100000"/>
              </a:lnSpc>
              <a:spcBef>
                <a:spcPts val="0"/>
              </a:spcBef>
              <a:spcAft>
                <a:spcPts val="0"/>
              </a:spcAft>
              <a:buNone/>
              <a:defRPr sz="926" b="1">
                <a:solidFill>
                  <a:schemeClr val="accent2"/>
                </a:solidFill>
                <a:latin typeface="Calibri" panose="020F0502020204030204" pitchFamily="34" charset="0"/>
              </a:defRPr>
            </a:lvl1pPr>
          </a:lstStyle>
          <a:p>
            <a:pPr lvl="0"/>
            <a:r>
              <a:rPr lang="en-US"/>
              <a:t>Click to add official title</a:t>
            </a:r>
          </a:p>
        </p:txBody>
      </p:sp>
      <p:sp>
        <p:nvSpPr>
          <p:cNvPr id="115" name="Picture Placeholder 2">
            <a:extLst>
              <a:ext uri="{FF2B5EF4-FFF2-40B4-BE49-F238E27FC236}">
                <a16:creationId xmlns:a16="http://schemas.microsoft.com/office/drawing/2014/main" id="{C6AA1AF5-782F-904D-9199-8E0A2B18CC1C}"/>
              </a:ext>
            </a:extLst>
          </p:cNvPr>
          <p:cNvSpPr>
            <a:spLocks noGrp="1"/>
          </p:cNvSpPr>
          <p:nvPr>
            <p:ph type="pic" sz="quarter" idx="28" hasCustomPrompt="1"/>
          </p:nvPr>
        </p:nvSpPr>
        <p:spPr>
          <a:xfrm>
            <a:off x="391097" y="1441079"/>
            <a:ext cx="695966" cy="773206"/>
          </a:xfrm>
        </p:spPr>
        <p:txBody>
          <a:bodyPr vert="horz" anchor="ctr" anchorCtr="0">
            <a:normAutofit/>
          </a:bodyPr>
          <a:lstStyle>
            <a:lvl1pPr marL="0" indent="0" algn="ctr">
              <a:buNone/>
              <a:defRPr sz="794"/>
            </a:lvl1pPr>
          </a:lstStyle>
          <a:p>
            <a:r>
              <a:rPr lang="en-US"/>
              <a:t>Icon Placeholder</a:t>
            </a:r>
          </a:p>
        </p:txBody>
      </p:sp>
      <p:sp>
        <p:nvSpPr>
          <p:cNvPr id="22" name="Text Placeholder 4">
            <a:extLst>
              <a:ext uri="{FF2B5EF4-FFF2-40B4-BE49-F238E27FC236}">
                <a16:creationId xmlns:a16="http://schemas.microsoft.com/office/drawing/2014/main" id="{4003AE7A-8CD8-402E-A1BB-708F823B2430}"/>
              </a:ext>
            </a:extLst>
          </p:cNvPr>
          <p:cNvSpPr>
            <a:spLocks noGrp="1"/>
          </p:cNvSpPr>
          <p:nvPr>
            <p:ph type="body" sz="quarter" idx="126" hasCustomPrompt="1"/>
          </p:nvPr>
        </p:nvSpPr>
        <p:spPr>
          <a:xfrm>
            <a:off x="4740889" y="2335166"/>
            <a:ext cx="4013699" cy="2761628"/>
          </a:xfrm>
          <a:prstGeom prst="rect">
            <a:avLst/>
          </a:prstGeom>
        </p:spPr>
        <p:txBody>
          <a:bodyPr/>
          <a:lstStyle>
            <a:lvl1pPr marL="0" marR="0" indent="0" algn="l" defTabSz="82376" rtl="0" eaLnBrk="1" fontAlgn="auto" latinLnBrk="0" hangingPunct="1">
              <a:lnSpc>
                <a:spcPct val="100000"/>
              </a:lnSpc>
              <a:spcBef>
                <a:spcPts val="0"/>
              </a:spcBef>
              <a:spcAft>
                <a:spcPts val="166"/>
              </a:spcAft>
              <a:buClrTx/>
              <a:buSzTx/>
              <a:buFontTx/>
              <a:buNone/>
              <a:tabLst/>
              <a:defRPr sz="794"/>
            </a:lvl1pPr>
          </a:lstStyle>
          <a:p>
            <a:pPr marL="0" marR="0" lvl="0" indent="0" algn="l" defTabSz="82376" rtl="0" eaLnBrk="1" fontAlgn="auto" latinLnBrk="0" hangingPunct="1">
              <a:lnSpc>
                <a:spcPct val="100000"/>
              </a:lnSpc>
              <a:spcBef>
                <a:spcPct val="20000"/>
              </a:spcBef>
              <a:spcAft>
                <a:spcPts val="0"/>
              </a:spcAft>
              <a:buClrTx/>
              <a:buSzTx/>
              <a:buFontTx/>
              <a:buNone/>
              <a:tabLst/>
              <a:defRPr/>
            </a:pPr>
            <a:r>
              <a:rPr lang="en-US"/>
              <a:t>Click to add bio text</a:t>
            </a:r>
          </a:p>
        </p:txBody>
      </p:sp>
      <p:sp>
        <p:nvSpPr>
          <p:cNvPr id="79" name="Text Placeholder 2">
            <a:extLst>
              <a:ext uri="{FF2B5EF4-FFF2-40B4-BE49-F238E27FC236}">
                <a16:creationId xmlns:a16="http://schemas.microsoft.com/office/drawing/2014/main" id="{B1FDFC83-8946-EE42-BB1A-72BB138A85F7}"/>
              </a:ext>
            </a:extLst>
          </p:cNvPr>
          <p:cNvSpPr>
            <a:spLocks noGrp="1"/>
          </p:cNvSpPr>
          <p:nvPr>
            <p:ph type="body" sz="quarter" idx="78" hasCustomPrompt="1"/>
          </p:nvPr>
        </p:nvSpPr>
        <p:spPr>
          <a:xfrm>
            <a:off x="5504387" y="1532965"/>
            <a:ext cx="3249855" cy="336177"/>
          </a:xfrm>
          <a:prstGeom prst="rect">
            <a:avLst/>
          </a:prstGeom>
        </p:spPr>
        <p:txBody>
          <a:bodyPr lIns="0" tIns="0" rIns="0" bIns="0" anchor="t" anchorCtr="0">
            <a:noAutofit/>
          </a:bodyPr>
          <a:lstStyle>
            <a:lvl1pPr marL="0" indent="0">
              <a:lnSpc>
                <a:spcPct val="100000"/>
              </a:lnSpc>
              <a:spcBef>
                <a:spcPts val="0"/>
              </a:spcBef>
              <a:spcAft>
                <a:spcPts val="0"/>
              </a:spcAft>
              <a:buNone/>
              <a:defRPr sz="1059" b="1">
                <a:solidFill>
                  <a:schemeClr val="tx2"/>
                </a:solidFill>
                <a:latin typeface="Calibri" panose="020F0502020204030204" pitchFamily="34" charset="0"/>
              </a:defRPr>
            </a:lvl1pPr>
          </a:lstStyle>
          <a:p>
            <a:pPr lvl="0"/>
            <a:r>
              <a:rPr lang="en-US"/>
              <a:t>Click to add name</a:t>
            </a:r>
          </a:p>
        </p:txBody>
      </p:sp>
      <p:sp>
        <p:nvSpPr>
          <p:cNvPr id="80" name="Text Placeholder 3">
            <a:extLst>
              <a:ext uri="{FF2B5EF4-FFF2-40B4-BE49-F238E27FC236}">
                <a16:creationId xmlns:a16="http://schemas.microsoft.com/office/drawing/2014/main" id="{AD87925D-0145-6940-AAD1-C5272C4DE311}"/>
              </a:ext>
            </a:extLst>
          </p:cNvPr>
          <p:cNvSpPr>
            <a:spLocks noGrp="1"/>
          </p:cNvSpPr>
          <p:nvPr>
            <p:ph type="body" sz="quarter" idx="79" hasCustomPrompt="1"/>
          </p:nvPr>
        </p:nvSpPr>
        <p:spPr>
          <a:xfrm>
            <a:off x="5504387" y="1875865"/>
            <a:ext cx="3249855" cy="336177"/>
          </a:xfrm>
          <a:prstGeom prst="rect">
            <a:avLst/>
          </a:prstGeom>
        </p:spPr>
        <p:txBody>
          <a:bodyPr lIns="0" tIns="0" rIns="0" bIns="0" anchor="t" anchorCtr="0">
            <a:noAutofit/>
          </a:bodyPr>
          <a:lstStyle>
            <a:lvl1pPr marL="0" indent="0">
              <a:lnSpc>
                <a:spcPct val="100000"/>
              </a:lnSpc>
              <a:spcBef>
                <a:spcPts val="0"/>
              </a:spcBef>
              <a:spcAft>
                <a:spcPts val="0"/>
              </a:spcAft>
              <a:buNone/>
              <a:defRPr sz="926" b="1">
                <a:solidFill>
                  <a:schemeClr val="accent2"/>
                </a:solidFill>
                <a:latin typeface="Calibri" panose="020F0502020204030204" pitchFamily="34" charset="0"/>
              </a:defRPr>
            </a:lvl1pPr>
          </a:lstStyle>
          <a:p>
            <a:pPr lvl="0"/>
            <a:r>
              <a:rPr lang="en-US"/>
              <a:t>Click to add official title</a:t>
            </a:r>
          </a:p>
        </p:txBody>
      </p:sp>
      <p:sp>
        <p:nvSpPr>
          <p:cNvPr id="82" name="Picture Placeholder 2">
            <a:extLst>
              <a:ext uri="{FF2B5EF4-FFF2-40B4-BE49-F238E27FC236}">
                <a16:creationId xmlns:a16="http://schemas.microsoft.com/office/drawing/2014/main" id="{591088DF-996B-884A-BC66-C48DE28450DC}"/>
              </a:ext>
            </a:extLst>
          </p:cNvPr>
          <p:cNvSpPr>
            <a:spLocks noGrp="1"/>
          </p:cNvSpPr>
          <p:nvPr>
            <p:ph type="pic" sz="quarter" idx="80" hasCustomPrompt="1"/>
          </p:nvPr>
        </p:nvSpPr>
        <p:spPr>
          <a:xfrm>
            <a:off x="4740889" y="1438835"/>
            <a:ext cx="695966" cy="773206"/>
          </a:xfrm>
        </p:spPr>
        <p:txBody>
          <a:bodyPr vert="horz" anchor="ctr" anchorCtr="0">
            <a:normAutofit/>
          </a:bodyPr>
          <a:lstStyle>
            <a:lvl1pPr marL="0" indent="0" algn="ctr">
              <a:buNone/>
              <a:defRPr sz="794"/>
            </a:lvl1pPr>
          </a:lstStyle>
          <a:p>
            <a:r>
              <a:rPr lang="en-US"/>
              <a:t>Icon Placeholder</a:t>
            </a:r>
          </a:p>
        </p:txBody>
      </p:sp>
      <p:pic>
        <p:nvPicPr>
          <p:cNvPr id="35" name="Picture 34">
            <a:extLst>
              <a:ext uri="{FF2B5EF4-FFF2-40B4-BE49-F238E27FC236}">
                <a16:creationId xmlns:a16="http://schemas.microsoft.com/office/drawing/2014/main" id="{D9FA9F51-AE0A-B04A-9285-525BC99B9FD8}"/>
              </a:ext>
            </a:extLst>
          </p:cNvPr>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a:off x="5508141" y="1445558"/>
            <a:ext cx="408861" cy="47065"/>
          </a:xfrm>
          <a:prstGeom prst="rect">
            <a:avLst/>
          </a:prstGeom>
          <a:solidFill>
            <a:srgbClr val="E1523D"/>
          </a:solidFill>
        </p:spPr>
      </p:pic>
      <p:pic>
        <p:nvPicPr>
          <p:cNvPr id="37" name="Picture 36">
            <a:extLst>
              <a:ext uri="{FF2B5EF4-FFF2-40B4-BE49-F238E27FC236}">
                <a16:creationId xmlns:a16="http://schemas.microsoft.com/office/drawing/2014/main" id="{6800E1A9-F32A-AB4A-B9A8-E90A745A1B66}"/>
              </a:ext>
            </a:extLst>
          </p:cNvPr>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a:off x="1149856" y="1445558"/>
            <a:ext cx="408861" cy="47065"/>
          </a:xfrm>
          <a:prstGeom prst="rect">
            <a:avLst/>
          </a:prstGeom>
          <a:solidFill>
            <a:srgbClr val="E1523D"/>
          </a:solidFill>
        </p:spPr>
      </p:pic>
      <p:sp>
        <p:nvSpPr>
          <p:cNvPr id="38" name="Slide Number Placeholder 7">
            <a:extLst>
              <a:ext uri="{FF2B5EF4-FFF2-40B4-BE49-F238E27FC236}">
                <a16:creationId xmlns:a16="http://schemas.microsoft.com/office/drawing/2014/main" id="{39C61778-D90E-554C-ACF0-D6BAB7925FBB}"/>
              </a:ext>
            </a:extLst>
          </p:cNvPr>
          <p:cNvSpPr>
            <a:spLocks noGrp="1"/>
          </p:cNvSpPr>
          <p:nvPr>
            <p:ph type="sldNum" sz="quarter" idx="4"/>
          </p:nvPr>
        </p:nvSpPr>
        <p:spPr>
          <a:xfrm>
            <a:off x="8538814" y="5125756"/>
            <a:ext cx="302594" cy="248771"/>
          </a:xfrm>
          <a:prstGeom prst="rect">
            <a:avLst/>
          </a:prstGeom>
        </p:spPr>
        <p:txBody>
          <a:bodyPr vert="horz" lIns="0" tIns="0" rIns="0" bIns="0" rtlCol="0" anchor="b" anchorCtr="0">
            <a:noAutofit/>
          </a:bodyPr>
          <a:lstStyle>
            <a:lvl1pPr algn="r">
              <a:defRPr sz="662">
                <a:solidFill>
                  <a:srgbClr val="58595B"/>
                </a:solidFill>
                <a:latin typeface="Calibri" panose="020F0502020204030204" pitchFamily="34" charset="0"/>
                <a:cs typeface="Calibri" panose="020F0502020204030204" pitchFamily="34" charset="0"/>
              </a:defRPr>
            </a:lvl1pPr>
          </a:lstStyle>
          <a:p>
            <a:fld id="{495CDFE8-06BB-8C4A-81DE-67EF32F50FC9}" type="slidenum">
              <a:rPr lang="en-US" smtClean="0"/>
              <a:pPr/>
              <a:t>‹N°›</a:t>
            </a:fld>
            <a:endParaRPr lang="en-US"/>
          </a:p>
        </p:txBody>
      </p:sp>
      <p:sp>
        <p:nvSpPr>
          <p:cNvPr id="39" name="Footer Placeholder 2">
            <a:extLst>
              <a:ext uri="{FF2B5EF4-FFF2-40B4-BE49-F238E27FC236}">
                <a16:creationId xmlns:a16="http://schemas.microsoft.com/office/drawing/2014/main" id="{3F543013-840C-3D4A-9AF5-43A27FEA303A}"/>
              </a:ext>
            </a:extLst>
          </p:cNvPr>
          <p:cNvSpPr>
            <a:spLocks noGrp="1"/>
          </p:cNvSpPr>
          <p:nvPr>
            <p:ph type="ftr" sz="quarter" idx="3"/>
          </p:nvPr>
        </p:nvSpPr>
        <p:spPr>
          <a:xfrm>
            <a:off x="313648" y="5130928"/>
            <a:ext cx="8225166" cy="248771"/>
          </a:xfrm>
          <a:prstGeom prst="rect">
            <a:avLst/>
          </a:prstGeom>
        </p:spPr>
        <p:txBody>
          <a:bodyPr vert="horz" lIns="0" tIns="0" rIns="0" bIns="0" rtlCol="0" anchor="b"/>
          <a:lstStyle>
            <a:lvl1pPr algn="r">
              <a:defRPr lang="en-US" sz="794" b="1" kern="1200">
                <a:solidFill>
                  <a:srgbClr val="58595B"/>
                </a:solidFill>
                <a:latin typeface="Calibri" panose="020F0502020204030204" pitchFamily="34" charset="0"/>
                <a:ea typeface="+mn-ea"/>
                <a:cs typeface="Calibri" panose="020F0502020204030204" pitchFamily="34" charset="0"/>
              </a:defRPr>
            </a:lvl1pPr>
          </a:lstStyle>
          <a:p>
            <a:endParaRPr lang="en-US"/>
          </a:p>
        </p:txBody>
      </p:sp>
      <p:sp>
        <p:nvSpPr>
          <p:cNvPr id="4" name="Title 3">
            <a:extLst>
              <a:ext uri="{FF2B5EF4-FFF2-40B4-BE49-F238E27FC236}">
                <a16:creationId xmlns:a16="http://schemas.microsoft.com/office/drawing/2014/main" id="{0C587A0C-B11F-4A44-8A74-057337E58B60}"/>
              </a:ext>
            </a:extLst>
          </p:cNvPr>
          <p:cNvSpPr>
            <a:spLocks noGrp="1"/>
          </p:cNvSpPr>
          <p:nvPr>
            <p:ph type="title" hasCustomPrompt="1"/>
          </p:nvPr>
        </p:nvSpPr>
        <p:spPr/>
        <p:txBody>
          <a:bodyPr>
            <a:noAutofit/>
          </a:bodyPr>
          <a:lstStyle>
            <a:lvl1pPr>
              <a:defRPr/>
            </a:lvl1pPr>
          </a:lstStyle>
          <a:p>
            <a:r>
              <a:rPr lang="en-US"/>
              <a:t>Page Title</a:t>
            </a:r>
          </a:p>
        </p:txBody>
      </p:sp>
    </p:spTree>
    <p:extLst>
      <p:ext uri="{BB962C8B-B14F-4D97-AF65-F5344CB8AC3E}">
        <p14:creationId xmlns:p14="http://schemas.microsoft.com/office/powerpoint/2010/main" val="255473794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Three Bios w/ Photos">
    <p:bg>
      <p:bgPr>
        <a:solidFill>
          <a:schemeClr val="bg1"/>
        </a:solidFill>
        <a:effectLst/>
      </p:bgPr>
    </p:bg>
    <p:spTree>
      <p:nvGrpSpPr>
        <p:cNvPr id="1" name=""/>
        <p:cNvGrpSpPr/>
        <p:nvPr/>
      </p:nvGrpSpPr>
      <p:grpSpPr>
        <a:xfrm>
          <a:off x="0" y="0"/>
          <a:ext cx="0" cy="0"/>
          <a:chOff x="0" y="0"/>
          <a:chExt cx="0" cy="0"/>
        </a:xfrm>
      </p:grpSpPr>
      <p:sp>
        <p:nvSpPr>
          <p:cNvPr id="114" name="Rectangle 113">
            <a:extLst>
              <a:ext uri="{FF2B5EF4-FFF2-40B4-BE49-F238E27FC236}">
                <a16:creationId xmlns:a16="http://schemas.microsoft.com/office/drawing/2014/main" id="{5C59E116-8567-AD4D-884E-ECE11945BB8A}"/>
              </a:ext>
            </a:extLst>
          </p:cNvPr>
          <p:cNvSpPr>
            <a:spLocks/>
          </p:cNvSpPr>
          <p:nvPr/>
        </p:nvSpPr>
        <p:spPr>
          <a:xfrm>
            <a:off x="311677" y="1352203"/>
            <a:ext cx="2723342" cy="3765177"/>
          </a:xfrm>
          <a:prstGeom prst="rect">
            <a:avLst/>
          </a:prstGeom>
          <a:noFill/>
          <a:ln w="38100">
            <a:solidFill>
              <a:srgbClr val="CFD1D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89"/>
          </a:p>
        </p:txBody>
      </p:sp>
      <p:sp>
        <p:nvSpPr>
          <p:cNvPr id="81" name="Rectangle 80">
            <a:extLst>
              <a:ext uri="{FF2B5EF4-FFF2-40B4-BE49-F238E27FC236}">
                <a16:creationId xmlns:a16="http://schemas.microsoft.com/office/drawing/2014/main" id="{C435E2EF-6B6D-E549-A0AC-39E14B3387E8}"/>
              </a:ext>
            </a:extLst>
          </p:cNvPr>
          <p:cNvSpPr>
            <a:spLocks/>
          </p:cNvSpPr>
          <p:nvPr/>
        </p:nvSpPr>
        <p:spPr>
          <a:xfrm>
            <a:off x="3210617" y="1352203"/>
            <a:ext cx="2723342" cy="3765177"/>
          </a:xfrm>
          <a:prstGeom prst="rect">
            <a:avLst/>
          </a:prstGeom>
          <a:noFill/>
          <a:ln w="38100">
            <a:solidFill>
              <a:srgbClr val="CFD1D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89"/>
          </a:p>
        </p:txBody>
      </p:sp>
      <p:sp>
        <p:nvSpPr>
          <p:cNvPr id="93" name="Rectangle 92">
            <a:extLst>
              <a:ext uri="{FF2B5EF4-FFF2-40B4-BE49-F238E27FC236}">
                <a16:creationId xmlns:a16="http://schemas.microsoft.com/office/drawing/2014/main" id="{85DBBA0E-A613-F643-ACB9-3E0BA2453D59}"/>
              </a:ext>
            </a:extLst>
          </p:cNvPr>
          <p:cNvSpPr>
            <a:spLocks/>
          </p:cNvSpPr>
          <p:nvPr/>
        </p:nvSpPr>
        <p:spPr>
          <a:xfrm>
            <a:off x="6106728" y="1352203"/>
            <a:ext cx="2723342" cy="3765177"/>
          </a:xfrm>
          <a:prstGeom prst="rect">
            <a:avLst/>
          </a:prstGeom>
          <a:noFill/>
          <a:ln w="38100">
            <a:solidFill>
              <a:srgbClr val="CFD1D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89"/>
          </a:p>
        </p:txBody>
      </p:sp>
      <p:sp>
        <p:nvSpPr>
          <p:cNvPr id="29" name="Text Placeholder 4">
            <a:extLst>
              <a:ext uri="{FF2B5EF4-FFF2-40B4-BE49-F238E27FC236}">
                <a16:creationId xmlns:a16="http://schemas.microsoft.com/office/drawing/2014/main" id="{1066CFB6-6225-49EB-B927-D83438BB9302}"/>
              </a:ext>
            </a:extLst>
          </p:cNvPr>
          <p:cNvSpPr>
            <a:spLocks noGrp="1"/>
          </p:cNvSpPr>
          <p:nvPr>
            <p:ph type="body" sz="quarter" idx="126" hasCustomPrompt="1"/>
          </p:nvPr>
        </p:nvSpPr>
        <p:spPr>
          <a:xfrm>
            <a:off x="390321" y="2335168"/>
            <a:ext cx="2564433" cy="2760303"/>
          </a:xfrm>
          <a:prstGeom prst="rect">
            <a:avLst/>
          </a:prstGeom>
        </p:spPr>
        <p:txBody>
          <a:bodyPr/>
          <a:lstStyle>
            <a:lvl1pPr marL="0" marR="0" indent="0" algn="l" defTabSz="82376" rtl="0" eaLnBrk="1" fontAlgn="auto" latinLnBrk="0" hangingPunct="1">
              <a:lnSpc>
                <a:spcPct val="100000"/>
              </a:lnSpc>
              <a:spcBef>
                <a:spcPts val="0"/>
              </a:spcBef>
              <a:spcAft>
                <a:spcPts val="166"/>
              </a:spcAft>
              <a:buClrTx/>
              <a:buSzTx/>
              <a:buFontTx/>
              <a:buNone/>
              <a:tabLst/>
              <a:defRPr sz="794"/>
            </a:lvl1pPr>
          </a:lstStyle>
          <a:p>
            <a:pPr marL="0" marR="0" lvl="0" indent="0" algn="l" defTabSz="82376" rtl="0" eaLnBrk="1" fontAlgn="auto" latinLnBrk="0" hangingPunct="1">
              <a:lnSpc>
                <a:spcPct val="100000"/>
              </a:lnSpc>
              <a:spcBef>
                <a:spcPct val="20000"/>
              </a:spcBef>
              <a:spcAft>
                <a:spcPts val="0"/>
              </a:spcAft>
              <a:buClrTx/>
              <a:buSzTx/>
              <a:buFontTx/>
              <a:buNone/>
              <a:tabLst/>
              <a:defRPr/>
            </a:pPr>
            <a:r>
              <a:rPr lang="en-US"/>
              <a:t>Click to add bio text</a:t>
            </a:r>
          </a:p>
        </p:txBody>
      </p:sp>
      <p:sp>
        <p:nvSpPr>
          <p:cNvPr id="112" name="Text Placeholder 2">
            <a:extLst>
              <a:ext uri="{FF2B5EF4-FFF2-40B4-BE49-F238E27FC236}">
                <a16:creationId xmlns:a16="http://schemas.microsoft.com/office/drawing/2014/main" id="{4249D7FD-7189-6742-9AA2-A9FD2A904B42}"/>
              </a:ext>
            </a:extLst>
          </p:cNvPr>
          <p:cNvSpPr>
            <a:spLocks noGrp="1"/>
          </p:cNvSpPr>
          <p:nvPr>
            <p:ph type="body" sz="quarter" idx="71" hasCustomPrompt="1"/>
          </p:nvPr>
        </p:nvSpPr>
        <p:spPr>
          <a:xfrm>
            <a:off x="1156716" y="1536332"/>
            <a:ext cx="1799876" cy="336177"/>
          </a:xfrm>
          <a:prstGeom prst="rect">
            <a:avLst/>
          </a:prstGeom>
        </p:spPr>
        <p:txBody>
          <a:bodyPr lIns="0" tIns="0" rIns="0" bIns="0" anchor="t" anchorCtr="0">
            <a:noAutofit/>
          </a:bodyPr>
          <a:lstStyle>
            <a:lvl1pPr marL="0" indent="0">
              <a:lnSpc>
                <a:spcPct val="100000"/>
              </a:lnSpc>
              <a:spcBef>
                <a:spcPts val="0"/>
              </a:spcBef>
              <a:spcAft>
                <a:spcPts val="0"/>
              </a:spcAft>
              <a:buNone/>
              <a:defRPr sz="1059" b="1">
                <a:solidFill>
                  <a:schemeClr val="tx2"/>
                </a:solidFill>
                <a:latin typeface="Calibri" panose="020F0502020204030204" pitchFamily="34" charset="0"/>
              </a:defRPr>
            </a:lvl1pPr>
          </a:lstStyle>
          <a:p>
            <a:pPr lvl="0"/>
            <a:r>
              <a:rPr lang="en-US"/>
              <a:t>Click to add name</a:t>
            </a:r>
          </a:p>
        </p:txBody>
      </p:sp>
      <p:sp>
        <p:nvSpPr>
          <p:cNvPr id="113" name="Text Placeholder 3">
            <a:extLst>
              <a:ext uri="{FF2B5EF4-FFF2-40B4-BE49-F238E27FC236}">
                <a16:creationId xmlns:a16="http://schemas.microsoft.com/office/drawing/2014/main" id="{9A3C1F7D-AAD2-BD43-B22E-D32263E1A9C2}"/>
              </a:ext>
            </a:extLst>
          </p:cNvPr>
          <p:cNvSpPr>
            <a:spLocks noGrp="1"/>
          </p:cNvSpPr>
          <p:nvPr>
            <p:ph type="body" sz="quarter" idx="72" hasCustomPrompt="1"/>
          </p:nvPr>
        </p:nvSpPr>
        <p:spPr>
          <a:xfrm>
            <a:off x="1156714" y="1875865"/>
            <a:ext cx="1799876" cy="336177"/>
          </a:xfrm>
          <a:prstGeom prst="rect">
            <a:avLst/>
          </a:prstGeom>
        </p:spPr>
        <p:txBody>
          <a:bodyPr lIns="0" tIns="0" rIns="0" bIns="0" anchor="t" anchorCtr="0">
            <a:noAutofit/>
          </a:bodyPr>
          <a:lstStyle>
            <a:lvl1pPr marL="0" indent="0">
              <a:lnSpc>
                <a:spcPct val="100000"/>
              </a:lnSpc>
              <a:spcBef>
                <a:spcPts val="0"/>
              </a:spcBef>
              <a:spcAft>
                <a:spcPts val="0"/>
              </a:spcAft>
              <a:buNone/>
              <a:defRPr sz="926" b="1">
                <a:solidFill>
                  <a:schemeClr val="accent2"/>
                </a:solidFill>
                <a:latin typeface="Calibri" panose="020F0502020204030204" pitchFamily="34" charset="0"/>
              </a:defRPr>
            </a:lvl1pPr>
          </a:lstStyle>
          <a:p>
            <a:pPr lvl="0"/>
            <a:r>
              <a:rPr lang="en-US"/>
              <a:t>Click to add official title</a:t>
            </a:r>
          </a:p>
        </p:txBody>
      </p:sp>
      <p:sp>
        <p:nvSpPr>
          <p:cNvPr id="115" name="Picture Placeholder 2">
            <a:extLst>
              <a:ext uri="{FF2B5EF4-FFF2-40B4-BE49-F238E27FC236}">
                <a16:creationId xmlns:a16="http://schemas.microsoft.com/office/drawing/2014/main" id="{C6AA1AF5-782F-904D-9199-8E0A2B18CC1C}"/>
              </a:ext>
            </a:extLst>
          </p:cNvPr>
          <p:cNvSpPr>
            <a:spLocks noGrp="1"/>
          </p:cNvSpPr>
          <p:nvPr>
            <p:ph type="pic" sz="quarter" idx="28" hasCustomPrompt="1"/>
          </p:nvPr>
        </p:nvSpPr>
        <p:spPr>
          <a:xfrm>
            <a:off x="392158" y="1441079"/>
            <a:ext cx="695966" cy="773206"/>
          </a:xfrm>
        </p:spPr>
        <p:txBody>
          <a:bodyPr vert="horz" anchor="ctr" anchorCtr="0">
            <a:normAutofit/>
          </a:bodyPr>
          <a:lstStyle>
            <a:lvl1pPr marL="0" indent="0" algn="ctr">
              <a:buNone/>
              <a:defRPr sz="794"/>
            </a:lvl1pPr>
          </a:lstStyle>
          <a:p>
            <a:r>
              <a:rPr lang="en-US"/>
              <a:t>Icon Placeholder</a:t>
            </a:r>
          </a:p>
        </p:txBody>
      </p:sp>
      <p:sp>
        <p:nvSpPr>
          <p:cNvPr id="28" name="Text Placeholder 4">
            <a:extLst>
              <a:ext uri="{FF2B5EF4-FFF2-40B4-BE49-F238E27FC236}">
                <a16:creationId xmlns:a16="http://schemas.microsoft.com/office/drawing/2014/main" id="{5AC68153-C1E8-4418-A3C1-FE506E115E9B}"/>
              </a:ext>
            </a:extLst>
          </p:cNvPr>
          <p:cNvSpPr>
            <a:spLocks noGrp="1"/>
          </p:cNvSpPr>
          <p:nvPr>
            <p:ph type="body" sz="quarter" idx="127" hasCustomPrompt="1"/>
          </p:nvPr>
        </p:nvSpPr>
        <p:spPr>
          <a:xfrm>
            <a:off x="3289784" y="2329856"/>
            <a:ext cx="2564433" cy="2760303"/>
          </a:xfrm>
          <a:prstGeom prst="rect">
            <a:avLst/>
          </a:prstGeom>
        </p:spPr>
        <p:txBody>
          <a:bodyPr/>
          <a:lstStyle>
            <a:lvl1pPr marL="0" marR="0" indent="0" algn="l" defTabSz="82376" rtl="0" eaLnBrk="1" fontAlgn="auto" latinLnBrk="0" hangingPunct="1">
              <a:lnSpc>
                <a:spcPct val="100000"/>
              </a:lnSpc>
              <a:spcBef>
                <a:spcPts val="0"/>
              </a:spcBef>
              <a:spcAft>
                <a:spcPts val="166"/>
              </a:spcAft>
              <a:buClrTx/>
              <a:buSzTx/>
              <a:buFontTx/>
              <a:buNone/>
              <a:tabLst/>
              <a:defRPr sz="794"/>
            </a:lvl1pPr>
          </a:lstStyle>
          <a:p>
            <a:pPr marL="0" marR="0" lvl="0" indent="0" algn="l" defTabSz="82376" rtl="0" eaLnBrk="1" fontAlgn="auto" latinLnBrk="0" hangingPunct="1">
              <a:lnSpc>
                <a:spcPct val="100000"/>
              </a:lnSpc>
              <a:spcBef>
                <a:spcPct val="20000"/>
              </a:spcBef>
              <a:spcAft>
                <a:spcPts val="0"/>
              </a:spcAft>
              <a:buClrTx/>
              <a:buSzTx/>
              <a:buFontTx/>
              <a:buNone/>
              <a:tabLst/>
              <a:defRPr/>
            </a:pPr>
            <a:r>
              <a:rPr lang="en-US"/>
              <a:t>Click to add bio text</a:t>
            </a:r>
          </a:p>
        </p:txBody>
      </p:sp>
      <p:sp>
        <p:nvSpPr>
          <p:cNvPr id="79" name="Text Placeholder 2">
            <a:extLst>
              <a:ext uri="{FF2B5EF4-FFF2-40B4-BE49-F238E27FC236}">
                <a16:creationId xmlns:a16="http://schemas.microsoft.com/office/drawing/2014/main" id="{B1FDFC83-8946-EE42-BB1A-72BB138A85F7}"/>
              </a:ext>
            </a:extLst>
          </p:cNvPr>
          <p:cNvSpPr>
            <a:spLocks noGrp="1"/>
          </p:cNvSpPr>
          <p:nvPr>
            <p:ph type="body" sz="quarter" idx="78" hasCustomPrompt="1"/>
          </p:nvPr>
        </p:nvSpPr>
        <p:spPr>
          <a:xfrm>
            <a:off x="4049978" y="1536332"/>
            <a:ext cx="1797406" cy="336177"/>
          </a:xfrm>
          <a:prstGeom prst="rect">
            <a:avLst/>
          </a:prstGeom>
        </p:spPr>
        <p:txBody>
          <a:bodyPr lIns="0" tIns="0" rIns="0" bIns="0" anchor="t" anchorCtr="0">
            <a:noAutofit/>
          </a:bodyPr>
          <a:lstStyle>
            <a:lvl1pPr marL="0" indent="0">
              <a:lnSpc>
                <a:spcPct val="100000"/>
              </a:lnSpc>
              <a:spcBef>
                <a:spcPts val="0"/>
              </a:spcBef>
              <a:spcAft>
                <a:spcPts val="0"/>
              </a:spcAft>
              <a:buNone/>
              <a:defRPr sz="1059" b="1">
                <a:solidFill>
                  <a:schemeClr val="tx2"/>
                </a:solidFill>
                <a:latin typeface="Calibri" panose="020F0502020204030204" pitchFamily="34" charset="0"/>
              </a:defRPr>
            </a:lvl1pPr>
          </a:lstStyle>
          <a:p>
            <a:pPr lvl="0"/>
            <a:r>
              <a:rPr lang="en-US"/>
              <a:t>Click to add name</a:t>
            </a:r>
          </a:p>
        </p:txBody>
      </p:sp>
      <p:sp>
        <p:nvSpPr>
          <p:cNvPr id="80" name="Text Placeholder 3">
            <a:extLst>
              <a:ext uri="{FF2B5EF4-FFF2-40B4-BE49-F238E27FC236}">
                <a16:creationId xmlns:a16="http://schemas.microsoft.com/office/drawing/2014/main" id="{AD87925D-0145-6940-AAD1-C5272C4DE311}"/>
              </a:ext>
            </a:extLst>
          </p:cNvPr>
          <p:cNvSpPr>
            <a:spLocks noGrp="1"/>
          </p:cNvSpPr>
          <p:nvPr>
            <p:ph type="body" sz="quarter" idx="79" hasCustomPrompt="1"/>
          </p:nvPr>
        </p:nvSpPr>
        <p:spPr>
          <a:xfrm>
            <a:off x="4049977" y="1875865"/>
            <a:ext cx="1797406" cy="336177"/>
          </a:xfrm>
          <a:prstGeom prst="rect">
            <a:avLst/>
          </a:prstGeom>
        </p:spPr>
        <p:txBody>
          <a:bodyPr lIns="0" tIns="0" rIns="0" bIns="0" anchor="t" anchorCtr="0">
            <a:noAutofit/>
          </a:bodyPr>
          <a:lstStyle>
            <a:lvl1pPr marL="0" indent="0">
              <a:lnSpc>
                <a:spcPct val="100000"/>
              </a:lnSpc>
              <a:spcBef>
                <a:spcPts val="0"/>
              </a:spcBef>
              <a:spcAft>
                <a:spcPts val="0"/>
              </a:spcAft>
              <a:buNone/>
              <a:defRPr sz="926" b="1">
                <a:solidFill>
                  <a:schemeClr val="accent2"/>
                </a:solidFill>
                <a:latin typeface="Calibri" panose="020F0502020204030204" pitchFamily="34" charset="0"/>
              </a:defRPr>
            </a:lvl1pPr>
          </a:lstStyle>
          <a:p>
            <a:pPr lvl="0"/>
            <a:r>
              <a:rPr lang="en-US"/>
              <a:t>Click to add official title</a:t>
            </a:r>
          </a:p>
        </p:txBody>
      </p:sp>
      <p:sp>
        <p:nvSpPr>
          <p:cNvPr id="82" name="Picture Placeholder 2">
            <a:extLst>
              <a:ext uri="{FF2B5EF4-FFF2-40B4-BE49-F238E27FC236}">
                <a16:creationId xmlns:a16="http://schemas.microsoft.com/office/drawing/2014/main" id="{591088DF-996B-884A-BC66-C48DE28450DC}"/>
              </a:ext>
            </a:extLst>
          </p:cNvPr>
          <p:cNvSpPr>
            <a:spLocks noGrp="1"/>
          </p:cNvSpPr>
          <p:nvPr>
            <p:ph type="pic" sz="quarter" idx="80" hasCustomPrompt="1"/>
          </p:nvPr>
        </p:nvSpPr>
        <p:spPr>
          <a:xfrm>
            <a:off x="3290680" y="1441079"/>
            <a:ext cx="695966" cy="773206"/>
          </a:xfrm>
        </p:spPr>
        <p:txBody>
          <a:bodyPr vert="horz" anchor="ctr" anchorCtr="0">
            <a:normAutofit/>
          </a:bodyPr>
          <a:lstStyle>
            <a:lvl1pPr marL="0" indent="0" algn="ctr">
              <a:buNone/>
              <a:defRPr sz="794"/>
            </a:lvl1pPr>
          </a:lstStyle>
          <a:p>
            <a:r>
              <a:rPr lang="en-US"/>
              <a:t>Icon Placeholder</a:t>
            </a:r>
          </a:p>
        </p:txBody>
      </p:sp>
      <p:sp>
        <p:nvSpPr>
          <p:cNvPr id="27" name="Text Placeholder 4">
            <a:extLst>
              <a:ext uri="{FF2B5EF4-FFF2-40B4-BE49-F238E27FC236}">
                <a16:creationId xmlns:a16="http://schemas.microsoft.com/office/drawing/2014/main" id="{1F52931F-D922-4963-8959-8F6241823555}"/>
              </a:ext>
            </a:extLst>
          </p:cNvPr>
          <p:cNvSpPr>
            <a:spLocks noGrp="1"/>
          </p:cNvSpPr>
          <p:nvPr>
            <p:ph type="body" sz="quarter" idx="128" hasCustomPrompt="1"/>
          </p:nvPr>
        </p:nvSpPr>
        <p:spPr>
          <a:xfrm>
            <a:off x="6184736" y="2332099"/>
            <a:ext cx="2564433" cy="2760303"/>
          </a:xfrm>
          <a:prstGeom prst="rect">
            <a:avLst/>
          </a:prstGeom>
        </p:spPr>
        <p:txBody>
          <a:bodyPr/>
          <a:lstStyle>
            <a:lvl1pPr marL="0" marR="0" indent="0" algn="l" defTabSz="82376" rtl="0" eaLnBrk="1" fontAlgn="auto" latinLnBrk="0" hangingPunct="1">
              <a:lnSpc>
                <a:spcPct val="100000"/>
              </a:lnSpc>
              <a:spcBef>
                <a:spcPts val="0"/>
              </a:spcBef>
              <a:spcAft>
                <a:spcPts val="166"/>
              </a:spcAft>
              <a:buClrTx/>
              <a:buSzTx/>
              <a:buFontTx/>
              <a:buNone/>
              <a:tabLst/>
              <a:defRPr sz="794"/>
            </a:lvl1pPr>
          </a:lstStyle>
          <a:p>
            <a:pPr marL="0" marR="0" lvl="0" indent="0" algn="l" defTabSz="82376" rtl="0" eaLnBrk="1" fontAlgn="auto" latinLnBrk="0" hangingPunct="1">
              <a:lnSpc>
                <a:spcPct val="100000"/>
              </a:lnSpc>
              <a:spcBef>
                <a:spcPct val="20000"/>
              </a:spcBef>
              <a:spcAft>
                <a:spcPts val="0"/>
              </a:spcAft>
              <a:buClrTx/>
              <a:buSzTx/>
              <a:buFontTx/>
              <a:buNone/>
              <a:tabLst/>
              <a:defRPr/>
            </a:pPr>
            <a:r>
              <a:rPr lang="en-US"/>
              <a:t>Click to add bio text</a:t>
            </a:r>
          </a:p>
        </p:txBody>
      </p:sp>
      <p:sp>
        <p:nvSpPr>
          <p:cNvPr id="91" name="Text Placeholder 2">
            <a:extLst>
              <a:ext uri="{FF2B5EF4-FFF2-40B4-BE49-F238E27FC236}">
                <a16:creationId xmlns:a16="http://schemas.microsoft.com/office/drawing/2014/main" id="{B07D0D45-619E-D346-B9AF-A2B57D66739A}"/>
              </a:ext>
            </a:extLst>
          </p:cNvPr>
          <p:cNvSpPr>
            <a:spLocks noGrp="1"/>
          </p:cNvSpPr>
          <p:nvPr>
            <p:ph type="body" sz="quarter" idx="86" hasCustomPrompt="1"/>
          </p:nvPr>
        </p:nvSpPr>
        <p:spPr>
          <a:xfrm>
            <a:off x="6951765" y="1536332"/>
            <a:ext cx="1797406" cy="336177"/>
          </a:xfrm>
          <a:prstGeom prst="rect">
            <a:avLst/>
          </a:prstGeom>
        </p:spPr>
        <p:txBody>
          <a:bodyPr lIns="0" tIns="0" rIns="0" bIns="0" anchor="t" anchorCtr="0">
            <a:noAutofit/>
          </a:bodyPr>
          <a:lstStyle>
            <a:lvl1pPr marL="0" indent="0">
              <a:lnSpc>
                <a:spcPct val="100000"/>
              </a:lnSpc>
              <a:spcBef>
                <a:spcPts val="0"/>
              </a:spcBef>
              <a:spcAft>
                <a:spcPts val="0"/>
              </a:spcAft>
              <a:buNone/>
              <a:defRPr sz="1059" b="1">
                <a:solidFill>
                  <a:schemeClr val="tx2"/>
                </a:solidFill>
                <a:latin typeface="Calibri" panose="020F0502020204030204" pitchFamily="34" charset="0"/>
              </a:defRPr>
            </a:lvl1pPr>
          </a:lstStyle>
          <a:p>
            <a:pPr lvl="0"/>
            <a:r>
              <a:rPr lang="en-US"/>
              <a:t>Click to add name</a:t>
            </a:r>
          </a:p>
        </p:txBody>
      </p:sp>
      <p:sp>
        <p:nvSpPr>
          <p:cNvPr id="92" name="Text Placeholder 3">
            <a:extLst>
              <a:ext uri="{FF2B5EF4-FFF2-40B4-BE49-F238E27FC236}">
                <a16:creationId xmlns:a16="http://schemas.microsoft.com/office/drawing/2014/main" id="{EECD4950-2A0F-974B-ACC7-F8768DCA6D10}"/>
              </a:ext>
            </a:extLst>
          </p:cNvPr>
          <p:cNvSpPr>
            <a:spLocks noGrp="1"/>
          </p:cNvSpPr>
          <p:nvPr>
            <p:ph type="body" sz="quarter" idx="87" hasCustomPrompt="1"/>
          </p:nvPr>
        </p:nvSpPr>
        <p:spPr>
          <a:xfrm>
            <a:off x="6951763" y="1875865"/>
            <a:ext cx="1797406" cy="336177"/>
          </a:xfrm>
          <a:prstGeom prst="rect">
            <a:avLst/>
          </a:prstGeom>
        </p:spPr>
        <p:txBody>
          <a:bodyPr lIns="0" tIns="0" rIns="0" bIns="0" anchor="t" anchorCtr="0">
            <a:noAutofit/>
          </a:bodyPr>
          <a:lstStyle>
            <a:lvl1pPr marL="0" indent="0">
              <a:lnSpc>
                <a:spcPct val="100000"/>
              </a:lnSpc>
              <a:spcBef>
                <a:spcPts val="0"/>
              </a:spcBef>
              <a:spcAft>
                <a:spcPts val="0"/>
              </a:spcAft>
              <a:buNone/>
              <a:defRPr sz="926" b="1">
                <a:solidFill>
                  <a:schemeClr val="accent2"/>
                </a:solidFill>
                <a:latin typeface="Calibri" panose="020F0502020204030204" pitchFamily="34" charset="0"/>
              </a:defRPr>
            </a:lvl1pPr>
          </a:lstStyle>
          <a:p>
            <a:pPr lvl="0"/>
            <a:r>
              <a:rPr lang="en-US"/>
              <a:t>Click to add official title</a:t>
            </a:r>
          </a:p>
        </p:txBody>
      </p:sp>
      <p:sp>
        <p:nvSpPr>
          <p:cNvPr id="94" name="Picture Placeholder 2">
            <a:extLst>
              <a:ext uri="{FF2B5EF4-FFF2-40B4-BE49-F238E27FC236}">
                <a16:creationId xmlns:a16="http://schemas.microsoft.com/office/drawing/2014/main" id="{096BC487-3CDD-4745-A4A7-1C347FCD6B68}"/>
              </a:ext>
            </a:extLst>
          </p:cNvPr>
          <p:cNvSpPr>
            <a:spLocks noGrp="1"/>
          </p:cNvSpPr>
          <p:nvPr>
            <p:ph type="pic" sz="quarter" idx="88" hasCustomPrompt="1"/>
          </p:nvPr>
        </p:nvSpPr>
        <p:spPr>
          <a:xfrm>
            <a:off x="6187687" y="1441079"/>
            <a:ext cx="695966" cy="773206"/>
          </a:xfrm>
        </p:spPr>
        <p:txBody>
          <a:bodyPr vert="horz" anchor="ctr" anchorCtr="0">
            <a:normAutofit/>
          </a:bodyPr>
          <a:lstStyle>
            <a:lvl1pPr marL="0" indent="0" algn="ctr">
              <a:buNone/>
              <a:defRPr sz="794"/>
            </a:lvl1pPr>
          </a:lstStyle>
          <a:p>
            <a:r>
              <a:rPr lang="en-US"/>
              <a:t>Icon Placeholder</a:t>
            </a:r>
          </a:p>
        </p:txBody>
      </p:sp>
      <p:pic>
        <p:nvPicPr>
          <p:cNvPr id="34" name="Picture 33">
            <a:extLst>
              <a:ext uri="{FF2B5EF4-FFF2-40B4-BE49-F238E27FC236}">
                <a16:creationId xmlns:a16="http://schemas.microsoft.com/office/drawing/2014/main" id="{2DA556B2-7D40-1C42-A663-4A0B03AECA26}"/>
              </a:ext>
            </a:extLst>
          </p:cNvPr>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a:off x="1149036" y="1443785"/>
            <a:ext cx="408861" cy="47065"/>
          </a:xfrm>
          <a:prstGeom prst="rect">
            <a:avLst/>
          </a:prstGeom>
          <a:solidFill>
            <a:srgbClr val="E1523D"/>
          </a:solidFill>
        </p:spPr>
      </p:pic>
      <p:pic>
        <p:nvPicPr>
          <p:cNvPr id="35" name="Picture 34">
            <a:extLst>
              <a:ext uri="{FF2B5EF4-FFF2-40B4-BE49-F238E27FC236}">
                <a16:creationId xmlns:a16="http://schemas.microsoft.com/office/drawing/2014/main" id="{353EC6B7-DCE0-1F4E-A8AE-B6F15D5524A5}"/>
              </a:ext>
            </a:extLst>
          </p:cNvPr>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a:off x="4051291" y="1438896"/>
            <a:ext cx="408861" cy="47065"/>
          </a:xfrm>
          <a:prstGeom prst="rect">
            <a:avLst/>
          </a:prstGeom>
          <a:solidFill>
            <a:srgbClr val="E1523D"/>
          </a:solidFill>
        </p:spPr>
      </p:pic>
      <p:pic>
        <p:nvPicPr>
          <p:cNvPr id="36" name="Picture 35">
            <a:extLst>
              <a:ext uri="{FF2B5EF4-FFF2-40B4-BE49-F238E27FC236}">
                <a16:creationId xmlns:a16="http://schemas.microsoft.com/office/drawing/2014/main" id="{26DA809F-2DA4-1B4C-96D5-6068B3568C81}"/>
              </a:ext>
            </a:extLst>
          </p:cNvPr>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a:off x="6949045" y="1438896"/>
            <a:ext cx="408861" cy="47065"/>
          </a:xfrm>
          <a:prstGeom prst="rect">
            <a:avLst/>
          </a:prstGeom>
          <a:solidFill>
            <a:srgbClr val="E1523D"/>
          </a:solidFill>
        </p:spPr>
      </p:pic>
      <p:sp>
        <p:nvSpPr>
          <p:cNvPr id="37" name="Slide Number Placeholder 7">
            <a:extLst>
              <a:ext uri="{FF2B5EF4-FFF2-40B4-BE49-F238E27FC236}">
                <a16:creationId xmlns:a16="http://schemas.microsoft.com/office/drawing/2014/main" id="{F27D171F-638F-9D44-99BF-72999D18624B}"/>
              </a:ext>
            </a:extLst>
          </p:cNvPr>
          <p:cNvSpPr>
            <a:spLocks noGrp="1"/>
          </p:cNvSpPr>
          <p:nvPr>
            <p:ph type="sldNum" sz="quarter" idx="4"/>
          </p:nvPr>
        </p:nvSpPr>
        <p:spPr>
          <a:xfrm>
            <a:off x="8538814" y="5125756"/>
            <a:ext cx="302594" cy="248771"/>
          </a:xfrm>
          <a:prstGeom prst="rect">
            <a:avLst/>
          </a:prstGeom>
        </p:spPr>
        <p:txBody>
          <a:bodyPr vert="horz" lIns="0" tIns="0" rIns="0" bIns="0" rtlCol="0" anchor="b" anchorCtr="0">
            <a:noAutofit/>
          </a:bodyPr>
          <a:lstStyle>
            <a:lvl1pPr algn="r">
              <a:defRPr sz="662">
                <a:solidFill>
                  <a:srgbClr val="58595B"/>
                </a:solidFill>
                <a:latin typeface="Calibri" panose="020F0502020204030204" pitchFamily="34" charset="0"/>
                <a:cs typeface="Calibri" panose="020F0502020204030204" pitchFamily="34" charset="0"/>
              </a:defRPr>
            </a:lvl1pPr>
          </a:lstStyle>
          <a:p>
            <a:fld id="{495CDFE8-06BB-8C4A-81DE-67EF32F50FC9}" type="slidenum">
              <a:rPr lang="en-US" smtClean="0"/>
              <a:pPr/>
              <a:t>‹N°›</a:t>
            </a:fld>
            <a:endParaRPr lang="en-US"/>
          </a:p>
        </p:txBody>
      </p:sp>
      <p:sp>
        <p:nvSpPr>
          <p:cNvPr id="38" name="Footer Placeholder 2">
            <a:extLst>
              <a:ext uri="{FF2B5EF4-FFF2-40B4-BE49-F238E27FC236}">
                <a16:creationId xmlns:a16="http://schemas.microsoft.com/office/drawing/2014/main" id="{28FA3938-BAAA-0B43-A417-619632AA983A}"/>
              </a:ext>
            </a:extLst>
          </p:cNvPr>
          <p:cNvSpPr>
            <a:spLocks noGrp="1"/>
          </p:cNvSpPr>
          <p:nvPr>
            <p:ph type="ftr" sz="quarter" idx="3"/>
          </p:nvPr>
        </p:nvSpPr>
        <p:spPr>
          <a:xfrm>
            <a:off x="311675" y="5130928"/>
            <a:ext cx="8227139" cy="248771"/>
          </a:xfrm>
          <a:prstGeom prst="rect">
            <a:avLst/>
          </a:prstGeom>
        </p:spPr>
        <p:txBody>
          <a:bodyPr vert="horz" lIns="0" tIns="0" rIns="0" bIns="0" rtlCol="0" anchor="b"/>
          <a:lstStyle>
            <a:lvl1pPr algn="r">
              <a:defRPr lang="en-US" sz="794" b="1" kern="1200">
                <a:solidFill>
                  <a:srgbClr val="58595B"/>
                </a:solidFill>
                <a:latin typeface="Calibri" panose="020F0502020204030204" pitchFamily="34" charset="0"/>
                <a:ea typeface="+mn-ea"/>
                <a:cs typeface="Calibri" panose="020F0502020204030204" pitchFamily="34" charset="0"/>
              </a:defRPr>
            </a:lvl1pPr>
          </a:lstStyle>
          <a:p>
            <a:endParaRPr lang="en-US"/>
          </a:p>
        </p:txBody>
      </p:sp>
      <p:sp>
        <p:nvSpPr>
          <p:cNvPr id="4" name="Title 3">
            <a:extLst>
              <a:ext uri="{FF2B5EF4-FFF2-40B4-BE49-F238E27FC236}">
                <a16:creationId xmlns:a16="http://schemas.microsoft.com/office/drawing/2014/main" id="{0C587A0C-B11F-4A44-8A74-057337E58B60}"/>
              </a:ext>
            </a:extLst>
          </p:cNvPr>
          <p:cNvSpPr>
            <a:spLocks noGrp="1"/>
          </p:cNvSpPr>
          <p:nvPr>
            <p:ph type="title" hasCustomPrompt="1"/>
          </p:nvPr>
        </p:nvSpPr>
        <p:spPr/>
        <p:txBody>
          <a:bodyPr>
            <a:noAutofit/>
          </a:bodyPr>
          <a:lstStyle>
            <a:lvl1pPr>
              <a:defRPr/>
            </a:lvl1pPr>
          </a:lstStyle>
          <a:p>
            <a:r>
              <a:rPr lang="en-US"/>
              <a:t>Page Title</a:t>
            </a:r>
          </a:p>
        </p:txBody>
      </p:sp>
    </p:spTree>
    <p:extLst>
      <p:ext uri="{BB962C8B-B14F-4D97-AF65-F5344CB8AC3E}">
        <p14:creationId xmlns:p14="http://schemas.microsoft.com/office/powerpoint/2010/main" val="37394271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Four Bios w/ Photos">
    <p:bg>
      <p:bgPr>
        <a:solidFill>
          <a:schemeClr val="bg1"/>
        </a:solidFill>
        <a:effectLst/>
      </p:bgPr>
    </p:bg>
    <p:spTree>
      <p:nvGrpSpPr>
        <p:cNvPr id="1" name=""/>
        <p:cNvGrpSpPr/>
        <p:nvPr/>
      </p:nvGrpSpPr>
      <p:grpSpPr>
        <a:xfrm>
          <a:off x="0" y="0"/>
          <a:ext cx="0" cy="0"/>
          <a:chOff x="0" y="0"/>
          <a:chExt cx="0" cy="0"/>
        </a:xfrm>
      </p:grpSpPr>
      <p:sp>
        <p:nvSpPr>
          <p:cNvPr id="37" name="Rectangle 36">
            <a:extLst>
              <a:ext uri="{FF2B5EF4-FFF2-40B4-BE49-F238E27FC236}">
                <a16:creationId xmlns:a16="http://schemas.microsoft.com/office/drawing/2014/main" id="{05E37729-8428-5F46-8C55-443257562BC3}"/>
              </a:ext>
            </a:extLst>
          </p:cNvPr>
          <p:cNvSpPr/>
          <p:nvPr/>
        </p:nvSpPr>
        <p:spPr>
          <a:xfrm>
            <a:off x="315178" y="1353620"/>
            <a:ext cx="4169740" cy="1782047"/>
          </a:xfrm>
          <a:prstGeom prst="rect">
            <a:avLst/>
          </a:prstGeom>
          <a:noFill/>
          <a:ln w="38100">
            <a:solidFill>
              <a:srgbClr val="CFD1D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89"/>
          </a:p>
        </p:txBody>
      </p:sp>
      <p:sp>
        <p:nvSpPr>
          <p:cNvPr id="38" name="Rectangle 37">
            <a:extLst>
              <a:ext uri="{FF2B5EF4-FFF2-40B4-BE49-F238E27FC236}">
                <a16:creationId xmlns:a16="http://schemas.microsoft.com/office/drawing/2014/main" id="{788FDD62-687B-E845-A9DB-9651187C050E}"/>
              </a:ext>
            </a:extLst>
          </p:cNvPr>
          <p:cNvSpPr/>
          <p:nvPr/>
        </p:nvSpPr>
        <p:spPr>
          <a:xfrm>
            <a:off x="315178" y="3331953"/>
            <a:ext cx="4169740" cy="1781735"/>
          </a:xfrm>
          <a:prstGeom prst="rect">
            <a:avLst/>
          </a:prstGeom>
          <a:noFill/>
          <a:ln w="38100">
            <a:solidFill>
              <a:srgbClr val="CFD1D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89"/>
          </a:p>
        </p:txBody>
      </p:sp>
      <p:sp>
        <p:nvSpPr>
          <p:cNvPr id="39" name="Rectangle 38">
            <a:extLst>
              <a:ext uri="{FF2B5EF4-FFF2-40B4-BE49-F238E27FC236}">
                <a16:creationId xmlns:a16="http://schemas.microsoft.com/office/drawing/2014/main" id="{DA213DED-6E86-BF4F-AB72-C19F4B04DD7E}"/>
              </a:ext>
            </a:extLst>
          </p:cNvPr>
          <p:cNvSpPr/>
          <p:nvPr/>
        </p:nvSpPr>
        <p:spPr>
          <a:xfrm>
            <a:off x="4660782" y="1353618"/>
            <a:ext cx="4169740" cy="1781735"/>
          </a:xfrm>
          <a:prstGeom prst="rect">
            <a:avLst/>
          </a:prstGeom>
          <a:noFill/>
          <a:ln w="38100">
            <a:solidFill>
              <a:srgbClr val="CFD1D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89"/>
          </a:p>
        </p:txBody>
      </p:sp>
      <p:sp>
        <p:nvSpPr>
          <p:cNvPr id="40" name="Rectangle 39">
            <a:extLst>
              <a:ext uri="{FF2B5EF4-FFF2-40B4-BE49-F238E27FC236}">
                <a16:creationId xmlns:a16="http://schemas.microsoft.com/office/drawing/2014/main" id="{708E612A-7E3F-7243-9357-B2A0A9FB7313}"/>
              </a:ext>
            </a:extLst>
          </p:cNvPr>
          <p:cNvSpPr/>
          <p:nvPr/>
        </p:nvSpPr>
        <p:spPr>
          <a:xfrm>
            <a:off x="4660782" y="3331953"/>
            <a:ext cx="4169740" cy="1781735"/>
          </a:xfrm>
          <a:prstGeom prst="rect">
            <a:avLst/>
          </a:prstGeom>
          <a:noFill/>
          <a:ln w="38100">
            <a:solidFill>
              <a:srgbClr val="CFD1D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89"/>
          </a:p>
        </p:txBody>
      </p:sp>
      <p:sp>
        <p:nvSpPr>
          <p:cNvPr id="36" name="Text Placeholder 4">
            <a:extLst>
              <a:ext uri="{FF2B5EF4-FFF2-40B4-BE49-F238E27FC236}">
                <a16:creationId xmlns:a16="http://schemas.microsoft.com/office/drawing/2014/main" id="{48F5D39D-083E-49CF-A4B6-DFB95D6ABA62}"/>
              </a:ext>
            </a:extLst>
          </p:cNvPr>
          <p:cNvSpPr>
            <a:spLocks noGrp="1"/>
          </p:cNvSpPr>
          <p:nvPr>
            <p:ph type="body" sz="quarter" idx="126" hasCustomPrompt="1"/>
          </p:nvPr>
        </p:nvSpPr>
        <p:spPr>
          <a:xfrm>
            <a:off x="394034" y="2130195"/>
            <a:ext cx="4010384" cy="993725"/>
          </a:xfrm>
          <a:prstGeom prst="rect">
            <a:avLst/>
          </a:prstGeom>
        </p:spPr>
        <p:txBody>
          <a:bodyPr/>
          <a:lstStyle>
            <a:lvl1pPr marL="0" marR="0" indent="0" algn="l" defTabSz="82376" rtl="0" eaLnBrk="1" fontAlgn="auto" latinLnBrk="0" hangingPunct="1">
              <a:lnSpc>
                <a:spcPct val="100000"/>
              </a:lnSpc>
              <a:spcBef>
                <a:spcPts val="0"/>
              </a:spcBef>
              <a:spcAft>
                <a:spcPts val="166"/>
              </a:spcAft>
              <a:buClrTx/>
              <a:buSzTx/>
              <a:buFontTx/>
              <a:buNone/>
              <a:tabLst/>
              <a:defRPr sz="794"/>
            </a:lvl1pPr>
          </a:lstStyle>
          <a:p>
            <a:pPr marL="0" marR="0" lvl="0" indent="0" algn="l" defTabSz="82376" rtl="0" eaLnBrk="1" fontAlgn="auto" latinLnBrk="0" hangingPunct="1">
              <a:lnSpc>
                <a:spcPct val="100000"/>
              </a:lnSpc>
              <a:spcBef>
                <a:spcPct val="20000"/>
              </a:spcBef>
              <a:spcAft>
                <a:spcPts val="0"/>
              </a:spcAft>
              <a:buClrTx/>
              <a:buSzTx/>
              <a:buFontTx/>
              <a:buNone/>
              <a:tabLst/>
              <a:defRPr/>
            </a:pPr>
            <a:r>
              <a:rPr lang="en-US"/>
              <a:t>Click to add bio text</a:t>
            </a:r>
          </a:p>
        </p:txBody>
      </p:sp>
      <p:sp>
        <p:nvSpPr>
          <p:cNvPr id="112" name="Text Placeholder 2">
            <a:extLst>
              <a:ext uri="{FF2B5EF4-FFF2-40B4-BE49-F238E27FC236}">
                <a16:creationId xmlns:a16="http://schemas.microsoft.com/office/drawing/2014/main" id="{4249D7FD-7189-6742-9AA2-A9FD2A904B42}"/>
              </a:ext>
            </a:extLst>
          </p:cNvPr>
          <p:cNvSpPr>
            <a:spLocks noGrp="1"/>
          </p:cNvSpPr>
          <p:nvPr>
            <p:ph type="body" sz="quarter" idx="71" hasCustomPrompt="1"/>
          </p:nvPr>
        </p:nvSpPr>
        <p:spPr>
          <a:xfrm>
            <a:off x="1005420" y="1534302"/>
            <a:ext cx="3398999" cy="248771"/>
          </a:xfrm>
          <a:prstGeom prst="rect">
            <a:avLst/>
          </a:prstGeom>
        </p:spPr>
        <p:txBody>
          <a:bodyPr lIns="0" tIns="0" rIns="0" bIns="0" anchor="t" anchorCtr="0">
            <a:noAutofit/>
          </a:bodyPr>
          <a:lstStyle>
            <a:lvl1pPr marL="0" indent="0">
              <a:lnSpc>
                <a:spcPct val="100000"/>
              </a:lnSpc>
              <a:spcBef>
                <a:spcPts val="0"/>
              </a:spcBef>
              <a:spcAft>
                <a:spcPts val="0"/>
              </a:spcAft>
              <a:buNone/>
              <a:defRPr sz="1059" b="1">
                <a:solidFill>
                  <a:schemeClr val="tx2"/>
                </a:solidFill>
                <a:latin typeface="Calibri" panose="020F0502020204030204" pitchFamily="34" charset="0"/>
              </a:defRPr>
            </a:lvl1pPr>
          </a:lstStyle>
          <a:p>
            <a:pPr lvl="0"/>
            <a:r>
              <a:rPr lang="en-US"/>
              <a:t>Click to add name</a:t>
            </a:r>
          </a:p>
        </p:txBody>
      </p:sp>
      <p:sp>
        <p:nvSpPr>
          <p:cNvPr id="113" name="Text Placeholder 3">
            <a:extLst>
              <a:ext uri="{FF2B5EF4-FFF2-40B4-BE49-F238E27FC236}">
                <a16:creationId xmlns:a16="http://schemas.microsoft.com/office/drawing/2014/main" id="{9A3C1F7D-AAD2-BD43-B22E-D32263E1A9C2}"/>
              </a:ext>
            </a:extLst>
          </p:cNvPr>
          <p:cNvSpPr>
            <a:spLocks noGrp="1"/>
          </p:cNvSpPr>
          <p:nvPr>
            <p:ph type="body" sz="quarter" idx="72" hasCustomPrompt="1"/>
          </p:nvPr>
        </p:nvSpPr>
        <p:spPr>
          <a:xfrm>
            <a:off x="1005420" y="1797042"/>
            <a:ext cx="3398999" cy="248771"/>
          </a:xfrm>
          <a:prstGeom prst="rect">
            <a:avLst/>
          </a:prstGeom>
        </p:spPr>
        <p:txBody>
          <a:bodyPr lIns="0" tIns="0" rIns="0" bIns="0" anchor="t" anchorCtr="0">
            <a:noAutofit/>
          </a:bodyPr>
          <a:lstStyle>
            <a:lvl1pPr marL="0" indent="0">
              <a:lnSpc>
                <a:spcPct val="100000"/>
              </a:lnSpc>
              <a:spcBef>
                <a:spcPts val="0"/>
              </a:spcBef>
              <a:spcAft>
                <a:spcPts val="0"/>
              </a:spcAft>
              <a:buNone/>
              <a:defRPr sz="926" b="1">
                <a:solidFill>
                  <a:schemeClr val="accent2"/>
                </a:solidFill>
                <a:latin typeface="Calibri" panose="020F0502020204030204" pitchFamily="34" charset="0"/>
              </a:defRPr>
            </a:lvl1pPr>
          </a:lstStyle>
          <a:p>
            <a:pPr lvl="0"/>
            <a:r>
              <a:rPr lang="en-US"/>
              <a:t>Click to add official title</a:t>
            </a:r>
          </a:p>
        </p:txBody>
      </p:sp>
      <p:sp>
        <p:nvSpPr>
          <p:cNvPr id="115" name="Picture Placeholder 2">
            <a:extLst>
              <a:ext uri="{FF2B5EF4-FFF2-40B4-BE49-F238E27FC236}">
                <a16:creationId xmlns:a16="http://schemas.microsoft.com/office/drawing/2014/main" id="{C6AA1AF5-782F-904D-9199-8E0A2B18CC1C}"/>
              </a:ext>
            </a:extLst>
          </p:cNvPr>
          <p:cNvSpPr>
            <a:spLocks noGrp="1"/>
          </p:cNvSpPr>
          <p:nvPr>
            <p:ph type="pic" sz="quarter" idx="28" hasCustomPrompt="1"/>
          </p:nvPr>
        </p:nvSpPr>
        <p:spPr>
          <a:xfrm>
            <a:off x="392159" y="1440612"/>
            <a:ext cx="544669" cy="605118"/>
          </a:xfrm>
        </p:spPr>
        <p:txBody>
          <a:bodyPr vert="horz" anchor="ctr" anchorCtr="0">
            <a:normAutofit/>
          </a:bodyPr>
          <a:lstStyle>
            <a:lvl1pPr marL="0" indent="0" algn="ctr">
              <a:buNone/>
              <a:defRPr sz="485"/>
            </a:lvl1pPr>
          </a:lstStyle>
          <a:p>
            <a:r>
              <a:rPr lang="en-US"/>
              <a:t>Icon Placeholder</a:t>
            </a:r>
          </a:p>
        </p:txBody>
      </p:sp>
      <p:sp>
        <p:nvSpPr>
          <p:cNvPr id="33" name="Text Placeholder 4">
            <a:extLst>
              <a:ext uri="{FF2B5EF4-FFF2-40B4-BE49-F238E27FC236}">
                <a16:creationId xmlns:a16="http://schemas.microsoft.com/office/drawing/2014/main" id="{95218189-83E2-41D7-8DF6-1EE66BBB28F3}"/>
              </a:ext>
            </a:extLst>
          </p:cNvPr>
          <p:cNvSpPr>
            <a:spLocks noGrp="1"/>
          </p:cNvSpPr>
          <p:nvPr>
            <p:ph type="body" sz="quarter" idx="129" hasCustomPrompt="1"/>
          </p:nvPr>
        </p:nvSpPr>
        <p:spPr>
          <a:xfrm>
            <a:off x="4738615" y="2129340"/>
            <a:ext cx="4010384" cy="993725"/>
          </a:xfrm>
          <a:prstGeom prst="rect">
            <a:avLst/>
          </a:prstGeom>
        </p:spPr>
        <p:txBody>
          <a:bodyPr/>
          <a:lstStyle>
            <a:lvl1pPr marL="0" marR="0" indent="0" algn="l" defTabSz="82376" rtl="0" eaLnBrk="1" fontAlgn="auto" latinLnBrk="0" hangingPunct="1">
              <a:lnSpc>
                <a:spcPct val="100000"/>
              </a:lnSpc>
              <a:spcBef>
                <a:spcPts val="0"/>
              </a:spcBef>
              <a:spcAft>
                <a:spcPts val="166"/>
              </a:spcAft>
              <a:buClrTx/>
              <a:buSzTx/>
              <a:buFontTx/>
              <a:buNone/>
              <a:tabLst/>
              <a:defRPr sz="794"/>
            </a:lvl1pPr>
          </a:lstStyle>
          <a:p>
            <a:pPr marL="0" marR="0" lvl="0" indent="0" algn="l" defTabSz="82376" rtl="0" eaLnBrk="1" fontAlgn="auto" latinLnBrk="0" hangingPunct="1">
              <a:lnSpc>
                <a:spcPct val="100000"/>
              </a:lnSpc>
              <a:spcBef>
                <a:spcPct val="20000"/>
              </a:spcBef>
              <a:spcAft>
                <a:spcPts val="0"/>
              </a:spcAft>
              <a:buClrTx/>
              <a:buSzTx/>
              <a:buFontTx/>
              <a:buNone/>
              <a:tabLst/>
              <a:defRPr/>
            </a:pPr>
            <a:r>
              <a:rPr lang="en-US"/>
              <a:t>Click to add bio text</a:t>
            </a:r>
          </a:p>
        </p:txBody>
      </p:sp>
      <p:sp>
        <p:nvSpPr>
          <p:cNvPr id="79" name="Text Placeholder 2">
            <a:extLst>
              <a:ext uri="{FF2B5EF4-FFF2-40B4-BE49-F238E27FC236}">
                <a16:creationId xmlns:a16="http://schemas.microsoft.com/office/drawing/2014/main" id="{B1FDFC83-8946-EE42-BB1A-72BB138A85F7}"/>
              </a:ext>
            </a:extLst>
          </p:cNvPr>
          <p:cNvSpPr>
            <a:spLocks noGrp="1"/>
          </p:cNvSpPr>
          <p:nvPr>
            <p:ph type="body" sz="quarter" idx="78" hasCustomPrompt="1"/>
          </p:nvPr>
        </p:nvSpPr>
        <p:spPr>
          <a:xfrm>
            <a:off x="5348400" y="1534302"/>
            <a:ext cx="3401152" cy="248771"/>
          </a:xfrm>
          <a:prstGeom prst="rect">
            <a:avLst/>
          </a:prstGeom>
        </p:spPr>
        <p:txBody>
          <a:bodyPr lIns="0" tIns="0" rIns="0" bIns="0" anchor="t" anchorCtr="0">
            <a:noAutofit/>
          </a:bodyPr>
          <a:lstStyle>
            <a:lvl1pPr marL="0" indent="0">
              <a:lnSpc>
                <a:spcPct val="100000"/>
              </a:lnSpc>
              <a:spcBef>
                <a:spcPts val="0"/>
              </a:spcBef>
              <a:spcAft>
                <a:spcPts val="0"/>
              </a:spcAft>
              <a:buNone/>
              <a:defRPr sz="1059" b="1">
                <a:solidFill>
                  <a:schemeClr val="tx2"/>
                </a:solidFill>
                <a:latin typeface="Calibri" panose="020F0502020204030204" pitchFamily="34" charset="0"/>
              </a:defRPr>
            </a:lvl1pPr>
          </a:lstStyle>
          <a:p>
            <a:pPr lvl="0"/>
            <a:r>
              <a:rPr lang="en-US"/>
              <a:t>Click to add name</a:t>
            </a:r>
          </a:p>
        </p:txBody>
      </p:sp>
      <p:sp>
        <p:nvSpPr>
          <p:cNvPr id="80" name="Text Placeholder 3">
            <a:extLst>
              <a:ext uri="{FF2B5EF4-FFF2-40B4-BE49-F238E27FC236}">
                <a16:creationId xmlns:a16="http://schemas.microsoft.com/office/drawing/2014/main" id="{AD87925D-0145-6940-AAD1-C5272C4DE311}"/>
              </a:ext>
            </a:extLst>
          </p:cNvPr>
          <p:cNvSpPr>
            <a:spLocks noGrp="1"/>
          </p:cNvSpPr>
          <p:nvPr>
            <p:ph type="body" sz="quarter" idx="79" hasCustomPrompt="1"/>
          </p:nvPr>
        </p:nvSpPr>
        <p:spPr>
          <a:xfrm>
            <a:off x="5348400" y="1795183"/>
            <a:ext cx="3401152" cy="248771"/>
          </a:xfrm>
          <a:prstGeom prst="rect">
            <a:avLst/>
          </a:prstGeom>
        </p:spPr>
        <p:txBody>
          <a:bodyPr lIns="0" tIns="0" rIns="0" bIns="0" anchor="t" anchorCtr="0">
            <a:noAutofit/>
          </a:bodyPr>
          <a:lstStyle>
            <a:lvl1pPr marL="0" indent="0">
              <a:lnSpc>
                <a:spcPct val="100000"/>
              </a:lnSpc>
              <a:spcBef>
                <a:spcPts val="0"/>
              </a:spcBef>
              <a:spcAft>
                <a:spcPts val="0"/>
              </a:spcAft>
              <a:buNone/>
              <a:defRPr sz="926" b="1">
                <a:solidFill>
                  <a:schemeClr val="accent2"/>
                </a:solidFill>
                <a:latin typeface="Calibri" panose="020F0502020204030204" pitchFamily="34" charset="0"/>
              </a:defRPr>
            </a:lvl1pPr>
          </a:lstStyle>
          <a:p>
            <a:pPr lvl="0"/>
            <a:r>
              <a:rPr lang="en-US"/>
              <a:t>Click to add official title</a:t>
            </a:r>
          </a:p>
        </p:txBody>
      </p:sp>
      <p:sp>
        <p:nvSpPr>
          <p:cNvPr id="82" name="Picture Placeholder 2">
            <a:extLst>
              <a:ext uri="{FF2B5EF4-FFF2-40B4-BE49-F238E27FC236}">
                <a16:creationId xmlns:a16="http://schemas.microsoft.com/office/drawing/2014/main" id="{591088DF-996B-884A-BC66-C48DE28450DC}"/>
              </a:ext>
            </a:extLst>
          </p:cNvPr>
          <p:cNvSpPr>
            <a:spLocks noGrp="1"/>
          </p:cNvSpPr>
          <p:nvPr>
            <p:ph type="pic" sz="quarter" idx="80" hasCustomPrompt="1"/>
          </p:nvPr>
        </p:nvSpPr>
        <p:spPr>
          <a:xfrm>
            <a:off x="4740402" y="1442420"/>
            <a:ext cx="544669" cy="605118"/>
          </a:xfrm>
        </p:spPr>
        <p:txBody>
          <a:bodyPr vert="horz" anchor="ctr" anchorCtr="0">
            <a:normAutofit/>
          </a:bodyPr>
          <a:lstStyle>
            <a:lvl1pPr marL="0" indent="0" algn="ctr">
              <a:buNone/>
              <a:defRPr sz="485"/>
            </a:lvl1pPr>
          </a:lstStyle>
          <a:p>
            <a:r>
              <a:rPr lang="en-US"/>
              <a:t>Icon Placeholder</a:t>
            </a:r>
          </a:p>
        </p:txBody>
      </p:sp>
      <p:sp>
        <p:nvSpPr>
          <p:cNvPr id="35" name="Text Placeholder 4">
            <a:extLst>
              <a:ext uri="{FF2B5EF4-FFF2-40B4-BE49-F238E27FC236}">
                <a16:creationId xmlns:a16="http://schemas.microsoft.com/office/drawing/2014/main" id="{16BD8B98-569E-4269-B9C6-0670D8D72EE1}"/>
              </a:ext>
            </a:extLst>
          </p:cNvPr>
          <p:cNvSpPr>
            <a:spLocks noGrp="1"/>
          </p:cNvSpPr>
          <p:nvPr>
            <p:ph type="body" sz="quarter" idx="127" hasCustomPrompt="1"/>
          </p:nvPr>
        </p:nvSpPr>
        <p:spPr>
          <a:xfrm>
            <a:off x="397584" y="4115410"/>
            <a:ext cx="4010384" cy="993725"/>
          </a:xfrm>
          <a:prstGeom prst="rect">
            <a:avLst/>
          </a:prstGeom>
        </p:spPr>
        <p:txBody>
          <a:bodyPr/>
          <a:lstStyle>
            <a:lvl1pPr marL="0" marR="0" indent="0" algn="l" defTabSz="82376" rtl="0" eaLnBrk="1" fontAlgn="auto" latinLnBrk="0" hangingPunct="1">
              <a:lnSpc>
                <a:spcPct val="100000"/>
              </a:lnSpc>
              <a:spcBef>
                <a:spcPts val="0"/>
              </a:spcBef>
              <a:spcAft>
                <a:spcPts val="166"/>
              </a:spcAft>
              <a:buClrTx/>
              <a:buSzTx/>
              <a:buFontTx/>
              <a:buNone/>
              <a:tabLst/>
              <a:defRPr sz="794"/>
            </a:lvl1pPr>
          </a:lstStyle>
          <a:p>
            <a:pPr marL="0" marR="0" lvl="0" indent="0" algn="l" defTabSz="82376" rtl="0" eaLnBrk="1" fontAlgn="auto" latinLnBrk="0" hangingPunct="1">
              <a:lnSpc>
                <a:spcPct val="100000"/>
              </a:lnSpc>
              <a:spcBef>
                <a:spcPct val="20000"/>
              </a:spcBef>
              <a:spcAft>
                <a:spcPts val="0"/>
              </a:spcAft>
              <a:buClrTx/>
              <a:buSzTx/>
              <a:buFontTx/>
              <a:buNone/>
              <a:tabLst/>
              <a:defRPr/>
            </a:pPr>
            <a:r>
              <a:rPr lang="en-US"/>
              <a:t>Click to add bio text</a:t>
            </a:r>
          </a:p>
        </p:txBody>
      </p:sp>
      <p:sp>
        <p:nvSpPr>
          <p:cNvPr id="91" name="Text Placeholder 2">
            <a:extLst>
              <a:ext uri="{FF2B5EF4-FFF2-40B4-BE49-F238E27FC236}">
                <a16:creationId xmlns:a16="http://schemas.microsoft.com/office/drawing/2014/main" id="{B07D0D45-619E-D346-B9AF-A2B57D66739A}"/>
              </a:ext>
            </a:extLst>
          </p:cNvPr>
          <p:cNvSpPr>
            <a:spLocks noGrp="1"/>
          </p:cNvSpPr>
          <p:nvPr>
            <p:ph type="body" sz="quarter" idx="86" hasCustomPrompt="1"/>
          </p:nvPr>
        </p:nvSpPr>
        <p:spPr>
          <a:xfrm>
            <a:off x="1006815" y="3507071"/>
            <a:ext cx="3401152" cy="248771"/>
          </a:xfrm>
          <a:prstGeom prst="rect">
            <a:avLst/>
          </a:prstGeom>
        </p:spPr>
        <p:txBody>
          <a:bodyPr lIns="0" tIns="0" rIns="0" bIns="0" anchor="t" anchorCtr="0">
            <a:noAutofit/>
          </a:bodyPr>
          <a:lstStyle>
            <a:lvl1pPr marL="0" indent="0">
              <a:lnSpc>
                <a:spcPct val="100000"/>
              </a:lnSpc>
              <a:spcBef>
                <a:spcPts val="0"/>
              </a:spcBef>
              <a:spcAft>
                <a:spcPts val="0"/>
              </a:spcAft>
              <a:buNone/>
              <a:defRPr sz="1059" b="1">
                <a:solidFill>
                  <a:schemeClr val="tx2"/>
                </a:solidFill>
                <a:latin typeface="Calibri" panose="020F0502020204030204" pitchFamily="34" charset="0"/>
              </a:defRPr>
            </a:lvl1pPr>
          </a:lstStyle>
          <a:p>
            <a:pPr lvl="0"/>
            <a:r>
              <a:rPr lang="en-US"/>
              <a:t>Click to add name</a:t>
            </a:r>
          </a:p>
        </p:txBody>
      </p:sp>
      <p:sp>
        <p:nvSpPr>
          <p:cNvPr id="92" name="Text Placeholder 3">
            <a:extLst>
              <a:ext uri="{FF2B5EF4-FFF2-40B4-BE49-F238E27FC236}">
                <a16:creationId xmlns:a16="http://schemas.microsoft.com/office/drawing/2014/main" id="{EECD4950-2A0F-974B-ACC7-F8768DCA6D10}"/>
              </a:ext>
            </a:extLst>
          </p:cNvPr>
          <p:cNvSpPr>
            <a:spLocks noGrp="1"/>
          </p:cNvSpPr>
          <p:nvPr>
            <p:ph type="body" sz="quarter" idx="87" hasCustomPrompt="1"/>
          </p:nvPr>
        </p:nvSpPr>
        <p:spPr>
          <a:xfrm>
            <a:off x="1006815" y="3771071"/>
            <a:ext cx="3401152" cy="248771"/>
          </a:xfrm>
          <a:prstGeom prst="rect">
            <a:avLst/>
          </a:prstGeom>
        </p:spPr>
        <p:txBody>
          <a:bodyPr lIns="0" tIns="0" rIns="0" bIns="0" anchor="t" anchorCtr="0">
            <a:noAutofit/>
          </a:bodyPr>
          <a:lstStyle>
            <a:lvl1pPr marL="0" indent="0">
              <a:lnSpc>
                <a:spcPts val="872"/>
              </a:lnSpc>
              <a:spcBef>
                <a:spcPts val="280"/>
              </a:spcBef>
              <a:spcAft>
                <a:spcPts val="0"/>
              </a:spcAft>
              <a:buNone/>
              <a:defRPr sz="926" b="1">
                <a:solidFill>
                  <a:schemeClr val="accent2"/>
                </a:solidFill>
                <a:latin typeface="Calibri" panose="020F0502020204030204" pitchFamily="34" charset="0"/>
              </a:defRPr>
            </a:lvl1pPr>
          </a:lstStyle>
          <a:p>
            <a:pPr lvl="0"/>
            <a:r>
              <a:rPr lang="en-US"/>
              <a:t>Click to add official title</a:t>
            </a:r>
          </a:p>
        </p:txBody>
      </p:sp>
      <p:sp>
        <p:nvSpPr>
          <p:cNvPr id="94" name="Picture Placeholder 2">
            <a:extLst>
              <a:ext uri="{FF2B5EF4-FFF2-40B4-BE49-F238E27FC236}">
                <a16:creationId xmlns:a16="http://schemas.microsoft.com/office/drawing/2014/main" id="{096BC487-3CDD-4745-A4A7-1C347FCD6B68}"/>
              </a:ext>
            </a:extLst>
          </p:cNvPr>
          <p:cNvSpPr>
            <a:spLocks noGrp="1"/>
          </p:cNvSpPr>
          <p:nvPr>
            <p:ph type="pic" sz="quarter" idx="88" hasCustomPrompt="1"/>
          </p:nvPr>
        </p:nvSpPr>
        <p:spPr>
          <a:xfrm>
            <a:off x="394035" y="3415190"/>
            <a:ext cx="544669" cy="605118"/>
          </a:xfrm>
        </p:spPr>
        <p:txBody>
          <a:bodyPr vert="horz" anchor="ctr" anchorCtr="0">
            <a:normAutofit/>
          </a:bodyPr>
          <a:lstStyle>
            <a:lvl1pPr marL="0" indent="0" algn="ctr">
              <a:buNone/>
              <a:defRPr sz="485"/>
            </a:lvl1pPr>
          </a:lstStyle>
          <a:p>
            <a:r>
              <a:rPr lang="en-US"/>
              <a:t>Icon Placeholder</a:t>
            </a:r>
          </a:p>
        </p:txBody>
      </p:sp>
      <p:sp>
        <p:nvSpPr>
          <p:cNvPr id="34" name="Text Placeholder 4">
            <a:extLst>
              <a:ext uri="{FF2B5EF4-FFF2-40B4-BE49-F238E27FC236}">
                <a16:creationId xmlns:a16="http://schemas.microsoft.com/office/drawing/2014/main" id="{AEDC0C7F-16E5-4573-B6FB-2890EC98E99E}"/>
              </a:ext>
            </a:extLst>
          </p:cNvPr>
          <p:cNvSpPr>
            <a:spLocks noGrp="1"/>
          </p:cNvSpPr>
          <p:nvPr>
            <p:ph type="body" sz="quarter" idx="128" hasCustomPrompt="1"/>
          </p:nvPr>
        </p:nvSpPr>
        <p:spPr>
          <a:xfrm>
            <a:off x="4744328" y="4116113"/>
            <a:ext cx="4010384" cy="993725"/>
          </a:xfrm>
          <a:prstGeom prst="rect">
            <a:avLst/>
          </a:prstGeom>
        </p:spPr>
        <p:txBody>
          <a:bodyPr/>
          <a:lstStyle>
            <a:lvl1pPr marL="0" marR="0" indent="0" algn="l" defTabSz="82376" rtl="0" eaLnBrk="1" fontAlgn="auto" latinLnBrk="0" hangingPunct="1">
              <a:lnSpc>
                <a:spcPct val="100000"/>
              </a:lnSpc>
              <a:spcBef>
                <a:spcPts val="0"/>
              </a:spcBef>
              <a:spcAft>
                <a:spcPts val="166"/>
              </a:spcAft>
              <a:buClrTx/>
              <a:buSzTx/>
              <a:buFontTx/>
              <a:buNone/>
              <a:tabLst/>
              <a:defRPr sz="794"/>
            </a:lvl1pPr>
          </a:lstStyle>
          <a:p>
            <a:pPr marL="0" marR="0" lvl="0" indent="0" algn="l" defTabSz="82376" rtl="0" eaLnBrk="1" fontAlgn="auto" latinLnBrk="0" hangingPunct="1">
              <a:lnSpc>
                <a:spcPct val="100000"/>
              </a:lnSpc>
              <a:spcBef>
                <a:spcPct val="20000"/>
              </a:spcBef>
              <a:spcAft>
                <a:spcPts val="0"/>
              </a:spcAft>
              <a:buClrTx/>
              <a:buSzTx/>
              <a:buFontTx/>
              <a:buNone/>
              <a:tabLst/>
              <a:defRPr/>
            </a:pPr>
            <a:r>
              <a:rPr lang="en-US"/>
              <a:t>Click to add bio text</a:t>
            </a:r>
          </a:p>
        </p:txBody>
      </p:sp>
      <p:sp>
        <p:nvSpPr>
          <p:cNvPr id="110" name="Text Placeholder 2">
            <a:extLst>
              <a:ext uri="{FF2B5EF4-FFF2-40B4-BE49-F238E27FC236}">
                <a16:creationId xmlns:a16="http://schemas.microsoft.com/office/drawing/2014/main" id="{086C9A32-E41A-F547-8505-B842EF2BCBDF}"/>
              </a:ext>
            </a:extLst>
          </p:cNvPr>
          <p:cNvSpPr>
            <a:spLocks noGrp="1"/>
          </p:cNvSpPr>
          <p:nvPr>
            <p:ph type="body" sz="quarter" idx="90" hasCustomPrompt="1"/>
          </p:nvPr>
        </p:nvSpPr>
        <p:spPr>
          <a:xfrm>
            <a:off x="5353560" y="3509146"/>
            <a:ext cx="3401152" cy="248771"/>
          </a:xfrm>
          <a:prstGeom prst="rect">
            <a:avLst/>
          </a:prstGeom>
          <a:solidFill>
            <a:schemeClr val="bg1"/>
          </a:solidFill>
        </p:spPr>
        <p:txBody>
          <a:bodyPr lIns="0" tIns="0" rIns="0" bIns="0" anchor="t" anchorCtr="0">
            <a:noAutofit/>
          </a:bodyPr>
          <a:lstStyle>
            <a:lvl1pPr marL="0" indent="0">
              <a:lnSpc>
                <a:spcPct val="100000"/>
              </a:lnSpc>
              <a:spcBef>
                <a:spcPts val="0"/>
              </a:spcBef>
              <a:spcAft>
                <a:spcPts val="0"/>
              </a:spcAft>
              <a:buNone/>
              <a:defRPr sz="1059" b="1">
                <a:solidFill>
                  <a:schemeClr val="tx2"/>
                </a:solidFill>
                <a:latin typeface="Calibri" panose="020F0502020204030204" pitchFamily="34" charset="0"/>
              </a:defRPr>
            </a:lvl1pPr>
          </a:lstStyle>
          <a:p>
            <a:pPr lvl="0"/>
            <a:r>
              <a:rPr lang="en-US"/>
              <a:t>Click to add name</a:t>
            </a:r>
          </a:p>
        </p:txBody>
      </p:sp>
      <p:sp>
        <p:nvSpPr>
          <p:cNvPr id="111" name="Text Placeholder 3">
            <a:extLst>
              <a:ext uri="{FF2B5EF4-FFF2-40B4-BE49-F238E27FC236}">
                <a16:creationId xmlns:a16="http://schemas.microsoft.com/office/drawing/2014/main" id="{BE5450A3-C0D6-004F-82AF-5D8814B6469F}"/>
              </a:ext>
            </a:extLst>
          </p:cNvPr>
          <p:cNvSpPr>
            <a:spLocks noGrp="1"/>
          </p:cNvSpPr>
          <p:nvPr>
            <p:ph type="body" sz="quarter" idx="91" hasCustomPrompt="1"/>
          </p:nvPr>
        </p:nvSpPr>
        <p:spPr>
          <a:xfrm>
            <a:off x="5353560" y="3771900"/>
            <a:ext cx="3401152" cy="248771"/>
          </a:xfrm>
          <a:prstGeom prst="rect">
            <a:avLst/>
          </a:prstGeom>
          <a:noFill/>
        </p:spPr>
        <p:txBody>
          <a:bodyPr lIns="0" tIns="0" rIns="0" bIns="0" anchor="t" anchorCtr="0">
            <a:noAutofit/>
          </a:bodyPr>
          <a:lstStyle>
            <a:lvl1pPr marL="0" indent="0">
              <a:lnSpc>
                <a:spcPts val="872"/>
              </a:lnSpc>
              <a:spcBef>
                <a:spcPts val="280"/>
              </a:spcBef>
              <a:spcAft>
                <a:spcPts val="0"/>
              </a:spcAft>
              <a:buNone/>
              <a:defRPr sz="926" b="1">
                <a:solidFill>
                  <a:schemeClr val="accent2"/>
                </a:solidFill>
                <a:latin typeface="Calibri" panose="020F0502020204030204" pitchFamily="34" charset="0"/>
              </a:defRPr>
            </a:lvl1pPr>
          </a:lstStyle>
          <a:p>
            <a:pPr lvl="0"/>
            <a:r>
              <a:rPr lang="en-US"/>
              <a:t>Click to add official title</a:t>
            </a:r>
          </a:p>
        </p:txBody>
      </p:sp>
      <p:sp>
        <p:nvSpPr>
          <p:cNvPr id="118" name="Picture Placeholder 2">
            <a:extLst>
              <a:ext uri="{FF2B5EF4-FFF2-40B4-BE49-F238E27FC236}">
                <a16:creationId xmlns:a16="http://schemas.microsoft.com/office/drawing/2014/main" id="{F5E85013-27F5-5A40-8BA6-B5E2EAAC4632}"/>
              </a:ext>
            </a:extLst>
          </p:cNvPr>
          <p:cNvSpPr>
            <a:spLocks noGrp="1"/>
          </p:cNvSpPr>
          <p:nvPr>
            <p:ph type="pic" sz="quarter" idx="92" hasCustomPrompt="1"/>
          </p:nvPr>
        </p:nvSpPr>
        <p:spPr>
          <a:xfrm>
            <a:off x="4740301" y="3413754"/>
            <a:ext cx="544669" cy="605118"/>
          </a:xfrm>
          <a:noFill/>
        </p:spPr>
        <p:txBody>
          <a:bodyPr vert="horz" anchor="ctr" anchorCtr="0">
            <a:normAutofit/>
          </a:bodyPr>
          <a:lstStyle>
            <a:lvl1pPr marL="0" indent="0" algn="ctr">
              <a:buNone/>
              <a:defRPr sz="485"/>
            </a:lvl1pPr>
          </a:lstStyle>
          <a:p>
            <a:r>
              <a:rPr lang="en-US"/>
              <a:t>Icon Placeholder</a:t>
            </a:r>
          </a:p>
        </p:txBody>
      </p:sp>
      <p:pic>
        <p:nvPicPr>
          <p:cNvPr id="103" name="Picture 102">
            <a:extLst>
              <a:ext uri="{FF2B5EF4-FFF2-40B4-BE49-F238E27FC236}">
                <a16:creationId xmlns:a16="http://schemas.microsoft.com/office/drawing/2014/main" id="{DD53E3C0-5F19-9447-859E-2A2D76BF7CB0}"/>
              </a:ext>
            </a:extLst>
          </p:cNvPr>
          <p:cNvPicPr preferRelativeResize="0">
            <a:picLocks/>
          </p:cNvPicPr>
          <p:nvPr/>
        </p:nvPicPr>
        <p:blipFill>
          <a:blip r:embed="rId2" cstate="hqprint">
            <a:extLst>
              <a:ext uri="{28A0092B-C50C-407E-A947-70E740481C1C}">
                <a14:useLocalDpi xmlns:a14="http://schemas.microsoft.com/office/drawing/2010/main"/>
              </a:ext>
            </a:extLst>
          </a:blip>
          <a:stretch>
            <a:fillRect/>
          </a:stretch>
        </p:blipFill>
        <p:spPr>
          <a:xfrm>
            <a:off x="1004060" y="1438837"/>
            <a:ext cx="411527" cy="48389"/>
          </a:xfrm>
          <a:prstGeom prst="rect">
            <a:avLst/>
          </a:prstGeom>
          <a:solidFill>
            <a:srgbClr val="E1523D"/>
          </a:solidFill>
        </p:spPr>
      </p:pic>
      <p:pic>
        <p:nvPicPr>
          <p:cNvPr id="104" name="Picture 103">
            <a:extLst>
              <a:ext uri="{FF2B5EF4-FFF2-40B4-BE49-F238E27FC236}">
                <a16:creationId xmlns:a16="http://schemas.microsoft.com/office/drawing/2014/main" id="{BC2F0068-6714-F943-B352-6DD22C1B7589}"/>
              </a:ext>
            </a:extLst>
          </p:cNvPr>
          <p:cNvPicPr preferRelativeResize="0">
            <a:picLocks/>
          </p:cNvPicPr>
          <p:nvPr/>
        </p:nvPicPr>
        <p:blipFill>
          <a:blip r:embed="rId2" cstate="hqprint">
            <a:extLst>
              <a:ext uri="{28A0092B-C50C-407E-A947-70E740481C1C}">
                <a14:useLocalDpi xmlns:a14="http://schemas.microsoft.com/office/drawing/2010/main"/>
              </a:ext>
            </a:extLst>
          </a:blip>
          <a:stretch>
            <a:fillRect/>
          </a:stretch>
        </p:blipFill>
        <p:spPr>
          <a:xfrm>
            <a:off x="5348402" y="1438837"/>
            <a:ext cx="411527" cy="48389"/>
          </a:xfrm>
          <a:prstGeom prst="rect">
            <a:avLst/>
          </a:prstGeom>
          <a:solidFill>
            <a:srgbClr val="E1523D"/>
          </a:solidFill>
        </p:spPr>
      </p:pic>
      <p:pic>
        <p:nvPicPr>
          <p:cNvPr id="47" name="Picture 46">
            <a:extLst>
              <a:ext uri="{FF2B5EF4-FFF2-40B4-BE49-F238E27FC236}">
                <a16:creationId xmlns:a16="http://schemas.microsoft.com/office/drawing/2014/main" id="{FB189314-1836-F44D-87D9-03186CE21C6C}"/>
              </a:ext>
            </a:extLst>
          </p:cNvPr>
          <p:cNvPicPr preferRelativeResize="0">
            <a:picLocks/>
          </p:cNvPicPr>
          <p:nvPr/>
        </p:nvPicPr>
        <p:blipFill>
          <a:blip r:embed="rId2" cstate="hqprint">
            <a:extLst>
              <a:ext uri="{28A0092B-C50C-407E-A947-70E740481C1C}">
                <a14:useLocalDpi xmlns:a14="http://schemas.microsoft.com/office/drawing/2010/main"/>
              </a:ext>
            </a:extLst>
          </a:blip>
          <a:stretch>
            <a:fillRect/>
          </a:stretch>
        </p:blipFill>
        <p:spPr>
          <a:xfrm>
            <a:off x="1004060" y="3408831"/>
            <a:ext cx="411527" cy="48389"/>
          </a:xfrm>
          <a:prstGeom prst="rect">
            <a:avLst/>
          </a:prstGeom>
          <a:solidFill>
            <a:srgbClr val="E1523D"/>
          </a:solidFill>
        </p:spPr>
      </p:pic>
      <p:pic>
        <p:nvPicPr>
          <p:cNvPr id="48" name="Picture 47">
            <a:extLst>
              <a:ext uri="{FF2B5EF4-FFF2-40B4-BE49-F238E27FC236}">
                <a16:creationId xmlns:a16="http://schemas.microsoft.com/office/drawing/2014/main" id="{D4BA4751-7CD7-8A4F-81AF-DCC081451495}"/>
              </a:ext>
            </a:extLst>
          </p:cNvPr>
          <p:cNvPicPr preferRelativeResize="0">
            <a:picLocks/>
          </p:cNvPicPr>
          <p:nvPr/>
        </p:nvPicPr>
        <p:blipFill>
          <a:blip r:embed="rId2" cstate="hqprint">
            <a:extLst>
              <a:ext uri="{28A0092B-C50C-407E-A947-70E740481C1C}">
                <a14:useLocalDpi xmlns:a14="http://schemas.microsoft.com/office/drawing/2010/main"/>
              </a:ext>
            </a:extLst>
          </a:blip>
          <a:stretch>
            <a:fillRect/>
          </a:stretch>
        </p:blipFill>
        <p:spPr>
          <a:xfrm>
            <a:off x="5355907" y="3408831"/>
            <a:ext cx="411527" cy="48389"/>
          </a:xfrm>
          <a:prstGeom prst="rect">
            <a:avLst/>
          </a:prstGeom>
          <a:solidFill>
            <a:srgbClr val="E1523D"/>
          </a:solidFill>
        </p:spPr>
      </p:pic>
      <p:sp>
        <p:nvSpPr>
          <p:cNvPr id="49" name="Slide Number Placeholder 7">
            <a:extLst>
              <a:ext uri="{FF2B5EF4-FFF2-40B4-BE49-F238E27FC236}">
                <a16:creationId xmlns:a16="http://schemas.microsoft.com/office/drawing/2014/main" id="{1C79AC8B-D592-9949-AAF3-41C387E71284}"/>
              </a:ext>
            </a:extLst>
          </p:cNvPr>
          <p:cNvSpPr>
            <a:spLocks noGrp="1"/>
          </p:cNvSpPr>
          <p:nvPr>
            <p:ph type="sldNum" sz="quarter" idx="4"/>
          </p:nvPr>
        </p:nvSpPr>
        <p:spPr>
          <a:xfrm>
            <a:off x="8538814" y="5125756"/>
            <a:ext cx="302594" cy="248771"/>
          </a:xfrm>
          <a:prstGeom prst="rect">
            <a:avLst/>
          </a:prstGeom>
        </p:spPr>
        <p:txBody>
          <a:bodyPr vert="horz" lIns="0" tIns="0" rIns="0" bIns="0" rtlCol="0" anchor="b" anchorCtr="0">
            <a:noAutofit/>
          </a:bodyPr>
          <a:lstStyle>
            <a:lvl1pPr algn="r">
              <a:defRPr sz="662">
                <a:solidFill>
                  <a:srgbClr val="58595B"/>
                </a:solidFill>
                <a:latin typeface="Calibri" panose="020F0502020204030204" pitchFamily="34" charset="0"/>
                <a:cs typeface="Calibri" panose="020F0502020204030204" pitchFamily="34" charset="0"/>
              </a:defRPr>
            </a:lvl1pPr>
          </a:lstStyle>
          <a:p>
            <a:fld id="{495CDFE8-06BB-8C4A-81DE-67EF32F50FC9}" type="slidenum">
              <a:rPr lang="en-US" smtClean="0"/>
              <a:pPr/>
              <a:t>‹N°›</a:t>
            </a:fld>
            <a:endParaRPr lang="en-US"/>
          </a:p>
        </p:txBody>
      </p:sp>
      <p:sp>
        <p:nvSpPr>
          <p:cNvPr id="50" name="Footer Placeholder 2">
            <a:extLst>
              <a:ext uri="{FF2B5EF4-FFF2-40B4-BE49-F238E27FC236}">
                <a16:creationId xmlns:a16="http://schemas.microsoft.com/office/drawing/2014/main" id="{11E3F582-446C-DA48-9578-C1F620CD1B88}"/>
              </a:ext>
            </a:extLst>
          </p:cNvPr>
          <p:cNvSpPr>
            <a:spLocks noGrp="1"/>
          </p:cNvSpPr>
          <p:nvPr>
            <p:ph type="ftr" sz="quarter" idx="3"/>
          </p:nvPr>
        </p:nvSpPr>
        <p:spPr>
          <a:xfrm>
            <a:off x="302594" y="5130928"/>
            <a:ext cx="8236220" cy="248771"/>
          </a:xfrm>
          <a:prstGeom prst="rect">
            <a:avLst/>
          </a:prstGeom>
        </p:spPr>
        <p:txBody>
          <a:bodyPr vert="horz" lIns="0" tIns="0" rIns="0" bIns="0" rtlCol="0" anchor="b"/>
          <a:lstStyle>
            <a:lvl1pPr algn="r">
              <a:defRPr lang="en-US" sz="794" b="1" kern="1200">
                <a:solidFill>
                  <a:srgbClr val="58595B"/>
                </a:solidFill>
                <a:latin typeface="Calibri" panose="020F0502020204030204" pitchFamily="34" charset="0"/>
                <a:ea typeface="+mn-ea"/>
                <a:cs typeface="Calibri" panose="020F0502020204030204" pitchFamily="34" charset="0"/>
              </a:defRPr>
            </a:lvl1pPr>
          </a:lstStyle>
          <a:p>
            <a:endParaRPr lang="en-US"/>
          </a:p>
        </p:txBody>
      </p:sp>
      <p:sp>
        <p:nvSpPr>
          <p:cNvPr id="4" name="Title 3">
            <a:extLst>
              <a:ext uri="{FF2B5EF4-FFF2-40B4-BE49-F238E27FC236}">
                <a16:creationId xmlns:a16="http://schemas.microsoft.com/office/drawing/2014/main" id="{0C587A0C-B11F-4A44-8A74-057337E58B60}"/>
              </a:ext>
            </a:extLst>
          </p:cNvPr>
          <p:cNvSpPr>
            <a:spLocks noGrp="1"/>
          </p:cNvSpPr>
          <p:nvPr>
            <p:ph type="title" hasCustomPrompt="1"/>
          </p:nvPr>
        </p:nvSpPr>
        <p:spPr/>
        <p:txBody>
          <a:bodyPr>
            <a:noAutofit/>
          </a:bodyPr>
          <a:lstStyle>
            <a:lvl1pPr>
              <a:defRPr/>
            </a:lvl1pPr>
          </a:lstStyle>
          <a:p>
            <a:r>
              <a:rPr lang="en-US"/>
              <a:t>Page Title</a:t>
            </a:r>
          </a:p>
        </p:txBody>
      </p:sp>
    </p:spTree>
    <p:extLst>
      <p:ext uri="{BB962C8B-B14F-4D97-AF65-F5344CB8AC3E}">
        <p14:creationId xmlns:p14="http://schemas.microsoft.com/office/powerpoint/2010/main" val="28007521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1_Disposition personnalisée">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A4035341-6DB0-4EE5-8246-8B81680DF9E5}"/>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34451"/>
          <a:stretch/>
        </p:blipFill>
        <p:spPr>
          <a:xfrm>
            <a:off x="3596641" y="1"/>
            <a:ext cx="5547359" cy="5714999"/>
          </a:xfrm>
          <a:prstGeom prst="rect">
            <a:avLst/>
          </a:prstGeom>
        </p:spPr>
      </p:pic>
      <p:sp>
        <p:nvSpPr>
          <p:cNvPr id="2" name="Titre 1">
            <a:extLst>
              <a:ext uri="{FF2B5EF4-FFF2-40B4-BE49-F238E27FC236}">
                <a16:creationId xmlns:a16="http://schemas.microsoft.com/office/drawing/2014/main" id="{B8B77393-8895-4253-917B-E749510E8DC4}"/>
              </a:ext>
            </a:extLst>
          </p:cNvPr>
          <p:cNvSpPr>
            <a:spLocks noGrp="1"/>
          </p:cNvSpPr>
          <p:nvPr>
            <p:ph type="title"/>
          </p:nvPr>
        </p:nvSpPr>
        <p:spPr>
          <a:xfrm>
            <a:off x="333175" y="200670"/>
            <a:ext cx="7886700" cy="341632"/>
          </a:xfrm>
          <a:prstGeom prst="rect">
            <a:avLst/>
          </a:prstGeom>
          <a:noFill/>
        </p:spPr>
        <p:txBody>
          <a:bodyPr wrap="square" rtlCol="0">
            <a:spAutoFit/>
          </a:bodyPr>
          <a:lstStyle>
            <a:lvl1pPr algn="l" defTabSz="685800" rtl="0" eaLnBrk="1" latinLnBrk="0" hangingPunct="1">
              <a:lnSpc>
                <a:spcPct val="90000"/>
              </a:lnSpc>
              <a:spcBef>
                <a:spcPct val="0"/>
              </a:spcBef>
              <a:buNone/>
              <a:defRPr lang="fr-FR" sz="1800" kern="1200" dirty="0" smtClean="0">
                <a:solidFill>
                  <a:schemeClr val="tx1"/>
                </a:solidFill>
                <a:latin typeface="Montserrat Black" panose="00000A00000000000000" pitchFamily="2" charset="0"/>
                <a:ea typeface="+mn-ea"/>
                <a:cs typeface="+mn-cs"/>
              </a:defRPr>
            </a:lvl1pPr>
          </a:lstStyle>
          <a:p>
            <a:pPr marL="0" lvl="0"/>
            <a:r>
              <a:rPr lang="fr-FR"/>
              <a:t>Modifiez le style du titre</a:t>
            </a:r>
          </a:p>
        </p:txBody>
      </p:sp>
      <p:sp>
        <p:nvSpPr>
          <p:cNvPr id="7" name="Espace réservé du texte 17">
            <a:extLst>
              <a:ext uri="{FF2B5EF4-FFF2-40B4-BE49-F238E27FC236}">
                <a16:creationId xmlns:a16="http://schemas.microsoft.com/office/drawing/2014/main" id="{7E100893-D372-4346-9999-1FDBD2674D78}"/>
              </a:ext>
            </a:extLst>
          </p:cNvPr>
          <p:cNvSpPr>
            <a:spLocks noGrp="1"/>
          </p:cNvSpPr>
          <p:nvPr>
            <p:ph type="body" sz="quarter" idx="10"/>
          </p:nvPr>
        </p:nvSpPr>
        <p:spPr>
          <a:xfrm>
            <a:off x="628650" y="1521354"/>
            <a:ext cx="7886700" cy="3626115"/>
          </a:xfrm>
          <a:prstGeom prst="rect">
            <a:avLst/>
          </a:prstGeom>
          <a:noFill/>
        </p:spPr>
        <p:txBody>
          <a:bodyPr vert="horz" wrap="square" lIns="91440" tIns="45720" rIns="91440" bIns="45720" rtlCol="0">
            <a:normAutofit/>
          </a:bodyPr>
          <a:lstStyle>
            <a:lvl1pPr marL="0" indent="0" algn="l" defTabSz="685800" rtl="0" eaLnBrk="1" latinLnBrk="0" hangingPunct="1">
              <a:lnSpc>
                <a:spcPct val="90000"/>
              </a:lnSpc>
              <a:spcBef>
                <a:spcPts val="750"/>
              </a:spcBef>
              <a:buFont typeface="Arial" panose="020B0604020202020204" pitchFamily="34" charset="0"/>
              <a:buNone/>
              <a:defRPr sz="1050" kern="1200">
                <a:solidFill>
                  <a:schemeClr val="tx1"/>
                </a:solidFill>
                <a:latin typeface="Montserrat Light" panose="00000400000000000000" pitchFamily="2" charset="0"/>
                <a:ea typeface="+mn-ea"/>
                <a:cs typeface="+mn-cs"/>
              </a:defRPr>
            </a:lvl1pPr>
            <a:lvl2pPr marL="471488" indent="-128588" algn="l" defTabSz="685800" rtl="0" eaLnBrk="1" latinLnBrk="0" hangingPunct="1">
              <a:lnSpc>
                <a:spcPct val="90000"/>
              </a:lnSpc>
              <a:spcBef>
                <a:spcPts val="375"/>
              </a:spcBef>
              <a:buFont typeface="Arial" panose="020B0604020202020204" pitchFamily="34" charset="0"/>
              <a:buChar char="•"/>
              <a:defRPr sz="900" kern="1200">
                <a:solidFill>
                  <a:schemeClr val="tx1"/>
                </a:solidFill>
                <a:latin typeface="Montserrat Light" panose="00000400000000000000" pitchFamily="2"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825" kern="1200">
                <a:solidFill>
                  <a:schemeClr val="tx1"/>
                </a:solidFill>
                <a:latin typeface="Montserrat Light" panose="00000400000000000000" pitchFamily="2"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050" kern="1200">
                <a:solidFill>
                  <a:schemeClr val="tx1"/>
                </a:solidFill>
                <a:latin typeface="Montserrat Light" panose="00000400000000000000" pitchFamily="2"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050" kern="1200">
                <a:solidFill>
                  <a:schemeClr val="tx1"/>
                </a:solidFill>
                <a:latin typeface="Montserrat Light" panose="00000400000000000000" pitchFamily="2"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lvl="0"/>
            <a:r>
              <a:rPr lang="fr-FR"/>
              <a:t>Cliquez pour modifier les styles du texte du masque</a:t>
            </a:r>
          </a:p>
          <a:p>
            <a:pPr lvl="1"/>
            <a:r>
              <a:rPr lang="fr-FR"/>
              <a:t>Deuxième niveau</a:t>
            </a:r>
          </a:p>
          <a:p>
            <a:pPr lvl="2"/>
            <a:r>
              <a:rPr lang="fr-FR"/>
              <a:t>Troisième niveau</a:t>
            </a:r>
          </a:p>
        </p:txBody>
      </p:sp>
      <p:sp>
        <p:nvSpPr>
          <p:cNvPr id="8" name="Espace réservé du texte 21">
            <a:extLst>
              <a:ext uri="{FF2B5EF4-FFF2-40B4-BE49-F238E27FC236}">
                <a16:creationId xmlns:a16="http://schemas.microsoft.com/office/drawing/2014/main" id="{273E52B1-CB2C-4219-AC0E-185372E06CD5}"/>
              </a:ext>
            </a:extLst>
          </p:cNvPr>
          <p:cNvSpPr>
            <a:spLocks noGrp="1"/>
          </p:cNvSpPr>
          <p:nvPr>
            <p:ph type="body" sz="quarter" idx="11"/>
          </p:nvPr>
        </p:nvSpPr>
        <p:spPr>
          <a:xfrm>
            <a:off x="628650" y="1521354"/>
            <a:ext cx="7886700" cy="3626115"/>
          </a:xfrm>
          <a:prstGeom prst="rect">
            <a:avLst/>
          </a:prstGeom>
          <a:noFill/>
        </p:spPr>
        <p:txBody>
          <a:bodyPr vert="horz" wrap="square" lIns="91440" tIns="45720" rIns="91440" bIns="45720" rtlCol="0">
            <a:normAutofit/>
          </a:bodyPr>
          <a:lstStyle>
            <a:lvl1pPr marL="0" indent="0" algn="l" defTabSz="685800" rtl="0" eaLnBrk="1" latinLnBrk="0" hangingPunct="1">
              <a:lnSpc>
                <a:spcPct val="90000"/>
              </a:lnSpc>
              <a:spcBef>
                <a:spcPts val="750"/>
              </a:spcBef>
              <a:buFont typeface="Arial" panose="020B0604020202020204" pitchFamily="34" charset="0"/>
              <a:buNone/>
              <a:defRPr sz="1050" kern="1200">
                <a:solidFill>
                  <a:schemeClr val="tx1"/>
                </a:solidFill>
                <a:latin typeface="Montserrat Light" panose="00000400000000000000" pitchFamily="2" charset="0"/>
                <a:ea typeface="+mn-ea"/>
                <a:cs typeface="+mn-cs"/>
              </a:defRPr>
            </a:lvl1pPr>
            <a:lvl2pPr marL="471488" indent="-128588" algn="l" defTabSz="685800" rtl="0" eaLnBrk="1" latinLnBrk="0" hangingPunct="1">
              <a:lnSpc>
                <a:spcPct val="90000"/>
              </a:lnSpc>
              <a:spcBef>
                <a:spcPts val="375"/>
              </a:spcBef>
              <a:buFont typeface="Arial" panose="020B0604020202020204" pitchFamily="34" charset="0"/>
              <a:buChar char="•"/>
              <a:defRPr sz="900" kern="1200">
                <a:solidFill>
                  <a:schemeClr val="tx1"/>
                </a:solidFill>
                <a:latin typeface="Montserrat Light" panose="00000400000000000000" pitchFamily="2"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825" kern="1200">
                <a:solidFill>
                  <a:schemeClr val="tx1"/>
                </a:solidFill>
                <a:latin typeface="Montserrat Light" panose="00000400000000000000" pitchFamily="2"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050" kern="1200">
                <a:solidFill>
                  <a:schemeClr val="tx1"/>
                </a:solidFill>
                <a:latin typeface="Montserrat Light" panose="00000400000000000000" pitchFamily="2"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050" kern="1200">
                <a:solidFill>
                  <a:schemeClr val="tx1"/>
                </a:solidFill>
                <a:latin typeface="Montserrat Light" panose="00000400000000000000" pitchFamily="2"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lvl="0"/>
            <a:r>
              <a:rPr lang="fr-FR"/>
              <a:t>Cliquez pour modifier les styles du texte du masque</a:t>
            </a:r>
          </a:p>
          <a:p>
            <a:pPr lvl="1"/>
            <a:r>
              <a:rPr lang="fr-FR"/>
              <a:t>Deuxième niveau</a:t>
            </a:r>
          </a:p>
          <a:p>
            <a:pPr lvl="2"/>
            <a:r>
              <a:rPr lang="fr-FR"/>
              <a:t>Troisième niveau</a:t>
            </a:r>
          </a:p>
        </p:txBody>
      </p:sp>
    </p:spTree>
    <p:extLst>
      <p:ext uri="{BB962C8B-B14F-4D97-AF65-F5344CB8AC3E}">
        <p14:creationId xmlns:p14="http://schemas.microsoft.com/office/powerpoint/2010/main" val="276274578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Five Bios w/ Photos">
    <p:bg>
      <p:bgPr>
        <a:solidFill>
          <a:schemeClr val="bg1"/>
        </a:solidFill>
        <a:effectLst/>
      </p:bgPr>
    </p:bg>
    <p:spTree>
      <p:nvGrpSpPr>
        <p:cNvPr id="1" name=""/>
        <p:cNvGrpSpPr/>
        <p:nvPr/>
      </p:nvGrpSpPr>
      <p:grpSpPr>
        <a:xfrm>
          <a:off x="0" y="0"/>
          <a:ext cx="0" cy="0"/>
          <a:chOff x="0" y="0"/>
          <a:chExt cx="0" cy="0"/>
        </a:xfrm>
      </p:grpSpPr>
      <p:sp>
        <p:nvSpPr>
          <p:cNvPr id="66" name="Rectangle 3">
            <a:extLst>
              <a:ext uri="{FF2B5EF4-FFF2-40B4-BE49-F238E27FC236}">
                <a16:creationId xmlns:a16="http://schemas.microsoft.com/office/drawing/2014/main" id="{6200D7A8-C45F-5C49-AD3F-F0F1606938BA}"/>
              </a:ext>
            </a:extLst>
          </p:cNvPr>
          <p:cNvSpPr>
            <a:spLocks/>
          </p:cNvSpPr>
          <p:nvPr/>
        </p:nvSpPr>
        <p:spPr>
          <a:xfrm>
            <a:off x="3208753" y="1355723"/>
            <a:ext cx="2723342" cy="1781735"/>
          </a:xfrm>
          <a:prstGeom prst="rect">
            <a:avLst/>
          </a:prstGeom>
          <a:noFill/>
          <a:ln w="38100" cap="sq">
            <a:solidFill>
              <a:srgbClr val="CFD1D1"/>
            </a:solidFill>
            <a:miter lim="800000"/>
          </a:ln>
        </p:spPr>
        <p:style>
          <a:lnRef idx="2">
            <a:schemeClr val="accent1">
              <a:shade val="50000"/>
            </a:schemeClr>
          </a:lnRef>
          <a:fillRef idx="1">
            <a:schemeClr val="accent1"/>
          </a:fillRef>
          <a:effectRef idx="0">
            <a:schemeClr val="accent1"/>
          </a:effectRef>
          <a:fontRef idx="minor">
            <a:schemeClr val="lt1"/>
          </a:fontRef>
        </p:style>
        <p:txBody>
          <a:bodyPr wrap="square" lIns="60103" tIns="30052" rIns="60103" bIns="30052" rtlCol="0" anchor="ctr">
            <a:noAutofit/>
          </a:bodyPr>
          <a:lstStyle/>
          <a:p>
            <a:pPr algn="ctr"/>
            <a:endParaRPr lang="en-US" sz="684">
              <a:latin typeface="Calibri" panose="020F0502020204030204" pitchFamily="34" charset="0"/>
            </a:endParaRPr>
          </a:p>
        </p:txBody>
      </p:sp>
      <p:sp>
        <p:nvSpPr>
          <p:cNvPr id="61" name="Rectangle 3">
            <a:extLst>
              <a:ext uri="{FF2B5EF4-FFF2-40B4-BE49-F238E27FC236}">
                <a16:creationId xmlns:a16="http://schemas.microsoft.com/office/drawing/2014/main" id="{77A7C7A0-F8CB-9D44-8245-C02C969D9BFB}"/>
              </a:ext>
            </a:extLst>
          </p:cNvPr>
          <p:cNvSpPr/>
          <p:nvPr/>
        </p:nvSpPr>
        <p:spPr>
          <a:xfrm>
            <a:off x="312945" y="1357161"/>
            <a:ext cx="2723342" cy="1781735"/>
          </a:xfrm>
          <a:prstGeom prst="rect">
            <a:avLst/>
          </a:prstGeom>
          <a:noFill/>
          <a:ln w="38100" cap="sq">
            <a:solidFill>
              <a:srgbClr val="CFD1D1"/>
            </a:solidFill>
            <a:miter lim="800000"/>
          </a:ln>
        </p:spPr>
        <p:style>
          <a:lnRef idx="2">
            <a:schemeClr val="accent1">
              <a:shade val="50000"/>
            </a:schemeClr>
          </a:lnRef>
          <a:fillRef idx="1">
            <a:schemeClr val="accent1"/>
          </a:fillRef>
          <a:effectRef idx="0">
            <a:schemeClr val="accent1"/>
          </a:effectRef>
          <a:fontRef idx="minor">
            <a:schemeClr val="lt1"/>
          </a:fontRef>
        </p:style>
        <p:txBody>
          <a:bodyPr wrap="square" lIns="60103" tIns="30052" rIns="60103" bIns="30052" rtlCol="0" anchor="ctr">
            <a:noAutofit/>
          </a:bodyPr>
          <a:lstStyle/>
          <a:p>
            <a:pPr algn="ctr"/>
            <a:endParaRPr lang="en-US" sz="684">
              <a:latin typeface="Calibri" panose="020F0502020204030204" pitchFamily="34" charset="0"/>
            </a:endParaRPr>
          </a:p>
        </p:txBody>
      </p:sp>
      <p:sp>
        <p:nvSpPr>
          <p:cNvPr id="98" name="Rectangle 3">
            <a:extLst>
              <a:ext uri="{FF2B5EF4-FFF2-40B4-BE49-F238E27FC236}">
                <a16:creationId xmlns:a16="http://schemas.microsoft.com/office/drawing/2014/main" id="{35E48268-B1E8-3F42-979B-31566739F013}"/>
              </a:ext>
            </a:extLst>
          </p:cNvPr>
          <p:cNvSpPr/>
          <p:nvPr/>
        </p:nvSpPr>
        <p:spPr>
          <a:xfrm>
            <a:off x="6107956" y="1352063"/>
            <a:ext cx="2723342" cy="1781735"/>
          </a:xfrm>
          <a:prstGeom prst="rect">
            <a:avLst/>
          </a:prstGeom>
          <a:noFill/>
          <a:ln w="38100" cap="sq">
            <a:solidFill>
              <a:srgbClr val="CFD1D1"/>
            </a:solidFill>
            <a:miter lim="800000"/>
          </a:ln>
        </p:spPr>
        <p:style>
          <a:lnRef idx="2">
            <a:schemeClr val="accent1">
              <a:shade val="50000"/>
            </a:schemeClr>
          </a:lnRef>
          <a:fillRef idx="1">
            <a:schemeClr val="accent1"/>
          </a:fillRef>
          <a:effectRef idx="0">
            <a:schemeClr val="accent1"/>
          </a:effectRef>
          <a:fontRef idx="minor">
            <a:schemeClr val="lt1"/>
          </a:fontRef>
        </p:style>
        <p:txBody>
          <a:bodyPr wrap="square" lIns="60103" tIns="30052" rIns="60103" bIns="30052" rtlCol="0" anchor="ctr">
            <a:noAutofit/>
          </a:bodyPr>
          <a:lstStyle/>
          <a:p>
            <a:pPr algn="ctr"/>
            <a:endParaRPr lang="en-US" sz="684">
              <a:latin typeface="Calibri" panose="020F0502020204030204" pitchFamily="34" charset="0"/>
            </a:endParaRPr>
          </a:p>
        </p:txBody>
      </p:sp>
      <p:sp>
        <p:nvSpPr>
          <p:cNvPr id="38" name="Rectangle 3">
            <a:extLst>
              <a:ext uri="{FF2B5EF4-FFF2-40B4-BE49-F238E27FC236}">
                <a16:creationId xmlns:a16="http://schemas.microsoft.com/office/drawing/2014/main" id="{4A85D95F-09A2-D64D-9753-8AAF0DAA7869}"/>
              </a:ext>
            </a:extLst>
          </p:cNvPr>
          <p:cNvSpPr/>
          <p:nvPr/>
        </p:nvSpPr>
        <p:spPr>
          <a:xfrm>
            <a:off x="3209870" y="3332963"/>
            <a:ext cx="2723342" cy="1781735"/>
          </a:xfrm>
          <a:prstGeom prst="rect">
            <a:avLst/>
          </a:prstGeom>
          <a:noFill/>
          <a:ln w="38100" cap="sq">
            <a:solidFill>
              <a:srgbClr val="CFD1D1"/>
            </a:solidFill>
            <a:miter lim="800000"/>
          </a:ln>
        </p:spPr>
        <p:style>
          <a:lnRef idx="2">
            <a:schemeClr val="accent1">
              <a:shade val="50000"/>
            </a:schemeClr>
          </a:lnRef>
          <a:fillRef idx="1">
            <a:schemeClr val="accent1"/>
          </a:fillRef>
          <a:effectRef idx="0">
            <a:schemeClr val="accent1"/>
          </a:effectRef>
          <a:fontRef idx="minor">
            <a:schemeClr val="lt1"/>
          </a:fontRef>
        </p:style>
        <p:txBody>
          <a:bodyPr wrap="square" lIns="60103" tIns="30052" rIns="60103" bIns="30052" rtlCol="0" anchor="ctr">
            <a:noAutofit/>
          </a:bodyPr>
          <a:lstStyle/>
          <a:p>
            <a:pPr algn="ctr"/>
            <a:endParaRPr lang="en-US" sz="684">
              <a:latin typeface="Calibri" panose="020F0502020204030204" pitchFamily="34" charset="0"/>
            </a:endParaRPr>
          </a:p>
        </p:txBody>
      </p:sp>
      <p:sp>
        <p:nvSpPr>
          <p:cNvPr id="39" name="Rectangle 3">
            <a:extLst>
              <a:ext uri="{FF2B5EF4-FFF2-40B4-BE49-F238E27FC236}">
                <a16:creationId xmlns:a16="http://schemas.microsoft.com/office/drawing/2014/main" id="{834A8882-4FB6-D544-9096-813467C246B1}"/>
              </a:ext>
            </a:extLst>
          </p:cNvPr>
          <p:cNvSpPr/>
          <p:nvPr/>
        </p:nvSpPr>
        <p:spPr>
          <a:xfrm>
            <a:off x="313932" y="3332963"/>
            <a:ext cx="2723342" cy="1781735"/>
          </a:xfrm>
          <a:prstGeom prst="rect">
            <a:avLst/>
          </a:prstGeom>
          <a:noFill/>
          <a:ln w="38100" cap="sq">
            <a:solidFill>
              <a:srgbClr val="CFD1D1"/>
            </a:solidFill>
            <a:miter lim="800000"/>
          </a:ln>
        </p:spPr>
        <p:style>
          <a:lnRef idx="2">
            <a:schemeClr val="accent1">
              <a:shade val="50000"/>
            </a:schemeClr>
          </a:lnRef>
          <a:fillRef idx="1">
            <a:schemeClr val="accent1"/>
          </a:fillRef>
          <a:effectRef idx="0">
            <a:schemeClr val="accent1"/>
          </a:effectRef>
          <a:fontRef idx="minor">
            <a:schemeClr val="lt1"/>
          </a:fontRef>
        </p:style>
        <p:txBody>
          <a:bodyPr wrap="square" lIns="60103" tIns="30052" rIns="60103" bIns="30052" rtlCol="0" anchor="ctr">
            <a:noAutofit/>
          </a:bodyPr>
          <a:lstStyle/>
          <a:p>
            <a:pPr algn="ctr"/>
            <a:endParaRPr lang="en-US" sz="684">
              <a:latin typeface="Calibri" panose="020F0502020204030204" pitchFamily="34" charset="0"/>
            </a:endParaRPr>
          </a:p>
        </p:txBody>
      </p:sp>
      <p:sp>
        <p:nvSpPr>
          <p:cNvPr id="46" name="Text Placeholder 4">
            <a:extLst>
              <a:ext uri="{FF2B5EF4-FFF2-40B4-BE49-F238E27FC236}">
                <a16:creationId xmlns:a16="http://schemas.microsoft.com/office/drawing/2014/main" id="{39E043A7-2845-4F3E-BD86-249A9D96C504}"/>
              </a:ext>
            </a:extLst>
          </p:cNvPr>
          <p:cNvSpPr>
            <a:spLocks noGrp="1"/>
          </p:cNvSpPr>
          <p:nvPr>
            <p:ph type="body" sz="quarter" idx="126" hasCustomPrompt="1"/>
          </p:nvPr>
        </p:nvSpPr>
        <p:spPr>
          <a:xfrm>
            <a:off x="394035" y="2130195"/>
            <a:ext cx="2566545" cy="993725"/>
          </a:xfrm>
          <a:prstGeom prst="rect">
            <a:avLst/>
          </a:prstGeom>
        </p:spPr>
        <p:txBody>
          <a:bodyPr/>
          <a:lstStyle>
            <a:lvl1pPr marL="0" marR="0" indent="0" algn="l" defTabSz="82376" rtl="0" eaLnBrk="1" fontAlgn="auto" latinLnBrk="0" hangingPunct="1">
              <a:lnSpc>
                <a:spcPct val="100000"/>
              </a:lnSpc>
              <a:spcBef>
                <a:spcPts val="0"/>
              </a:spcBef>
              <a:spcAft>
                <a:spcPts val="166"/>
              </a:spcAft>
              <a:buClrTx/>
              <a:buSzTx/>
              <a:buFontTx/>
              <a:buNone/>
              <a:tabLst/>
              <a:defRPr sz="794"/>
            </a:lvl1pPr>
          </a:lstStyle>
          <a:p>
            <a:pPr marL="0" marR="0" lvl="0" indent="0" algn="l" defTabSz="82376" rtl="0" eaLnBrk="1" fontAlgn="auto" latinLnBrk="0" hangingPunct="1">
              <a:lnSpc>
                <a:spcPct val="100000"/>
              </a:lnSpc>
              <a:spcBef>
                <a:spcPct val="20000"/>
              </a:spcBef>
              <a:spcAft>
                <a:spcPts val="0"/>
              </a:spcAft>
              <a:buClrTx/>
              <a:buSzTx/>
              <a:buFontTx/>
              <a:buNone/>
              <a:tabLst/>
              <a:defRPr/>
            </a:pPr>
            <a:r>
              <a:rPr lang="en-US"/>
              <a:t>Click to add bio text</a:t>
            </a:r>
          </a:p>
        </p:txBody>
      </p:sp>
      <p:sp>
        <p:nvSpPr>
          <p:cNvPr id="112" name="Text Placeholder 2">
            <a:extLst>
              <a:ext uri="{FF2B5EF4-FFF2-40B4-BE49-F238E27FC236}">
                <a16:creationId xmlns:a16="http://schemas.microsoft.com/office/drawing/2014/main" id="{4249D7FD-7189-6742-9AA2-A9FD2A904B42}"/>
              </a:ext>
            </a:extLst>
          </p:cNvPr>
          <p:cNvSpPr>
            <a:spLocks noGrp="1"/>
          </p:cNvSpPr>
          <p:nvPr>
            <p:ph type="body" sz="quarter" idx="71" hasCustomPrompt="1"/>
          </p:nvPr>
        </p:nvSpPr>
        <p:spPr>
          <a:xfrm>
            <a:off x="1004872" y="1548595"/>
            <a:ext cx="1950269" cy="248771"/>
          </a:xfrm>
          <a:prstGeom prst="rect">
            <a:avLst/>
          </a:prstGeom>
        </p:spPr>
        <p:txBody>
          <a:bodyPr lIns="0" tIns="0" rIns="0" bIns="0" anchor="t" anchorCtr="0">
            <a:noAutofit/>
          </a:bodyPr>
          <a:lstStyle>
            <a:lvl1pPr marL="0" indent="0">
              <a:lnSpc>
                <a:spcPct val="100000"/>
              </a:lnSpc>
              <a:spcBef>
                <a:spcPts val="0"/>
              </a:spcBef>
              <a:spcAft>
                <a:spcPts val="0"/>
              </a:spcAft>
              <a:buNone/>
              <a:defRPr sz="1059" b="1">
                <a:solidFill>
                  <a:schemeClr val="tx2"/>
                </a:solidFill>
                <a:latin typeface="Calibri" panose="020F0502020204030204" pitchFamily="34" charset="0"/>
              </a:defRPr>
            </a:lvl1pPr>
          </a:lstStyle>
          <a:p>
            <a:pPr lvl="0"/>
            <a:r>
              <a:rPr lang="en-US"/>
              <a:t>Click to add name</a:t>
            </a:r>
          </a:p>
        </p:txBody>
      </p:sp>
      <p:sp>
        <p:nvSpPr>
          <p:cNvPr id="113" name="Text Placeholder 3">
            <a:extLst>
              <a:ext uri="{FF2B5EF4-FFF2-40B4-BE49-F238E27FC236}">
                <a16:creationId xmlns:a16="http://schemas.microsoft.com/office/drawing/2014/main" id="{9A3C1F7D-AAD2-BD43-B22E-D32263E1A9C2}"/>
              </a:ext>
            </a:extLst>
          </p:cNvPr>
          <p:cNvSpPr>
            <a:spLocks noGrp="1"/>
          </p:cNvSpPr>
          <p:nvPr>
            <p:ph type="body" sz="quarter" idx="72" hasCustomPrompt="1"/>
          </p:nvPr>
        </p:nvSpPr>
        <p:spPr>
          <a:xfrm>
            <a:off x="1004872" y="1797453"/>
            <a:ext cx="1950269" cy="248771"/>
          </a:xfrm>
          <a:prstGeom prst="rect">
            <a:avLst/>
          </a:prstGeom>
        </p:spPr>
        <p:txBody>
          <a:bodyPr lIns="0" tIns="0" rIns="0" bIns="0" anchor="t" anchorCtr="0">
            <a:noAutofit/>
          </a:bodyPr>
          <a:lstStyle>
            <a:lvl1pPr marL="0" indent="0">
              <a:lnSpc>
                <a:spcPct val="100000"/>
              </a:lnSpc>
              <a:spcBef>
                <a:spcPts val="0"/>
              </a:spcBef>
              <a:spcAft>
                <a:spcPts val="0"/>
              </a:spcAft>
              <a:buNone/>
              <a:defRPr sz="926" b="1">
                <a:solidFill>
                  <a:schemeClr val="accent2"/>
                </a:solidFill>
                <a:latin typeface="Calibri" panose="020F0502020204030204" pitchFamily="34" charset="0"/>
              </a:defRPr>
            </a:lvl1pPr>
          </a:lstStyle>
          <a:p>
            <a:pPr lvl="0"/>
            <a:r>
              <a:rPr lang="en-US"/>
              <a:t>Click to add official title</a:t>
            </a:r>
          </a:p>
        </p:txBody>
      </p:sp>
      <p:sp>
        <p:nvSpPr>
          <p:cNvPr id="115" name="Picture Placeholder 2">
            <a:extLst>
              <a:ext uri="{FF2B5EF4-FFF2-40B4-BE49-F238E27FC236}">
                <a16:creationId xmlns:a16="http://schemas.microsoft.com/office/drawing/2014/main" id="{C6AA1AF5-782F-904D-9199-8E0A2B18CC1C}"/>
              </a:ext>
            </a:extLst>
          </p:cNvPr>
          <p:cNvSpPr>
            <a:spLocks noGrp="1"/>
          </p:cNvSpPr>
          <p:nvPr>
            <p:ph type="pic" sz="quarter" idx="28" hasCustomPrompt="1"/>
          </p:nvPr>
        </p:nvSpPr>
        <p:spPr>
          <a:xfrm>
            <a:off x="391217" y="1440892"/>
            <a:ext cx="544669" cy="605118"/>
          </a:xfrm>
        </p:spPr>
        <p:txBody>
          <a:bodyPr vert="horz" anchor="ctr" anchorCtr="0">
            <a:normAutofit/>
          </a:bodyPr>
          <a:lstStyle>
            <a:lvl1pPr marL="0" indent="0" algn="ctr">
              <a:buNone/>
              <a:defRPr sz="794"/>
            </a:lvl1pPr>
          </a:lstStyle>
          <a:p>
            <a:r>
              <a:rPr lang="en-US"/>
              <a:t>Icon Placeholder</a:t>
            </a:r>
          </a:p>
        </p:txBody>
      </p:sp>
      <p:sp>
        <p:nvSpPr>
          <p:cNvPr id="47" name="Text Placeholder 4">
            <a:extLst>
              <a:ext uri="{FF2B5EF4-FFF2-40B4-BE49-F238E27FC236}">
                <a16:creationId xmlns:a16="http://schemas.microsoft.com/office/drawing/2014/main" id="{400D341F-2ABF-41A1-8780-F9E1639B45D4}"/>
              </a:ext>
            </a:extLst>
          </p:cNvPr>
          <p:cNvSpPr>
            <a:spLocks noGrp="1"/>
          </p:cNvSpPr>
          <p:nvPr>
            <p:ph type="body" sz="quarter" idx="127" hasCustomPrompt="1"/>
          </p:nvPr>
        </p:nvSpPr>
        <p:spPr>
          <a:xfrm>
            <a:off x="3284451" y="2130195"/>
            <a:ext cx="2566545" cy="993725"/>
          </a:xfrm>
          <a:prstGeom prst="rect">
            <a:avLst/>
          </a:prstGeom>
        </p:spPr>
        <p:txBody>
          <a:bodyPr/>
          <a:lstStyle>
            <a:lvl1pPr marL="0" marR="0" indent="0" algn="l" defTabSz="82376" rtl="0" eaLnBrk="1" fontAlgn="auto" latinLnBrk="0" hangingPunct="1">
              <a:lnSpc>
                <a:spcPct val="100000"/>
              </a:lnSpc>
              <a:spcBef>
                <a:spcPts val="0"/>
              </a:spcBef>
              <a:spcAft>
                <a:spcPts val="166"/>
              </a:spcAft>
              <a:buClrTx/>
              <a:buSzTx/>
              <a:buFontTx/>
              <a:buNone/>
              <a:tabLst/>
              <a:defRPr sz="794"/>
            </a:lvl1pPr>
          </a:lstStyle>
          <a:p>
            <a:pPr marL="0" marR="0" lvl="0" indent="0" algn="l" defTabSz="82376" rtl="0" eaLnBrk="1" fontAlgn="auto" latinLnBrk="0" hangingPunct="1">
              <a:lnSpc>
                <a:spcPct val="100000"/>
              </a:lnSpc>
              <a:spcBef>
                <a:spcPct val="20000"/>
              </a:spcBef>
              <a:spcAft>
                <a:spcPts val="0"/>
              </a:spcAft>
              <a:buClrTx/>
              <a:buSzTx/>
              <a:buFontTx/>
              <a:buNone/>
              <a:tabLst/>
              <a:defRPr/>
            </a:pPr>
            <a:r>
              <a:rPr lang="en-US"/>
              <a:t>Click to add bio text</a:t>
            </a:r>
          </a:p>
        </p:txBody>
      </p:sp>
      <p:sp>
        <p:nvSpPr>
          <p:cNvPr id="79" name="Text Placeholder 2">
            <a:extLst>
              <a:ext uri="{FF2B5EF4-FFF2-40B4-BE49-F238E27FC236}">
                <a16:creationId xmlns:a16="http://schemas.microsoft.com/office/drawing/2014/main" id="{B1FDFC83-8946-EE42-BB1A-72BB138A85F7}"/>
              </a:ext>
            </a:extLst>
          </p:cNvPr>
          <p:cNvSpPr>
            <a:spLocks noGrp="1"/>
          </p:cNvSpPr>
          <p:nvPr>
            <p:ph type="body" sz="quarter" idx="78" hasCustomPrompt="1"/>
          </p:nvPr>
        </p:nvSpPr>
        <p:spPr>
          <a:xfrm>
            <a:off x="3904395" y="1546412"/>
            <a:ext cx="1948703" cy="248771"/>
          </a:xfrm>
          <a:prstGeom prst="rect">
            <a:avLst/>
          </a:prstGeom>
        </p:spPr>
        <p:txBody>
          <a:bodyPr lIns="0" tIns="0" rIns="0" bIns="0" anchor="t" anchorCtr="0">
            <a:noAutofit/>
          </a:bodyPr>
          <a:lstStyle>
            <a:lvl1pPr marL="0" indent="0">
              <a:lnSpc>
                <a:spcPct val="100000"/>
              </a:lnSpc>
              <a:spcBef>
                <a:spcPts val="0"/>
              </a:spcBef>
              <a:spcAft>
                <a:spcPts val="0"/>
              </a:spcAft>
              <a:buNone/>
              <a:defRPr sz="1059" b="1">
                <a:solidFill>
                  <a:schemeClr val="tx2"/>
                </a:solidFill>
                <a:latin typeface="Calibri" panose="020F0502020204030204" pitchFamily="34" charset="0"/>
              </a:defRPr>
            </a:lvl1pPr>
          </a:lstStyle>
          <a:p>
            <a:pPr lvl="0"/>
            <a:r>
              <a:rPr lang="en-US"/>
              <a:t>Click to add name</a:t>
            </a:r>
          </a:p>
        </p:txBody>
      </p:sp>
      <p:sp>
        <p:nvSpPr>
          <p:cNvPr id="80" name="Text Placeholder 3">
            <a:extLst>
              <a:ext uri="{FF2B5EF4-FFF2-40B4-BE49-F238E27FC236}">
                <a16:creationId xmlns:a16="http://schemas.microsoft.com/office/drawing/2014/main" id="{AD87925D-0145-6940-AAD1-C5272C4DE311}"/>
              </a:ext>
            </a:extLst>
          </p:cNvPr>
          <p:cNvSpPr>
            <a:spLocks noGrp="1"/>
          </p:cNvSpPr>
          <p:nvPr>
            <p:ph type="body" sz="quarter" idx="79" hasCustomPrompt="1"/>
          </p:nvPr>
        </p:nvSpPr>
        <p:spPr>
          <a:xfrm>
            <a:off x="3904395" y="1795183"/>
            <a:ext cx="1948703" cy="248771"/>
          </a:xfrm>
          <a:prstGeom prst="rect">
            <a:avLst/>
          </a:prstGeom>
        </p:spPr>
        <p:txBody>
          <a:bodyPr lIns="0" tIns="0" rIns="0" bIns="0" anchor="t" anchorCtr="0">
            <a:noAutofit/>
          </a:bodyPr>
          <a:lstStyle>
            <a:lvl1pPr marL="0" indent="0">
              <a:lnSpc>
                <a:spcPct val="100000"/>
              </a:lnSpc>
              <a:spcBef>
                <a:spcPts val="0"/>
              </a:spcBef>
              <a:spcAft>
                <a:spcPts val="0"/>
              </a:spcAft>
              <a:buNone/>
              <a:defRPr sz="926" b="1">
                <a:solidFill>
                  <a:schemeClr val="accent2"/>
                </a:solidFill>
                <a:latin typeface="Calibri" panose="020F0502020204030204" pitchFamily="34" charset="0"/>
              </a:defRPr>
            </a:lvl1pPr>
          </a:lstStyle>
          <a:p>
            <a:pPr lvl="0"/>
            <a:r>
              <a:rPr lang="en-US"/>
              <a:t>Click to add official title</a:t>
            </a:r>
          </a:p>
        </p:txBody>
      </p:sp>
      <p:sp>
        <p:nvSpPr>
          <p:cNvPr id="82" name="Picture Placeholder 2">
            <a:extLst>
              <a:ext uri="{FF2B5EF4-FFF2-40B4-BE49-F238E27FC236}">
                <a16:creationId xmlns:a16="http://schemas.microsoft.com/office/drawing/2014/main" id="{591088DF-996B-884A-BC66-C48DE28450DC}"/>
              </a:ext>
            </a:extLst>
          </p:cNvPr>
          <p:cNvSpPr>
            <a:spLocks noGrp="1"/>
          </p:cNvSpPr>
          <p:nvPr>
            <p:ph type="pic" sz="quarter" idx="80" hasCustomPrompt="1"/>
          </p:nvPr>
        </p:nvSpPr>
        <p:spPr>
          <a:xfrm>
            <a:off x="3292218" y="1440892"/>
            <a:ext cx="544669" cy="605118"/>
          </a:xfrm>
        </p:spPr>
        <p:txBody>
          <a:bodyPr vert="horz" anchor="ctr" anchorCtr="0">
            <a:normAutofit/>
          </a:bodyPr>
          <a:lstStyle>
            <a:lvl1pPr marL="0" indent="0" algn="ctr">
              <a:buNone/>
              <a:defRPr sz="794"/>
            </a:lvl1pPr>
          </a:lstStyle>
          <a:p>
            <a:r>
              <a:rPr lang="en-US"/>
              <a:t>Icon Placeholder</a:t>
            </a:r>
          </a:p>
        </p:txBody>
      </p:sp>
      <p:sp>
        <p:nvSpPr>
          <p:cNvPr id="56" name="Text Placeholder 4">
            <a:extLst>
              <a:ext uri="{FF2B5EF4-FFF2-40B4-BE49-F238E27FC236}">
                <a16:creationId xmlns:a16="http://schemas.microsoft.com/office/drawing/2014/main" id="{B731B80D-CF1B-4252-BE96-44FEF577E1A8}"/>
              </a:ext>
            </a:extLst>
          </p:cNvPr>
          <p:cNvSpPr>
            <a:spLocks noGrp="1"/>
          </p:cNvSpPr>
          <p:nvPr>
            <p:ph type="body" sz="quarter" idx="128" hasCustomPrompt="1"/>
          </p:nvPr>
        </p:nvSpPr>
        <p:spPr>
          <a:xfrm>
            <a:off x="6187435" y="2130195"/>
            <a:ext cx="2566545" cy="993725"/>
          </a:xfrm>
          <a:prstGeom prst="rect">
            <a:avLst/>
          </a:prstGeom>
        </p:spPr>
        <p:txBody>
          <a:bodyPr/>
          <a:lstStyle>
            <a:lvl1pPr marL="0" marR="0" indent="0" algn="l" defTabSz="82376" rtl="0" eaLnBrk="1" fontAlgn="auto" latinLnBrk="0" hangingPunct="1">
              <a:lnSpc>
                <a:spcPct val="100000"/>
              </a:lnSpc>
              <a:spcBef>
                <a:spcPts val="0"/>
              </a:spcBef>
              <a:spcAft>
                <a:spcPts val="166"/>
              </a:spcAft>
              <a:buClrTx/>
              <a:buSzTx/>
              <a:buFontTx/>
              <a:buNone/>
              <a:tabLst/>
              <a:defRPr sz="794"/>
            </a:lvl1pPr>
          </a:lstStyle>
          <a:p>
            <a:pPr marL="0" marR="0" lvl="0" indent="0" algn="l" defTabSz="82376" rtl="0" eaLnBrk="1" fontAlgn="auto" latinLnBrk="0" hangingPunct="1">
              <a:lnSpc>
                <a:spcPct val="100000"/>
              </a:lnSpc>
              <a:spcBef>
                <a:spcPct val="20000"/>
              </a:spcBef>
              <a:spcAft>
                <a:spcPts val="0"/>
              </a:spcAft>
              <a:buClrTx/>
              <a:buSzTx/>
              <a:buFontTx/>
              <a:buNone/>
              <a:tabLst/>
              <a:defRPr/>
            </a:pPr>
            <a:r>
              <a:rPr lang="en-US"/>
              <a:t>Click to add bio text</a:t>
            </a:r>
          </a:p>
        </p:txBody>
      </p:sp>
      <p:sp>
        <p:nvSpPr>
          <p:cNvPr id="100" name="Text Placeholder 2">
            <a:extLst>
              <a:ext uri="{FF2B5EF4-FFF2-40B4-BE49-F238E27FC236}">
                <a16:creationId xmlns:a16="http://schemas.microsoft.com/office/drawing/2014/main" id="{B8D2BE1D-9626-F444-9C0E-FFCBA26129E1}"/>
              </a:ext>
            </a:extLst>
          </p:cNvPr>
          <p:cNvSpPr>
            <a:spLocks noGrp="1"/>
          </p:cNvSpPr>
          <p:nvPr>
            <p:ph type="body" sz="quarter" idx="86" hasCustomPrompt="1"/>
          </p:nvPr>
        </p:nvSpPr>
        <p:spPr>
          <a:xfrm>
            <a:off x="6800611" y="1548165"/>
            <a:ext cx="1948703" cy="248771"/>
          </a:xfrm>
          <a:prstGeom prst="rect">
            <a:avLst/>
          </a:prstGeom>
        </p:spPr>
        <p:txBody>
          <a:bodyPr lIns="0" tIns="0" rIns="0" bIns="0" anchor="t" anchorCtr="0">
            <a:noAutofit/>
          </a:bodyPr>
          <a:lstStyle>
            <a:lvl1pPr marL="0" indent="0">
              <a:lnSpc>
                <a:spcPct val="100000"/>
              </a:lnSpc>
              <a:spcBef>
                <a:spcPts val="0"/>
              </a:spcBef>
              <a:spcAft>
                <a:spcPts val="0"/>
              </a:spcAft>
              <a:buNone/>
              <a:defRPr sz="1059" b="1">
                <a:solidFill>
                  <a:schemeClr val="tx2"/>
                </a:solidFill>
                <a:latin typeface="Calibri" panose="020F0502020204030204" pitchFamily="34" charset="0"/>
              </a:defRPr>
            </a:lvl1pPr>
          </a:lstStyle>
          <a:p>
            <a:pPr lvl="0"/>
            <a:r>
              <a:rPr lang="en-US"/>
              <a:t>Click to add name</a:t>
            </a:r>
          </a:p>
        </p:txBody>
      </p:sp>
      <p:sp>
        <p:nvSpPr>
          <p:cNvPr id="101" name="Text Placeholder 3">
            <a:extLst>
              <a:ext uri="{FF2B5EF4-FFF2-40B4-BE49-F238E27FC236}">
                <a16:creationId xmlns:a16="http://schemas.microsoft.com/office/drawing/2014/main" id="{82338A8B-0E5B-E14B-8197-A31F7FD7812B}"/>
              </a:ext>
            </a:extLst>
          </p:cNvPr>
          <p:cNvSpPr>
            <a:spLocks noGrp="1"/>
          </p:cNvSpPr>
          <p:nvPr>
            <p:ph type="body" sz="quarter" idx="87" hasCustomPrompt="1"/>
          </p:nvPr>
        </p:nvSpPr>
        <p:spPr>
          <a:xfrm>
            <a:off x="6800611" y="1795183"/>
            <a:ext cx="1948703" cy="248771"/>
          </a:xfrm>
          <a:prstGeom prst="rect">
            <a:avLst/>
          </a:prstGeom>
        </p:spPr>
        <p:txBody>
          <a:bodyPr lIns="0" tIns="0" rIns="0" bIns="0" anchor="t" anchorCtr="0">
            <a:noAutofit/>
          </a:bodyPr>
          <a:lstStyle>
            <a:lvl1pPr marL="0" indent="0">
              <a:lnSpc>
                <a:spcPct val="100000"/>
              </a:lnSpc>
              <a:spcBef>
                <a:spcPts val="0"/>
              </a:spcBef>
              <a:spcAft>
                <a:spcPts val="0"/>
              </a:spcAft>
              <a:buNone/>
              <a:defRPr sz="926" b="1">
                <a:solidFill>
                  <a:schemeClr val="accent2"/>
                </a:solidFill>
                <a:latin typeface="Calibri" panose="020F0502020204030204" pitchFamily="34" charset="0"/>
              </a:defRPr>
            </a:lvl1pPr>
          </a:lstStyle>
          <a:p>
            <a:pPr lvl="0"/>
            <a:r>
              <a:rPr lang="en-US"/>
              <a:t>Click to add official title</a:t>
            </a:r>
          </a:p>
        </p:txBody>
      </p:sp>
      <p:sp>
        <p:nvSpPr>
          <p:cNvPr id="102" name="Picture Placeholder 2">
            <a:extLst>
              <a:ext uri="{FF2B5EF4-FFF2-40B4-BE49-F238E27FC236}">
                <a16:creationId xmlns:a16="http://schemas.microsoft.com/office/drawing/2014/main" id="{463EADD4-C60B-9A44-887E-6E12F6F9603C}"/>
              </a:ext>
            </a:extLst>
          </p:cNvPr>
          <p:cNvSpPr>
            <a:spLocks noGrp="1"/>
          </p:cNvSpPr>
          <p:nvPr>
            <p:ph type="pic" sz="quarter" idx="88" hasCustomPrompt="1"/>
          </p:nvPr>
        </p:nvSpPr>
        <p:spPr>
          <a:xfrm>
            <a:off x="6187435" y="1440892"/>
            <a:ext cx="544669" cy="605118"/>
          </a:xfrm>
        </p:spPr>
        <p:txBody>
          <a:bodyPr vert="horz" anchor="ctr" anchorCtr="0">
            <a:normAutofit/>
          </a:bodyPr>
          <a:lstStyle>
            <a:lvl1pPr marL="0" indent="0" algn="ctr">
              <a:buNone/>
              <a:defRPr sz="794"/>
            </a:lvl1pPr>
          </a:lstStyle>
          <a:p>
            <a:r>
              <a:rPr lang="en-US"/>
              <a:t>Icon Placeholder</a:t>
            </a:r>
          </a:p>
        </p:txBody>
      </p:sp>
      <p:sp>
        <p:nvSpPr>
          <p:cNvPr id="58" name="Text Placeholder 4">
            <a:extLst>
              <a:ext uri="{FF2B5EF4-FFF2-40B4-BE49-F238E27FC236}">
                <a16:creationId xmlns:a16="http://schemas.microsoft.com/office/drawing/2014/main" id="{027277AF-E14C-4190-9197-FAD47F22864A}"/>
              </a:ext>
            </a:extLst>
          </p:cNvPr>
          <p:cNvSpPr>
            <a:spLocks noGrp="1"/>
          </p:cNvSpPr>
          <p:nvPr>
            <p:ph type="body" sz="quarter" idx="130" hasCustomPrompt="1"/>
          </p:nvPr>
        </p:nvSpPr>
        <p:spPr>
          <a:xfrm>
            <a:off x="391217" y="4102547"/>
            <a:ext cx="2566545" cy="993725"/>
          </a:xfrm>
          <a:prstGeom prst="rect">
            <a:avLst/>
          </a:prstGeom>
        </p:spPr>
        <p:txBody>
          <a:bodyPr/>
          <a:lstStyle>
            <a:lvl1pPr marL="0" marR="0" indent="0" algn="l" defTabSz="82376" rtl="0" eaLnBrk="1" fontAlgn="auto" latinLnBrk="0" hangingPunct="1">
              <a:lnSpc>
                <a:spcPct val="100000"/>
              </a:lnSpc>
              <a:spcBef>
                <a:spcPts val="0"/>
              </a:spcBef>
              <a:spcAft>
                <a:spcPts val="166"/>
              </a:spcAft>
              <a:buClrTx/>
              <a:buSzTx/>
              <a:buFontTx/>
              <a:buNone/>
              <a:tabLst/>
              <a:defRPr sz="794"/>
            </a:lvl1pPr>
          </a:lstStyle>
          <a:p>
            <a:pPr marL="0" marR="0" lvl="0" indent="0" algn="l" defTabSz="82376" rtl="0" eaLnBrk="1" fontAlgn="auto" latinLnBrk="0" hangingPunct="1">
              <a:lnSpc>
                <a:spcPct val="100000"/>
              </a:lnSpc>
              <a:spcBef>
                <a:spcPct val="20000"/>
              </a:spcBef>
              <a:spcAft>
                <a:spcPts val="0"/>
              </a:spcAft>
              <a:buClrTx/>
              <a:buSzTx/>
              <a:buFontTx/>
              <a:buNone/>
              <a:tabLst/>
              <a:defRPr/>
            </a:pPr>
            <a:r>
              <a:rPr lang="en-US"/>
              <a:t>Click to add bio text</a:t>
            </a:r>
          </a:p>
        </p:txBody>
      </p:sp>
      <p:sp>
        <p:nvSpPr>
          <p:cNvPr id="110" name="Text Placeholder 2">
            <a:extLst>
              <a:ext uri="{FF2B5EF4-FFF2-40B4-BE49-F238E27FC236}">
                <a16:creationId xmlns:a16="http://schemas.microsoft.com/office/drawing/2014/main" id="{086C9A32-E41A-F547-8505-B842EF2BCBDF}"/>
              </a:ext>
            </a:extLst>
          </p:cNvPr>
          <p:cNvSpPr>
            <a:spLocks noGrp="1"/>
          </p:cNvSpPr>
          <p:nvPr>
            <p:ph type="body" sz="quarter" idx="90" hasCustomPrompt="1"/>
          </p:nvPr>
        </p:nvSpPr>
        <p:spPr>
          <a:xfrm>
            <a:off x="1004611" y="3516406"/>
            <a:ext cx="1948703" cy="248771"/>
          </a:xfrm>
          <a:prstGeom prst="rect">
            <a:avLst/>
          </a:prstGeom>
        </p:spPr>
        <p:txBody>
          <a:bodyPr lIns="0" tIns="0" rIns="0" bIns="0" anchor="t" anchorCtr="0">
            <a:noAutofit/>
          </a:bodyPr>
          <a:lstStyle>
            <a:lvl1pPr marL="0" indent="0">
              <a:lnSpc>
                <a:spcPct val="100000"/>
              </a:lnSpc>
              <a:spcBef>
                <a:spcPts val="0"/>
              </a:spcBef>
              <a:spcAft>
                <a:spcPts val="0"/>
              </a:spcAft>
              <a:buNone/>
              <a:defRPr sz="1059" b="1">
                <a:solidFill>
                  <a:schemeClr val="tx2"/>
                </a:solidFill>
                <a:latin typeface="Calibri" panose="020F0502020204030204" pitchFamily="34" charset="0"/>
              </a:defRPr>
            </a:lvl1pPr>
          </a:lstStyle>
          <a:p>
            <a:pPr lvl="0"/>
            <a:r>
              <a:rPr lang="en-US"/>
              <a:t>Click to add name</a:t>
            </a:r>
          </a:p>
        </p:txBody>
      </p:sp>
      <p:sp>
        <p:nvSpPr>
          <p:cNvPr id="111" name="Text Placeholder 3">
            <a:extLst>
              <a:ext uri="{FF2B5EF4-FFF2-40B4-BE49-F238E27FC236}">
                <a16:creationId xmlns:a16="http://schemas.microsoft.com/office/drawing/2014/main" id="{BE5450A3-C0D6-004F-82AF-5D8814B6469F}"/>
              </a:ext>
            </a:extLst>
          </p:cNvPr>
          <p:cNvSpPr>
            <a:spLocks noGrp="1"/>
          </p:cNvSpPr>
          <p:nvPr>
            <p:ph type="body" sz="quarter" idx="91" hasCustomPrompt="1"/>
          </p:nvPr>
        </p:nvSpPr>
        <p:spPr>
          <a:xfrm>
            <a:off x="1004611" y="3776570"/>
            <a:ext cx="1948703" cy="248771"/>
          </a:xfrm>
          <a:prstGeom prst="rect">
            <a:avLst/>
          </a:prstGeom>
        </p:spPr>
        <p:txBody>
          <a:bodyPr lIns="0" tIns="0" rIns="0" bIns="0" anchor="t" anchorCtr="0">
            <a:noAutofit/>
          </a:bodyPr>
          <a:lstStyle>
            <a:lvl1pPr marL="0" indent="0">
              <a:lnSpc>
                <a:spcPct val="100000"/>
              </a:lnSpc>
              <a:spcBef>
                <a:spcPts val="0"/>
              </a:spcBef>
              <a:spcAft>
                <a:spcPts val="0"/>
              </a:spcAft>
              <a:buNone/>
              <a:defRPr sz="926" b="1">
                <a:solidFill>
                  <a:schemeClr val="accent2"/>
                </a:solidFill>
                <a:latin typeface="Calibri" panose="020F0502020204030204" pitchFamily="34" charset="0"/>
              </a:defRPr>
            </a:lvl1pPr>
          </a:lstStyle>
          <a:p>
            <a:pPr lvl="0"/>
            <a:r>
              <a:rPr lang="en-US"/>
              <a:t>Click to add official title</a:t>
            </a:r>
          </a:p>
        </p:txBody>
      </p:sp>
      <p:sp>
        <p:nvSpPr>
          <p:cNvPr id="118" name="Picture Placeholder 2">
            <a:extLst>
              <a:ext uri="{FF2B5EF4-FFF2-40B4-BE49-F238E27FC236}">
                <a16:creationId xmlns:a16="http://schemas.microsoft.com/office/drawing/2014/main" id="{F5E85013-27F5-5A40-8BA6-B5E2EAAC4632}"/>
              </a:ext>
            </a:extLst>
          </p:cNvPr>
          <p:cNvSpPr>
            <a:spLocks noGrp="1"/>
          </p:cNvSpPr>
          <p:nvPr>
            <p:ph type="pic" sz="quarter" idx="92" hasCustomPrompt="1"/>
          </p:nvPr>
        </p:nvSpPr>
        <p:spPr>
          <a:xfrm>
            <a:off x="393372" y="3420364"/>
            <a:ext cx="544669" cy="605118"/>
          </a:xfrm>
        </p:spPr>
        <p:txBody>
          <a:bodyPr vert="horz" anchor="ctr" anchorCtr="0">
            <a:normAutofit/>
          </a:bodyPr>
          <a:lstStyle>
            <a:lvl1pPr marL="0" indent="0" algn="ctr">
              <a:buNone/>
              <a:defRPr sz="794"/>
            </a:lvl1pPr>
          </a:lstStyle>
          <a:p>
            <a:r>
              <a:rPr lang="en-US"/>
              <a:t>Icon Placeholder</a:t>
            </a:r>
          </a:p>
        </p:txBody>
      </p:sp>
      <p:sp>
        <p:nvSpPr>
          <p:cNvPr id="57" name="Text Placeholder 4">
            <a:extLst>
              <a:ext uri="{FF2B5EF4-FFF2-40B4-BE49-F238E27FC236}">
                <a16:creationId xmlns:a16="http://schemas.microsoft.com/office/drawing/2014/main" id="{2ADA7144-7F0D-4A75-A862-97F01F6F71C9}"/>
              </a:ext>
            </a:extLst>
          </p:cNvPr>
          <p:cNvSpPr>
            <a:spLocks noGrp="1"/>
          </p:cNvSpPr>
          <p:nvPr>
            <p:ph type="body" sz="quarter" idx="129" hasCustomPrompt="1"/>
          </p:nvPr>
        </p:nvSpPr>
        <p:spPr>
          <a:xfrm>
            <a:off x="3284451" y="4108888"/>
            <a:ext cx="2566545" cy="993725"/>
          </a:xfrm>
          <a:prstGeom prst="rect">
            <a:avLst/>
          </a:prstGeom>
        </p:spPr>
        <p:txBody>
          <a:bodyPr/>
          <a:lstStyle>
            <a:lvl1pPr marL="0" marR="0" indent="0" algn="l" defTabSz="82376" rtl="0" eaLnBrk="1" fontAlgn="auto" latinLnBrk="0" hangingPunct="1">
              <a:lnSpc>
                <a:spcPct val="100000"/>
              </a:lnSpc>
              <a:spcBef>
                <a:spcPts val="0"/>
              </a:spcBef>
              <a:spcAft>
                <a:spcPts val="166"/>
              </a:spcAft>
              <a:buClrTx/>
              <a:buSzTx/>
              <a:buFontTx/>
              <a:buNone/>
              <a:tabLst/>
              <a:defRPr sz="794"/>
            </a:lvl1pPr>
          </a:lstStyle>
          <a:p>
            <a:pPr marL="0" marR="0" lvl="0" indent="0" algn="l" defTabSz="82376" rtl="0" eaLnBrk="1" fontAlgn="auto" latinLnBrk="0" hangingPunct="1">
              <a:lnSpc>
                <a:spcPct val="100000"/>
              </a:lnSpc>
              <a:spcBef>
                <a:spcPct val="20000"/>
              </a:spcBef>
              <a:spcAft>
                <a:spcPts val="0"/>
              </a:spcAft>
              <a:buClrTx/>
              <a:buSzTx/>
              <a:buFontTx/>
              <a:buNone/>
              <a:tabLst/>
              <a:defRPr/>
            </a:pPr>
            <a:r>
              <a:rPr lang="en-US"/>
              <a:t>Click to add bio text</a:t>
            </a:r>
          </a:p>
        </p:txBody>
      </p:sp>
      <p:sp>
        <p:nvSpPr>
          <p:cNvPr id="48" name="Text Placeholder 2">
            <a:extLst>
              <a:ext uri="{FF2B5EF4-FFF2-40B4-BE49-F238E27FC236}">
                <a16:creationId xmlns:a16="http://schemas.microsoft.com/office/drawing/2014/main" id="{2D5FA33A-ED9B-554D-81CD-5434E29B6FE6}"/>
              </a:ext>
            </a:extLst>
          </p:cNvPr>
          <p:cNvSpPr>
            <a:spLocks noGrp="1"/>
          </p:cNvSpPr>
          <p:nvPr>
            <p:ph type="body" sz="quarter" idx="106" hasCustomPrompt="1"/>
          </p:nvPr>
        </p:nvSpPr>
        <p:spPr>
          <a:xfrm>
            <a:off x="3902293" y="3516406"/>
            <a:ext cx="1948703" cy="248771"/>
          </a:xfrm>
          <a:prstGeom prst="rect">
            <a:avLst/>
          </a:prstGeom>
        </p:spPr>
        <p:txBody>
          <a:bodyPr lIns="0" tIns="0" rIns="0" bIns="0" anchor="t" anchorCtr="0">
            <a:noAutofit/>
          </a:bodyPr>
          <a:lstStyle>
            <a:lvl1pPr marL="0" indent="0">
              <a:lnSpc>
                <a:spcPct val="100000"/>
              </a:lnSpc>
              <a:spcBef>
                <a:spcPts val="0"/>
              </a:spcBef>
              <a:spcAft>
                <a:spcPts val="0"/>
              </a:spcAft>
              <a:buNone/>
              <a:defRPr sz="1059" b="1">
                <a:solidFill>
                  <a:schemeClr val="tx2"/>
                </a:solidFill>
                <a:latin typeface="Calibri" panose="020F0502020204030204" pitchFamily="34" charset="0"/>
              </a:defRPr>
            </a:lvl1pPr>
          </a:lstStyle>
          <a:p>
            <a:pPr lvl="0"/>
            <a:r>
              <a:rPr lang="en-US"/>
              <a:t>Click to add name</a:t>
            </a:r>
          </a:p>
        </p:txBody>
      </p:sp>
      <p:sp>
        <p:nvSpPr>
          <p:cNvPr id="49" name="Text Placeholder 3">
            <a:extLst>
              <a:ext uri="{FF2B5EF4-FFF2-40B4-BE49-F238E27FC236}">
                <a16:creationId xmlns:a16="http://schemas.microsoft.com/office/drawing/2014/main" id="{E6C1879C-0D91-A34A-A7D6-3D872B3DC0D1}"/>
              </a:ext>
            </a:extLst>
          </p:cNvPr>
          <p:cNvSpPr>
            <a:spLocks noGrp="1"/>
          </p:cNvSpPr>
          <p:nvPr>
            <p:ph type="body" sz="quarter" idx="107" hasCustomPrompt="1"/>
          </p:nvPr>
        </p:nvSpPr>
        <p:spPr>
          <a:xfrm>
            <a:off x="3902293" y="3778624"/>
            <a:ext cx="1948703" cy="248771"/>
          </a:xfrm>
          <a:prstGeom prst="rect">
            <a:avLst/>
          </a:prstGeom>
        </p:spPr>
        <p:txBody>
          <a:bodyPr lIns="0" tIns="0" rIns="0" bIns="0" anchor="t" anchorCtr="0">
            <a:noAutofit/>
          </a:bodyPr>
          <a:lstStyle>
            <a:lvl1pPr marL="0" indent="0">
              <a:lnSpc>
                <a:spcPct val="100000"/>
              </a:lnSpc>
              <a:spcBef>
                <a:spcPts val="0"/>
              </a:spcBef>
              <a:spcAft>
                <a:spcPts val="0"/>
              </a:spcAft>
              <a:buNone/>
              <a:defRPr sz="926" b="1">
                <a:solidFill>
                  <a:schemeClr val="accent2"/>
                </a:solidFill>
                <a:latin typeface="Calibri" panose="020F0502020204030204" pitchFamily="34" charset="0"/>
              </a:defRPr>
            </a:lvl1pPr>
          </a:lstStyle>
          <a:p>
            <a:pPr lvl="0"/>
            <a:r>
              <a:rPr lang="en-US"/>
              <a:t>Click to add official title</a:t>
            </a:r>
          </a:p>
        </p:txBody>
      </p:sp>
      <p:sp>
        <p:nvSpPr>
          <p:cNvPr id="51" name="Picture Placeholder 2">
            <a:extLst>
              <a:ext uri="{FF2B5EF4-FFF2-40B4-BE49-F238E27FC236}">
                <a16:creationId xmlns:a16="http://schemas.microsoft.com/office/drawing/2014/main" id="{51FDB320-7BD8-A449-8120-F65D233C84E4}"/>
              </a:ext>
            </a:extLst>
          </p:cNvPr>
          <p:cNvSpPr>
            <a:spLocks noGrp="1"/>
          </p:cNvSpPr>
          <p:nvPr>
            <p:ph type="pic" sz="quarter" idx="108" hasCustomPrompt="1"/>
          </p:nvPr>
        </p:nvSpPr>
        <p:spPr>
          <a:xfrm>
            <a:off x="3292218" y="3422939"/>
            <a:ext cx="544669" cy="605118"/>
          </a:xfrm>
        </p:spPr>
        <p:txBody>
          <a:bodyPr vert="horz" anchor="ctr" anchorCtr="0">
            <a:normAutofit/>
          </a:bodyPr>
          <a:lstStyle>
            <a:lvl1pPr marL="0" indent="0" algn="ctr">
              <a:buNone/>
              <a:defRPr sz="794"/>
            </a:lvl1pPr>
          </a:lstStyle>
          <a:p>
            <a:r>
              <a:rPr lang="en-US"/>
              <a:t>Icon Placeholder</a:t>
            </a:r>
          </a:p>
        </p:txBody>
      </p:sp>
      <p:pic>
        <p:nvPicPr>
          <p:cNvPr id="103" name="Picture 102">
            <a:extLst>
              <a:ext uri="{FF2B5EF4-FFF2-40B4-BE49-F238E27FC236}">
                <a16:creationId xmlns:a16="http://schemas.microsoft.com/office/drawing/2014/main" id="{DD53E3C0-5F19-9447-859E-2A2D76BF7CB0}"/>
              </a:ext>
            </a:extLst>
          </p:cNvPr>
          <p:cNvPicPr preferRelativeResize="0">
            <a:picLocks/>
          </p:cNvPicPr>
          <p:nvPr/>
        </p:nvPicPr>
        <p:blipFill>
          <a:blip r:embed="rId2" cstate="hqprint">
            <a:extLst>
              <a:ext uri="{28A0092B-C50C-407E-A947-70E740481C1C}">
                <a14:useLocalDpi xmlns:a14="http://schemas.microsoft.com/office/drawing/2010/main"/>
              </a:ext>
            </a:extLst>
          </a:blip>
          <a:stretch>
            <a:fillRect/>
          </a:stretch>
        </p:blipFill>
        <p:spPr>
          <a:xfrm>
            <a:off x="1003515" y="1440892"/>
            <a:ext cx="411527" cy="48732"/>
          </a:xfrm>
          <a:prstGeom prst="rect">
            <a:avLst/>
          </a:prstGeom>
          <a:solidFill>
            <a:srgbClr val="E1523D"/>
          </a:solidFill>
        </p:spPr>
      </p:pic>
      <p:pic>
        <p:nvPicPr>
          <p:cNvPr id="104" name="Picture 103">
            <a:extLst>
              <a:ext uri="{FF2B5EF4-FFF2-40B4-BE49-F238E27FC236}">
                <a16:creationId xmlns:a16="http://schemas.microsoft.com/office/drawing/2014/main" id="{BC2F0068-6714-F943-B352-6DD22C1B7589}"/>
              </a:ext>
            </a:extLst>
          </p:cNvPr>
          <p:cNvPicPr preferRelativeResize="0">
            <a:picLocks/>
          </p:cNvPicPr>
          <p:nvPr/>
        </p:nvPicPr>
        <p:blipFill>
          <a:blip r:embed="rId2" cstate="hqprint">
            <a:extLst>
              <a:ext uri="{28A0092B-C50C-407E-A947-70E740481C1C}">
                <a14:useLocalDpi xmlns:a14="http://schemas.microsoft.com/office/drawing/2010/main"/>
              </a:ext>
            </a:extLst>
          </a:blip>
          <a:stretch>
            <a:fillRect/>
          </a:stretch>
        </p:blipFill>
        <p:spPr>
          <a:xfrm>
            <a:off x="3899310" y="1440892"/>
            <a:ext cx="411527" cy="48732"/>
          </a:xfrm>
          <a:prstGeom prst="rect">
            <a:avLst/>
          </a:prstGeom>
          <a:solidFill>
            <a:srgbClr val="E1523D"/>
          </a:solidFill>
        </p:spPr>
      </p:pic>
      <p:pic>
        <p:nvPicPr>
          <p:cNvPr id="106" name="Picture 105">
            <a:extLst>
              <a:ext uri="{FF2B5EF4-FFF2-40B4-BE49-F238E27FC236}">
                <a16:creationId xmlns:a16="http://schemas.microsoft.com/office/drawing/2014/main" id="{7D4A1526-EEB3-5E45-8B79-5A3FD636AE23}"/>
              </a:ext>
            </a:extLst>
          </p:cNvPr>
          <p:cNvPicPr preferRelativeResize="0">
            <a:picLocks/>
          </p:cNvPicPr>
          <p:nvPr/>
        </p:nvPicPr>
        <p:blipFill>
          <a:blip r:embed="rId2" cstate="hqprint">
            <a:extLst>
              <a:ext uri="{28A0092B-C50C-407E-A947-70E740481C1C}">
                <a14:useLocalDpi xmlns:a14="http://schemas.microsoft.com/office/drawing/2010/main"/>
              </a:ext>
            </a:extLst>
          </a:blip>
          <a:stretch>
            <a:fillRect/>
          </a:stretch>
        </p:blipFill>
        <p:spPr>
          <a:xfrm>
            <a:off x="6803023" y="1440892"/>
            <a:ext cx="411527" cy="48732"/>
          </a:xfrm>
          <a:prstGeom prst="rect">
            <a:avLst/>
          </a:prstGeom>
          <a:solidFill>
            <a:srgbClr val="E1523D"/>
          </a:solidFill>
        </p:spPr>
      </p:pic>
      <p:pic>
        <p:nvPicPr>
          <p:cNvPr id="40" name="Picture 39">
            <a:extLst>
              <a:ext uri="{FF2B5EF4-FFF2-40B4-BE49-F238E27FC236}">
                <a16:creationId xmlns:a16="http://schemas.microsoft.com/office/drawing/2014/main" id="{24F93E0C-FBD2-4043-A4D1-A23F3961CDCA}"/>
              </a:ext>
            </a:extLst>
          </p:cNvPr>
          <p:cNvPicPr preferRelativeResize="0">
            <a:picLocks/>
          </p:cNvPicPr>
          <p:nvPr/>
        </p:nvPicPr>
        <p:blipFill>
          <a:blip r:embed="rId2" cstate="hqprint">
            <a:extLst>
              <a:ext uri="{28A0092B-C50C-407E-A947-70E740481C1C}">
                <a14:useLocalDpi xmlns:a14="http://schemas.microsoft.com/office/drawing/2010/main"/>
              </a:ext>
            </a:extLst>
          </a:blip>
          <a:stretch>
            <a:fillRect/>
          </a:stretch>
        </p:blipFill>
        <p:spPr>
          <a:xfrm>
            <a:off x="1002108" y="3420257"/>
            <a:ext cx="411527" cy="48732"/>
          </a:xfrm>
          <a:prstGeom prst="rect">
            <a:avLst/>
          </a:prstGeom>
          <a:solidFill>
            <a:srgbClr val="E1523D"/>
          </a:solidFill>
        </p:spPr>
      </p:pic>
      <p:pic>
        <p:nvPicPr>
          <p:cNvPr id="41" name="Picture 40">
            <a:extLst>
              <a:ext uri="{FF2B5EF4-FFF2-40B4-BE49-F238E27FC236}">
                <a16:creationId xmlns:a16="http://schemas.microsoft.com/office/drawing/2014/main" id="{9D227275-CBA8-104E-931F-0AE01C3F97D4}"/>
              </a:ext>
            </a:extLst>
          </p:cNvPr>
          <p:cNvPicPr preferRelativeResize="0">
            <a:picLocks/>
          </p:cNvPicPr>
          <p:nvPr/>
        </p:nvPicPr>
        <p:blipFill>
          <a:blip r:embed="rId2" cstate="hqprint">
            <a:extLst>
              <a:ext uri="{28A0092B-C50C-407E-A947-70E740481C1C}">
                <a14:useLocalDpi xmlns:a14="http://schemas.microsoft.com/office/drawing/2010/main"/>
              </a:ext>
            </a:extLst>
          </a:blip>
          <a:stretch>
            <a:fillRect/>
          </a:stretch>
        </p:blipFill>
        <p:spPr>
          <a:xfrm>
            <a:off x="3903078" y="3421056"/>
            <a:ext cx="411527" cy="48732"/>
          </a:xfrm>
          <a:prstGeom prst="rect">
            <a:avLst/>
          </a:prstGeom>
          <a:solidFill>
            <a:srgbClr val="E1523D"/>
          </a:solidFill>
        </p:spPr>
      </p:pic>
      <p:sp>
        <p:nvSpPr>
          <p:cNvPr id="53" name="Slide Number Placeholder 7">
            <a:extLst>
              <a:ext uri="{FF2B5EF4-FFF2-40B4-BE49-F238E27FC236}">
                <a16:creationId xmlns:a16="http://schemas.microsoft.com/office/drawing/2014/main" id="{7E3F4424-85CD-F542-9493-E571B4EABD60}"/>
              </a:ext>
            </a:extLst>
          </p:cNvPr>
          <p:cNvSpPr>
            <a:spLocks noGrp="1"/>
          </p:cNvSpPr>
          <p:nvPr>
            <p:ph type="sldNum" sz="quarter" idx="4"/>
          </p:nvPr>
        </p:nvSpPr>
        <p:spPr>
          <a:xfrm>
            <a:off x="8538814" y="5125756"/>
            <a:ext cx="302594" cy="248771"/>
          </a:xfrm>
          <a:prstGeom prst="rect">
            <a:avLst/>
          </a:prstGeom>
        </p:spPr>
        <p:txBody>
          <a:bodyPr vert="horz" lIns="0" tIns="0" rIns="0" bIns="0" rtlCol="0" anchor="b" anchorCtr="0">
            <a:noAutofit/>
          </a:bodyPr>
          <a:lstStyle>
            <a:lvl1pPr algn="r">
              <a:defRPr sz="662">
                <a:solidFill>
                  <a:srgbClr val="58595B"/>
                </a:solidFill>
                <a:latin typeface="Calibri" panose="020F0502020204030204" pitchFamily="34" charset="0"/>
                <a:cs typeface="Calibri" panose="020F0502020204030204" pitchFamily="34" charset="0"/>
              </a:defRPr>
            </a:lvl1pPr>
          </a:lstStyle>
          <a:p>
            <a:fld id="{495CDFE8-06BB-8C4A-81DE-67EF32F50FC9}" type="slidenum">
              <a:rPr lang="en-US" smtClean="0"/>
              <a:pPr/>
              <a:t>‹N°›</a:t>
            </a:fld>
            <a:endParaRPr lang="en-US"/>
          </a:p>
        </p:txBody>
      </p:sp>
      <p:sp>
        <p:nvSpPr>
          <p:cNvPr id="54" name="Footer Placeholder 2">
            <a:extLst>
              <a:ext uri="{FF2B5EF4-FFF2-40B4-BE49-F238E27FC236}">
                <a16:creationId xmlns:a16="http://schemas.microsoft.com/office/drawing/2014/main" id="{6494706E-00CE-2B4E-81B0-9E606E1DE162}"/>
              </a:ext>
            </a:extLst>
          </p:cNvPr>
          <p:cNvSpPr>
            <a:spLocks noGrp="1"/>
          </p:cNvSpPr>
          <p:nvPr>
            <p:ph type="ftr" sz="quarter" idx="3"/>
          </p:nvPr>
        </p:nvSpPr>
        <p:spPr>
          <a:xfrm>
            <a:off x="313931" y="5130928"/>
            <a:ext cx="8224883" cy="248771"/>
          </a:xfrm>
          <a:prstGeom prst="rect">
            <a:avLst/>
          </a:prstGeom>
        </p:spPr>
        <p:txBody>
          <a:bodyPr vert="horz" lIns="0" tIns="0" rIns="0" bIns="0" rtlCol="0" anchor="b"/>
          <a:lstStyle>
            <a:lvl1pPr algn="r">
              <a:defRPr lang="en-US" sz="794" b="1" kern="1200">
                <a:solidFill>
                  <a:srgbClr val="58595B"/>
                </a:solidFill>
                <a:latin typeface="Calibri" panose="020F0502020204030204" pitchFamily="34" charset="0"/>
                <a:ea typeface="+mn-ea"/>
                <a:cs typeface="Calibri" panose="020F0502020204030204" pitchFamily="34" charset="0"/>
              </a:defRPr>
            </a:lvl1pPr>
          </a:lstStyle>
          <a:p>
            <a:endParaRPr lang="en-US"/>
          </a:p>
        </p:txBody>
      </p:sp>
      <p:sp>
        <p:nvSpPr>
          <p:cNvPr id="4" name="Title 3">
            <a:extLst>
              <a:ext uri="{FF2B5EF4-FFF2-40B4-BE49-F238E27FC236}">
                <a16:creationId xmlns:a16="http://schemas.microsoft.com/office/drawing/2014/main" id="{0C587A0C-B11F-4A44-8A74-057337E58B60}"/>
              </a:ext>
            </a:extLst>
          </p:cNvPr>
          <p:cNvSpPr>
            <a:spLocks noGrp="1"/>
          </p:cNvSpPr>
          <p:nvPr>
            <p:ph type="title" hasCustomPrompt="1"/>
          </p:nvPr>
        </p:nvSpPr>
        <p:spPr/>
        <p:txBody>
          <a:bodyPr>
            <a:noAutofit/>
          </a:bodyPr>
          <a:lstStyle>
            <a:lvl1pPr>
              <a:defRPr/>
            </a:lvl1pPr>
          </a:lstStyle>
          <a:p>
            <a:r>
              <a:rPr lang="en-US"/>
              <a:t>Page Title</a:t>
            </a:r>
          </a:p>
        </p:txBody>
      </p:sp>
    </p:spTree>
    <p:extLst>
      <p:ext uri="{BB962C8B-B14F-4D97-AF65-F5344CB8AC3E}">
        <p14:creationId xmlns:p14="http://schemas.microsoft.com/office/powerpoint/2010/main" val="394146861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Six Bios w/ Photos">
    <p:bg>
      <p:bgPr>
        <a:solidFill>
          <a:schemeClr val="bg1"/>
        </a:solidFill>
        <a:effectLst/>
      </p:bgPr>
    </p:bg>
    <p:spTree>
      <p:nvGrpSpPr>
        <p:cNvPr id="1" name=""/>
        <p:cNvGrpSpPr/>
        <p:nvPr/>
      </p:nvGrpSpPr>
      <p:grpSpPr>
        <a:xfrm>
          <a:off x="0" y="0"/>
          <a:ext cx="0" cy="0"/>
          <a:chOff x="0" y="0"/>
          <a:chExt cx="0" cy="0"/>
        </a:xfrm>
      </p:grpSpPr>
      <p:sp>
        <p:nvSpPr>
          <p:cNvPr id="57" name="Rectangle 3">
            <a:extLst>
              <a:ext uri="{FF2B5EF4-FFF2-40B4-BE49-F238E27FC236}">
                <a16:creationId xmlns:a16="http://schemas.microsoft.com/office/drawing/2014/main" id="{1C4EA272-9E3E-634F-A615-F6E1D1947B6F}"/>
              </a:ext>
            </a:extLst>
          </p:cNvPr>
          <p:cNvSpPr>
            <a:spLocks/>
          </p:cNvSpPr>
          <p:nvPr/>
        </p:nvSpPr>
        <p:spPr>
          <a:xfrm>
            <a:off x="3208753" y="1351429"/>
            <a:ext cx="2723342" cy="1781735"/>
          </a:xfrm>
          <a:prstGeom prst="rect">
            <a:avLst/>
          </a:prstGeom>
          <a:noFill/>
          <a:ln w="38100" cap="sq">
            <a:solidFill>
              <a:srgbClr val="CFD1D1"/>
            </a:solidFill>
            <a:miter lim="800000"/>
          </a:ln>
        </p:spPr>
        <p:style>
          <a:lnRef idx="2">
            <a:schemeClr val="accent1">
              <a:shade val="50000"/>
            </a:schemeClr>
          </a:lnRef>
          <a:fillRef idx="1">
            <a:schemeClr val="accent1"/>
          </a:fillRef>
          <a:effectRef idx="0">
            <a:schemeClr val="accent1"/>
          </a:effectRef>
          <a:fontRef idx="minor">
            <a:schemeClr val="lt1"/>
          </a:fontRef>
        </p:style>
        <p:txBody>
          <a:bodyPr wrap="square" lIns="60103" tIns="30052" rIns="60103" bIns="30052" rtlCol="0" anchor="ctr">
            <a:noAutofit/>
          </a:bodyPr>
          <a:lstStyle/>
          <a:p>
            <a:pPr algn="ctr"/>
            <a:endParaRPr lang="en-US" sz="684">
              <a:latin typeface="Calibri" panose="020F0502020204030204" pitchFamily="34" charset="0"/>
            </a:endParaRPr>
          </a:p>
        </p:txBody>
      </p:sp>
      <p:sp>
        <p:nvSpPr>
          <p:cNvPr id="58" name="Rectangle 3">
            <a:extLst>
              <a:ext uri="{FF2B5EF4-FFF2-40B4-BE49-F238E27FC236}">
                <a16:creationId xmlns:a16="http://schemas.microsoft.com/office/drawing/2014/main" id="{7189AEA9-1358-E24C-A0B4-85EDAC95A394}"/>
              </a:ext>
            </a:extLst>
          </p:cNvPr>
          <p:cNvSpPr/>
          <p:nvPr/>
        </p:nvSpPr>
        <p:spPr>
          <a:xfrm>
            <a:off x="315574" y="1351429"/>
            <a:ext cx="2723342" cy="1781735"/>
          </a:xfrm>
          <a:prstGeom prst="rect">
            <a:avLst/>
          </a:prstGeom>
          <a:noFill/>
          <a:ln w="38100" cap="sq">
            <a:solidFill>
              <a:srgbClr val="CFD1D1"/>
            </a:solidFill>
            <a:miter lim="800000"/>
          </a:ln>
        </p:spPr>
        <p:style>
          <a:lnRef idx="2">
            <a:schemeClr val="accent1">
              <a:shade val="50000"/>
            </a:schemeClr>
          </a:lnRef>
          <a:fillRef idx="1">
            <a:schemeClr val="accent1"/>
          </a:fillRef>
          <a:effectRef idx="0">
            <a:schemeClr val="accent1"/>
          </a:effectRef>
          <a:fontRef idx="minor">
            <a:schemeClr val="lt1"/>
          </a:fontRef>
        </p:style>
        <p:txBody>
          <a:bodyPr wrap="square" lIns="60103" tIns="30052" rIns="60103" bIns="30052" rtlCol="0" anchor="ctr">
            <a:noAutofit/>
          </a:bodyPr>
          <a:lstStyle/>
          <a:p>
            <a:pPr algn="ctr"/>
            <a:endParaRPr lang="en-US" sz="684">
              <a:latin typeface="Calibri" panose="020F0502020204030204" pitchFamily="34" charset="0"/>
            </a:endParaRPr>
          </a:p>
        </p:txBody>
      </p:sp>
      <p:sp>
        <p:nvSpPr>
          <p:cNvPr id="71" name="Rectangle 3">
            <a:extLst>
              <a:ext uri="{FF2B5EF4-FFF2-40B4-BE49-F238E27FC236}">
                <a16:creationId xmlns:a16="http://schemas.microsoft.com/office/drawing/2014/main" id="{6319CE4D-9EE8-0145-A117-F0AAC3202669}"/>
              </a:ext>
            </a:extLst>
          </p:cNvPr>
          <p:cNvSpPr/>
          <p:nvPr/>
        </p:nvSpPr>
        <p:spPr>
          <a:xfrm>
            <a:off x="3210532" y="3334406"/>
            <a:ext cx="2723342" cy="1781735"/>
          </a:xfrm>
          <a:prstGeom prst="rect">
            <a:avLst/>
          </a:prstGeom>
          <a:noFill/>
          <a:ln w="38100" cap="sq">
            <a:solidFill>
              <a:srgbClr val="CFD1D1"/>
            </a:solidFill>
            <a:miter lim="800000"/>
          </a:ln>
        </p:spPr>
        <p:style>
          <a:lnRef idx="2">
            <a:schemeClr val="accent1">
              <a:shade val="50000"/>
            </a:schemeClr>
          </a:lnRef>
          <a:fillRef idx="1">
            <a:schemeClr val="accent1"/>
          </a:fillRef>
          <a:effectRef idx="0">
            <a:schemeClr val="accent1"/>
          </a:effectRef>
          <a:fontRef idx="minor">
            <a:schemeClr val="lt1"/>
          </a:fontRef>
        </p:style>
        <p:txBody>
          <a:bodyPr wrap="square" lIns="60103" tIns="30052" rIns="60103" bIns="30052" rtlCol="0" anchor="ctr">
            <a:noAutofit/>
          </a:bodyPr>
          <a:lstStyle/>
          <a:p>
            <a:pPr algn="ctr"/>
            <a:endParaRPr lang="en-US" sz="684">
              <a:latin typeface="Calibri" panose="020F0502020204030204" pitchFamily="34" charset="0"/>
            </a:endParaRPr>
          </a:p>
        </p:txBody>
      </p:sp>
      <p:sp>
        <p:nvSpPr>
          <p:cNvPr id="72" name="Rectangle 3">
            <a:extLst>
              <a:ext uri="{FF2B5EF4-FFF2-40B4-BE49-F238E27FC236}">
                <a16:creationId xmlns:a16="http://schemas.microsoft.com/office/drawing/2014/main" id="{8347A3AD-65A1-AF44-9CB3-A99F02B9ACE1}"/>
              </a:ext>
            </a:extLst>
          </p:cNvPr>
          <p:cNvSpPr/>
          <p:nvPr/>
        </p:nvSpPr>
        <p:spPr>
          <a:xfrm>
            <a:off x="315545" y="3334406"/>
            <a:ext cx="2723342" cy="1781735"/>
          </a:xfrm>
          <a:prstGeom prst="rect">
            <a:avLst/>
          </a:prstGeom>
          <a:noFill/>
          <a:ln w="38100" cap="sq">
            <a:solidFill>
              <a:srgbClr val="CFD1D1"/>
            </a:solidFill>
            <a:miter lim="800000"/>
          </a:ln>
        </p:spPr>
        <p:style>
          <a:lnRef idx="2">
            <a:schemeClr val="accent1">
              <a:shade val="50000"/>
            </a:schemeClr>
          </a:lnRef>
          <a:fillRef idx="1">
            <a:schemeClr val="accent1"/>
          </a:fillRef>
          <a:effectRef idx="0">
            <a:schemeClr val="accent1"/>
          </a:effectRef>
          <a:fontRef idx="minor">
            <a:schemeClr val="lt1"/>
          </a:fontRef>
        </p:style>
        <p:txBody>
          <a:bodyPr wrap="square" lIns="60103" tIns="30052" rIns="60103" bIns="30052" rtlCol="0" anchor="ctr">
            <a:noAutofit/>
          </a:bodyPr>
          <a:lstStyle/>
          <a:p>
            <a:pPr algn="ctr"/>
            <a:endParaRPr lang="en-US" sz="684">
              <a:latin typeface="Calibri" panose="020F0502020204030204" pitchFamily="34" charset="0"/>
            </a:endParaRPr>
          </a:p>
        </p:txBody>
      </p:sp>
      <p:sp>
        <p:nvSpPr>
          <p:cNvPr id="75" name="Rectangle 3">
            <a:extLst>
              <a:ext uri="{FF2B5EF4-FFF2-40B4-BE49-F238E27FC236}">
                <a16:creationId xmlns:a16="http://schemas.microsoft.com/office/drawing/2014/main" id="{F8497DB3-FBF8-0646-A011-99684459BB18}"/>
              </a:ext>
            </a:extLst>
          </p:cNvPr>
          <p:cNvSpPr/>
          <p:nvPr/>
        </p:nvSpPr>
        <p:spPr>
          <a:xfrm>
            <a:off x="6106339" y="3334406"/>
            <a:ext cx="2723342" cy="1781735"/>
          </a:xfrm>
          <a:prstGeom prst="rect">
            <a:avLst/>
          </a:prstGeom>
          <a:noFill/>
          <a:ln w="38100" cap="sq">
            <a:solidFill>
              <a:srgbClr val="CFD1D1"/>
            </a:solidFill>
            <a:miter lim="800000"/>
          </a:ln>
        </p:spPr>
        <p:style>
          <a:lnRef idx="2">
            <a:schemeClr val="accent1">
              <a:shade val="50000"/>
            </a:schemeClr>
          </a:lnRef>
          <a:fillRef idx="1">
            <a:schemeClr val="accent1"/>
          </a:fillRef>
          <a:effectRef idx="0">
            <a:schemeClr val="accent1"/>
          </a:effectRef>
          <a:fontRef idx="minor">
            <a:schemeClr val="lt1"/>
          </a:fontRef>
        </p:style>
        <p:txBody>
          <a:bodyPr wrap="square" lIns="60103" tIns="30052" rIns="60103" bIns="30052" rtlCol="0" anchor="ctr">
            <a:noAutofit/>
          </a:bodyPr>
          <a:lstStyle/>
          <a:p>
            <a:pPr algn="ctr"/>
            <a:endParaRPr lang="en-US" sz="684">
              <a:latin typeface="Calibri" panose="020F0502020204030204" pitchFamily="34" charset="0"/>
            </a:endParaRPr>
          </a:p>
        </p:txBody>
      </p:sp>
      <p:sp>
        <p:nvSpPr>
          <p:cNvPr id="98" name="Rectangle 3">
            <a:extLst>
              <a:ext uri="{FF2B5EF4-FFF2-40B4-BE49-F238E27FC236}">
                <a16:creationId xmlns:a16="http://schemas.microsoft.com/office/drawing/2014/main" id="{35E48268-B1E8-3F42-979B-31566739F013}"/>
              </a:ext>
            </a:extLst>
          </p:cNvPr>
          <p:cNvSpPr/>
          <p:nvPr/>
        </p:nvSpPr>
        <p:spPr>
          <a:xfrm>
            <a:off x="6106339" y="1351429"/>
            <a:ext cx="2723342" cy="1781735"/>
          </a:xfrm>
          <a:prstGeom prst="rect">
            <a:avLst/>
          </a:prstGeom>
          <a:noFill/>
          <a:ln w="38100" cap="sq">
            <a:solidFill>
              <a:srgbClr val="CFD1D1"/>
            </a:solidFill>
            <a:miter lim="800000"/>
          </a:ln>
        </p:spPr>
        <p:style>
          <a:lnRef idx="2">
            <a:schemeClr val="accent1">
              <a:shade val="50000"/>
            </a:schemeClr>
          </a:lnRef>
          <a:fillRef idx="1">
            <a:schemeClr val="accent1"/>
          </a:fillRef>
          <a:effectRef idx="0">
            <a:schemeClr val="accent1"/>
          </a:effectRef>
          <a:fontRef idx="minor">
            <a:schemeClr val="lt1"/>
          </a:fontRef>
        </p:style>
        <p:txBody>
          <a:bodyPr wrap="square" lIns="60103" tIns="30052" rIns="60103" bIns="30052" rtlCol="0" anchor="ctr">
            <a:noAutofit/>
          </a:bodyPr>
          <a:lstStyle/>
          <a:p>
            <a:pPr algn="ctr"/>
            <a:endParaRPr lang="en-US" sz="684">
              <a:latin typeface="Calibri" panose="020F0502020204030204" pitchFamily="34" charset="0"/>
            </a:endParaRPr>
          </a:p>
        </p:txBody>
      </p:sp>
      <p:sp>
        <p:nvSpPr>
          <p:cNvPr id="47" name="Text Placeholder 4">
            <a:extLst>
              <a:ext uri="{FF2B5EF4-FFF2-40B4-BE49-F238E27FC236}">
                <a16:creationId xmlns:a16="http://schemas.microsoft.com/office/drawing/2014/main" id="{B7159466-FD66-404F-AF0B-9CAC9590CD65}"/>
              </a:ext>
            </a:extLst>
          </p:cNvPr>
          <p:cNvSpPr>
            <a:spLocks noGrp="1"/>
          </p:cNvSpPr>
          <p:nvPr>
            <p:ph type="body" sz="quarter" idx="126" hasCustomPrompt="1"/>
          </p:nvPr>
        </p:nvSpPr>
        <p:spPr>
          <a:xfrm>
            <a:off x="394035" y="2130195"/>
            <a:ext cx="2566545" cy="993725"/>
          </a:xfrm>
          <a:prstGeom prst="rect">
            <a:avLst/>
          </a:prstGeom>
        </p:spPr>
        <p:txBody>
          <a:bodyPr/>
          <a:lstStyle>
            <a:lvl1pPr marL="0" marR="0" indent="0" algn="l" defTabSz="82376" rtl="0" eaLnBrk="1" fontAlgn="auto" latinLnBrk="0" hangingPunct="1">
              <a:lnSpc>
                <a:spcPct val="100000"/>
              </a:lnSpc>
              <a:spcBef>
                <a:spcPts val="0"/>
              </a:spcBef>
              <a:spcAft>
                <a:spcPts val="166"/>
              </a:spcAft>
              <a:buClrTx/>
              <a:buSzTx/>
              <a:buFontTx/>
              <a:buNone/>
              <a:tabLst/>
              <a:defRPr sz="794"/>
            </a:lvl1pPr>
          </a:lstStyle>
          <a:p>
            <a:pPr marL="0" marR="0" lvl="0" indent="0" algn="l" defTabSz="82376" rtl="0" eaLnBrk="1" fontAlgn="auto" latinLnBrk="0" hangingPunct="1">
              <a:lnSpc>
                <a:spcPct val="100000"/>
              </a:lnSpc>
              <a:spcBef>
                <a:spcPct val="20000"/>
              </a:spcBef>
              <a:spcAft>
                <a:spcPts val="0"/>
              </a:spcAft>
              <a:buClrTx/>
              <a:buSzTx/>
              <a:buFontTx/>
              <a:buNone/>
              <a:tabLst/>
              <a:defRPr/>
            </a:pPr>
            <a:r>
              <a:rPr lang="en-US"/>
              <a:t>Click to add bio text</a:t>
            </a:r>
          </a:p>
        </p:txBody>
      </p:sp>
      <p:sp>
        <p:nvSpPr>
          <p:cNvPr id="112" name="Text Placeholder 2">
            <a:extLst>
              <a:ext uri="{FF2B5EF4-FFF2-40B4-BE49-F238E27FC236}">
                <a16:creationId xmlns:a16="http://schemas.microsoft.com/office/drawing/2014/main" id="{4249D7FD-7189-6742-9AA2-A9FD2A904B42}"/>
              </a:ext>
            </a:extLst>
          </p:cNvPr>
          <p:cNvSpPr>
            <a:spLocks noGrp="1"/>
          </p:cNvSpPr>
          <p:nvPr>
            <p:ph type="body" sz="quarter" idx="71" hasCustomPrompt="1"/>
          </p:nvPr>
        </p:nvSpPr>
        <p:spPr>
          <a:xfrm>
            <a:off x="1004611" y="1546412"/>
            <a:ext cx="1948703" cy="248771"/>
          </a:xfrm>
          <a:prstGeom prst="rect">
            <a:avLst/>
          </a:prstGeom>
        </p:spPr>
        <p:txBody>
          <a:bodyPr lIns="0" tIns="0" rIns="0" bIns="0" anchor="t" anchorCtr="0">
            <a:noAutofit/>
          </a:bodyPr>
          <a:lstStyle>
            <a:lvl1pPr marL="0" indent="0">
              <a:lnSpc>
                <a:spcPct val="100000"/>
              </a:lnSpc>
              <a:spcBef>
                <a:spcPts val="0"/>
              </a:spcBef>
              <a:spcAft>
                <a:spcPts val="0"/>
              </a:spcAft>
              <a:buNone/>
              <a:defRPr sz="1059" b="1">
                <a:solidFill>
                  <a:schemeClr val="tx2"/>
                </a:solidFill>
                <a:latin typeface="Calibri" panose="020F0502020204030204" pitchFamily="34" charset="0"/>
              </a:defRPr>
            </a:lvl1pPr>
          </a:lstStyle>
          <a:p>
            <a:pPr lvl="0"/>
            <a:r>
              <a:rPr lang="en-US"/>
              <a:t>Click to add name</a:t>
            </a:r>
          </a:p>
        </p:txBody>
      </p:sp>
      <p:sp>
        <p:nvSpPr>
          <p:cNvPr id="113" name="Text Placeholder 3">
            <a:extLst>
              <a:ext uri="{FF2B5EF4-FFF2-40B4-BE49-F238E27FC236}">
                <a16:creationId xmlns:a16="http://schemas.microsoft.com/office/drawing/2014/main" id="{9A3C1F7D-AAD2-BD43-B22E-D32263E1A9C2}"/>
              </a:ext>
            </a:extLst>
          </p:cNvPr>
          <p:cNvSpPr>
            <a:spLocks noGrp="1"/>
          </p:cNvSpPr>
          <p:nvPr>
            <p:ph type="body" sz="quarter" idx="72" hasCustomPrompt="1"/>
          </p:nvPr>
        </p:nvSpPr>
        <p:spPr>
          <a:xfrm>
            <a:off x="1004611" y="1795183"/>
            <a:ext cx="1948703" cy="248771"/>
          </a:xfrm>
          <a:prstGeom prst="rect">
            <a:avLst/>
          </a:prstGeom>
        </p:spPr>
        <p:txBody>
          <a:bodyPr lIns="0" tIns="0" rIns="0" bIns="0" anchor="t" anchorCtr="0">
            <a:noAutofit/>
          </a:bodyPr>
          <a:lstStyle>
            <a:lvl1pPr marL="0" indent="0">
              <a:lnSpc>
                <a:spcPct val="100000"/>
              </a:lnSpc>
              <a:spcBef>
                <a:spcPts val="0"/>
              </a:spcBef>
              <a:spcAft>
                <a:spcPts val="0"/>
              </a:spcAft>
              <a:buNone/>
              <a:defRPr sz="926" b="1">
                <a:solidFill>
                  <a:schemeClr val="accent2"/>
                </a:solidFill>
                <a:latin typeface="Calibri" panose="020F0502020204030204" pitchFamily="34" charset="0"/>
              </a:defRPr>
            </a:lvl1pPr>
          </a:lstStyle>
          <a:p>
            <a:pPr lvl="0"/>
            <a:r>
              <a:rPr lang="en-US"/>
              <a:t>Click to add official title</a:t>
            </a:r>
          </a:p>
        </p:txBody>
      </p:sp>
      <p:sp>
        <p:nvSpPr>
          <p:cNvPr id="115" name="Picture Placeholder 2">
            <a:extLst>
              <a:ext uri="{FF2B5EF4-FFF2-40B4-BE49-F238E27FC236}">
                <a16:creationId xmlns:a16="http://schemas.microsoft.com/office/drawing/2014/main" id="{C6AA1AF5-782F-904D-9199-8E0A2B18CC1C}"/>
              </a:ext>
            </a:extLst>
          </p:cNvPr>
          <p:cNvSpPr>
            <a:spLocks noGrp="1"/>
          </p:cNvSpPr>
          <p:nvPr>
            <p:ph type="pic" sz="quarter" idx="28" hasCustomPrompt="1"/>
          </p:nvPr>
        </p:nvSpPr>
        <p:spPr>
          <a:xfrm>
            <a:off x="393372" y="1438835"/>
            <a:ext cx="544669" cy="605118"/>
          </a:xfrm>
        </p:spPr>
        <p:txBody>
          <a:bodyPr vert="horz" anchor="ctr" anchorCtr="0">
            <a:normAutofit/>
          </a:bodyPr>
          <a:lstStyle>
            <a:lvl1pPr marL="0" indent="0" algn="ctr">
              <a:buNone/>
              <a:defRPr sz="794"/>
            </a:lvl1pPr>
          </a:lstStyle>
          <a:p>
            <a:r>
              <a:rPr lang="en-US"/>
              <a:t>Icon Placeholder</a:t>
            </a:r>
          </a:p>
        </p:txBody>
      </p:sp>
      <p:sp>
        <p:nvSpPr>
          <p:cNvPr id="56" name="Text Placeholder 4">
            <a:extLst>
              <a:ext uri="{FF2B5EF4-FFF2-40B4-BE49-F238E27FC236}">
                <a16:creationId xmlns:a16="http://schemas.microsoft.com/office/drawing/2014/main" id="{59A08A3E-B4E4-4456-A3F5-3D9D6660C505}"/>
              </a:ext>
            </a:extLst>
          </p:cNvPr>
          <p:cNvSpPr>
            <a:spLocks noGrp="1"/>
          </p:cNvSpPr>
          <p:nvPr>
            <p:ph type="body" sz="quarter" idx="127" hasCustomPrompt="1"/>
          </p:nvPr>
        </p:nvSpPr>
        <p:spPr>
          <a:xfrm>
            <a:off x="3284451" y="2130195"/>
            <a:ext cx="2566545" cy="993725"/>
          </a:xfrm>
          <a:prstGeom prst="rect">
            <a:avLst/>
          </a:prstGeom>
        </p:spPr>
        <p:txBody>
          <a:bodyPr/>
          <a:lstStyle>
            <a:lvl1pPr marL="0" marR="0" indent="0" algn="l" defTabSz="82376" rtl="0" eaLnBrk="1" fontAlgn="auto" latinLnBrk="0" hangingPunct="1">
              <a:lnSpc>
                <a:spcPct val="100000"/>
              </a:lnSpc>
              <a:spcBef>
                <a:spcPts val="0"/>
              </a:spcBef>
              <a:spcAft>
                <a:spcPts val="166"/>
              </a:spcAft>
              <a:buClrTx/>
              <a:buSzTx/>
              <a:buFontTx/>
              <a:buNone/>
              <a:tabLst/>
              <a:defRPr sz="794"/>
            </a:lvl1pPr>
          </a:lstStyle>
          <a:p>
            <a:pPr marL="0" marR="0" lvl="0" indent="0" algn="l" defTabSz="82376" rtl="0" eaLnBrk="1" fontAlgn="auto" latinLnBrk="0" hangingPunct="1">
              <a:lnSpc>
                <a:spcPct val="100000"/>
              </a:lnSpc>
              <a:spcBef>
                <a:spcPct val="20000"/>
              </a:spcBef>
              <a:spcAft>
                <a:spcPts val="0"/>
              </a:spcAft>
              <a:buClrTx/>
              <a:buSzTx/>
              <a:buFontTx/>
              <a:buNone/>
              <a:tabLst/>
              <a:defRPr/>
            </a:pPr>
            <a:r>
              <a:rPr lang="en-US"/>
              <a:t>Click to add bio text</a:t>
            </a:r>
          </a:p>
        </p:txBody>
      </p:sp>
      <p:sp>
        <p:nvSpPr>
          <p:cNvPr id="79" name="Text Placeholder 2">
            <a:extLst>
              <a:ext uri="{FF2B5EF4-FFF2-40B4-BE49-F238E27FC236}">
                <a16:creationId xmlns:a16="http://schemas.microsoft.com/office/drawing/2014/main" id="{B1FDFC83-8946-EE42-BB1A-72BB138A85F7}"/>
              </a:ext>
            </a:extLst>
          </p:cNvPr>
          <p:cNvSpPr>
            <a:spLocks noGrp="1"/>
          </p:cNvSpPr>
          <p:nvPr>
            <p:ph type="body" sz="quarter" idx="78" hasCustomPrompt="1"/>
          </p:nvPr>
        </p:nvSpPr>
        <p:spPr>
          <a:xfrm>
            <a:off x="3903457" y="1546412"/>
            <a:ext cx="1948703" cy="248771"/>
          </a:xfrm>
          <a:prstGeom prst="rect">
            <a:avLst/>
          </a:prstGeom>
        </p:spPr>
        <p:txBody>
          <a:bodyPr lIns="0" tIns="0" rIns="0" bIns="0" anchor="t" anchorCtr="0">
            <a:noAutofit/>
          </a:bodyPr>
          <a:lstStyle>
            <a:lvl1pPr marL="0" indent="0">
              <a:lnSpc>
                <a:spcPct val="100000"/>
              </a:lnSpc>
              <a:spcBef>
                <a:spcPts val="0"/>
              </a:spcBef>
              <a:spcAft>
                <a:spcPts val="0"/>
              </a:spcAft>
              <a:buNone/>
              <a:defRPr sz="1059" b="1">
                <a:solidFill>
                  <a:schemeClr val="tx2"/>
                </a:solidFill>
                <a:latin typeface="Calibri" panose="020F0502020204030204" pitchFamily="34" charset="0"/>
              </a:defRPr>
            </a:lvl1pPr>
          </a:lstStyle>
          <a:p>
            <a:pPr lvl="0"/>
            <a:r>
              <a:rPr lang="en-US"/>
              <a:t>Click to add name</a:t>
            </a:r>
          </a:p>
        </p:txBody>
      </p:sp>
      <p:sp>
        <p:nvSpPr>
          <p:cNvPr id="80" name="Text Placeholder 3">
            <a:extLst>
              <a:ext uri="{FF2B5EF4-FFF2-40B4-BE49-F238E27FC236}">
                <a16:creationId xmlns:a16="http://schemas.microsoft.com/office/drawing/2014/main" id="{AD87925D-0145-6940-AAD1-C5272C4DE311}"/>
              </a:ext>
            </a:extLst>
          </p:cNvPr>
          <p:cNvSpPr>
            <a:spLocks noGrp="1"/>
          </p:cNvSpPr>
          <p:nvPr>
            <p:ph type="body" sz="quarter" idx="79" hasCustomPrompt="1"/>
          </p:nvPr>
        </p:nvSpPr>
        <p:spPr>
          <a:xfrm>
            <a:off x="3903457" y="1795183"/>
            <a:ext cx="1948703" cy="248771"/>
          </a:xfrm>
          <a:prstGeom prst="rect">
            <a:avLst/>
          </a:prstGeom>
        </p:spPr>
        <p:txBody>
          <a:bodyPr lIns="0" tIns="0" rIns="0" bIns="0" anchor="t" anchorCtr="0">
            <a:noAutofit/>
          </a:bodyPr>
          <a:lstStyle>
            <a:lvl1pPr marL="0" indent="0">
              <a:lnSpc>
                <a:spcPct val="100000"/>
              </a:lnSpc>
              <a:spcBef>
                <a:spcPts val="0"/>
              </a:spcBef>
              <a:spcAft>
                <a:spcPts val="0"/>
              </a:spcAft>
              <a:buNone/>
              <a:defRPr sz="926" b="1">
                <a:solidFill>
                  <a:schemeClr val="accent2"/>
                </a:solidFill>
                <a:latin typeface="Calibri" panose="020F0502020204030204" pitchFamily="34" charset="0"/>
              </a:defRPr>
            </a:lvl1pPr>
          </a:lstStyle>
          <a:p>
            <a:pPr lvl="0"/>
            <a:r>
              <a:rPr lang="en-US"/>
              <a:t>Click to add official title</a:t>
            </a:r>
          </a:p>
        </p:txBody>
      </p:sp>
      <p:sp>
        <p:nvSpPr>
          <p:cNvPr id="82" name="Picture Placeholder 2">
            <a:extLst>
              <a:ext uri="{FF2B5EF4-FFF2-40B4-BE49-F238E27FC236}">
                <a16:creationId xmlns:a16="http://schemas.microsoft.com/office/drawing/2014/main" id="{591088DF-996B-884A-BC66-C48DE28450DC}"/>
              </a:ext>
            </a:extLst>
          </p:cNvPr>
          <p:cNvSpPr>
            <a:spLocks noGrp="1"/>
          </p:cNvSpPr>
          <p:nvPr>
            <p:ph type="pic" sz="quarter" idx="80" hasCustomPrompt="1"/>
          </p:nvPr>
        </p:nvSpPr>
        <p:spPr>
          <a:xfrm>
            <a:off x="3292218" y="1438835"/>
            <a:ext cx="544669" cy="605118"/>
          </a:xfrm>
        </p:spPr>
        <p:txBody>
          <a:bodyPr vert="horz" anchor="ctr" anchorCtr="0">
            <a:normAutofit/>
          </a:bodyPr>
          <a:lstStyle>
            <a:lvl1pPr marL="0" indent="0" algn="ctr">
              <a:buNone/>
              <a:defRPr sz="794"/>
            </a:lvl1pPr>
          </a:lstStyle>
          <a:p>
            <a:r>
              <a:rPr lang="en-US"/>
              <a:t>Icon Placeholder</a:t>
            </a:r>
          </a:p>
        </p:txBody>
      </p:sp>
      <p:sp>
        <p:nvSpPr>
          <p:cNvPr id="59" name="Text Placeholder 4">
            <a:extLst>
              <a:ext uri="{FF2B5EF4-FFF2-40B4-BE49-F238E27FC236}">
                <a16:creationId xmlns:a16="http://schemas.microsoft.com/office/drawing/2014/main" id="{F50CB625-8953-41E4-802F-5988DA4871F4}"/>
              </a:ext>
            </a:extLst>
          </p:cNvPr>
          <p:cNvSpPr>
            <a:spLocks noGrp="1"/>
          </p:cNvSpPr>
          <p:nvPr>
            <p:ph type="body" sz="quarter" idx="128" hasCustomPrompt="1"/>
          </p:nvPr>
        </p:nvSpPr>
        <p:spPr>
          <a:xfrm>
            <a:off x="6187435" y="2130195"/>
            <a:ext cx="2566545" cy="993725"/>
          </a:xfrm>
          <a:prstGeom prst="rect">
            <a:avLst/>
          </a:prstGeom>
        </p:spPr>
        <p:txBody>
          <a:bodyPr/>
          <a:lstStyle>
            <a:lvl1pPr marL="0" marR="0" indent="0" algn="l" defTabSz="82376" rtl="0" eaLnBrk="1" fontAlgn="auto" latinLnBrk="0" hangingPunct="1">
              <a:lnSpc>
                <a:spcPct val="100000"/>
              </a:lnSpc>
              <a:spcBef>
                <a:spcPts val="0"/>
              </a:spcBef>
              <a:spcAft>
                <a:spcPts val="166"/>
              </a:spcAft>
              <a:buClrTx/>
              <a:buSzTx/>
              <a:buFontTx/>
              <a:buNone/>
              <a:tabLst/>
              <a:defRPr sz="794"/>
            </a:lvl1pPr>
          </a:lstStyle>
          <a:p>
            <a:pPr marL="0" marR="0" lvl="0" indent="0" algn="l" defTabSz="82376" rtl="0" eaLnBrk="1" fontAlgn="auto" latinLnBrk="0" hangingPunct="1">
              <a:lnSpc>
                <a:spcPct val="100000"/>
              </a:lnSpc>
              <a:spcBef>
                <a:spcPct val="20000"/>
              </a:spcBef>
              <a:spcAft>
                <a:spcPts val="0"/>
              </a:spcAft>
              <a:buClrTx/>
              <a:buSzTx/>
              <a:buFontTx/>
              <a:buNone/>
              <a:tabLst/>
              <a:defRPr/>
            </a:pPr>
            <a:r>
              <a:rPr lang="en-US"/>
              <a:t>Click to add bio text</a:t>
            </a:r>
          </a:p>
        </p:txBody>
      </p:sp>
      <p:sp>
        <p:nvSpPr>
          <p:cNvPr id="100" name="Text Placeholder 2">
            <a:extLst>
              <a:ext uri="{FF2B5EF4-FFF2-40B4-BE49-F238E27FC236}">
                <a16:creationId xmlns:a16="http://schemas.microsoft.com/office/drawing/2014/main" id="{B8D2BE1D-9626-F444-9C0E-FFCBA26129E1}"/>
              </a:ext>
            </a:extLst>
          </p:cNvPr>
          <p:cNvSpPr>
            <a:spLocks noGrp="1"/>
          </p:cNvSpPr>
          <p:nvPr>
            <p:ph type="body" sz="quarter" idx="86" hasCustomPrompt="1"/>
          </p:nvPr>
        </p:nvSpPr>
        <p:spPr>
          <a:xfrm>
            <a:off x="6802304" y="1546412"/>
            <a:ext cx="1948703" cy="248771"/>
          </a:xfrm>
          <a:prstGeom prst="rect">
            <a:avLst/>
          </a:prstGeom>
        </p:spPr>
        <p:txBody>
          <a:bodyPr lIns="0" tIns="0" rIns="0" bIns="0" anchor="t" anchorCtr="0">
            <a:noAutofit/>
          </a:bodyPr>
          <a:lstStyle>
            <a:lvl1pPr marL="0" indent="0">
              <a:lnSpc>
                <a:spcPct val="100000"/>
              </a:lnSpc>
              <a:spcBef>
                <a:spcPts val="0"/>
              </a:spcBef>
              <a:spcAft>
                <a:spcPts val="0"/>
              </a:spcAft>
              <a:buNone/>
              <a:defRPr sz="1059" b="1">
                <a:solidFill>
                  <a:schemeClr val="tx2"/>
                </a:solidFill>
                <a:latin typeface="Calibri" panose="020F0502020204030204" pitchFamily="34" charset="0"/>
              </a:defRPr>
            </a:lvl1pPr>
          </a:lstStyle>
          <a:p>
            <a:pPr lvl="0"/>
            <a:r>
              <a:rPr lang="en-US"/>
              <a:t>Click to add name</a:t>
            </a:r>
          </a:p>
        </p:txBody>
      </p:sp>
      <p:sp>
        <p:nvSpPr>
          <p:cNvPr id="101" name="Text Placeholder 3">
            <a:extLst>
              <a:ext uri="{FF2B5EF4-FFF2-40B4-BE49-F238E27FC236}">
                <a16:creationId xmlns:a16="http://schemas.microsoft.com/office/drawing/2014/main" id="{82338A8B-0E5B-E14B-8197-A31F7FD7812B}"/>
              </a:ext>
            </a:extLst>
          </p:cNvPr>
          <p:cNvSpPr>
            <a:spLocks noGrp="1"/>
          </p:cNvSpPr>
          <p:nvPr>
            <p:ph type="body" sz="quarter" idx="87" hasCustomPrompt="1"/>
          </p:nvPr>
        </p:nvSpPr>
        <p:spPr>
          <a:xfrm>
            <a:off x="6802304" y="1795183"/>
            <a:ext cx="1948703" cy="248771"/>
          </a:xfrm>
          <a:prstGeom prst="rect">
            <a:avLst/>
          </a:prstGeom>
        </p:spPr>
        <p:txBody>
          <a:bodyPr lIns="0" tIns="0" rIns="0" bIns="0" anchor="t" anchorCtr="0">
            <a:noAutofit/>
          </a:bodyPr>
          <a:lstStyle>
            <a:lvl1pPr marL="0" indent="0">
              <a:lnSpc>
                <a:spcPct val="100000"/>
              </a:lnSpc>
              <a:spcBef>
                <a:spcPts val="0"/>
              </a:spcBef>
              <a:spcAft>
                <a:spcPts val="0"/>
              </a:spcAft>
              <a:buNone/>
              <a:defRPr sz="926" b="1">
                <a:solidFill>
                  <a:schemeClr val="accent2"/>
                </a:solidFill>
                <a:latin typeface="Calibri" panose="020F0502020204030204" pitchFamily="34" charset="0"/>
              </a:defRPr>
            </a:lvl1pPr>
          </a:lstStyle>
          <a:p>
            <a:pPr lvl="0"/>
            <a:r>
              <a:rPr lang="en-US"/>
              <a:t>Click to add official title</a:t>
            </a:r>
          </a:p>
        </p:txBody>
      </p:sp>
      <p:sp>
        <p:nvSpPr>
          <p:cNvPr id="102" name="Picture Placeholder 2">
            <a:extLst>
              <a:ext uri="{FF2B5EF4-FFF2-40B4-BE49-F238E27FC236}">
                <a16:creationId xmlns:a16="http://schemas.microsoft.com/office/drawing/2014/main" id="{463EADD4-C60B-9A44-887E-6E12F6F9603C}"/>
              </a:ext>
            </a:extLst>
          </p:cNvPr>
          <p:cNvSpPr>
            <a:spLocks noGrp="1"/>
          </p:cNvSpPr>
          <p:nvPr>
            <p:ph type="pic" sz="quarter" idx="88" hasCustomPrompt="1"/>
          </p:nvPr>
        </p:nvSpPr>
        <p:spPr>
          <a:xfrm>
            <a:off x="6185013" y="1438835"/>
            <a:ext cx="544669" cy="605118"/>
          </a:xfrm>
        </p:spPr>
        <p:txBody>
          <a:bodyPr vert="horz" anchor="ctr" anchorCtr="0">
            <a:normAutofit/>
          </a:bodyPr>
          <a:lstStyle>
            <a:lvl1pPr marL="0" indent="0" algn="ctr">
              <a:buNone/>
              <a:defRPr sz="794"/>
            </a:lvl1pPr>
          </a:lstStyle>
          <a:p>
            <a:r>
              <a:rPr lang="en-US"/>
              <a:t>Icon Placeholder</a:t>
            </a:r>
          </a:p>
        </p:txBody>
      </p:sp>
      <p:sp>
        <p:nvSpPr>
          <p:cNvPr id="68" name="Text Placeholder 4">
            <a:extLst>
              <a:ext uri="{FF2B5EF4-FFF2-40B4-BE49-F238E27FC236}">
                <a16:creationId xmlns:a16="http://schemas.microsoft.com/office/drawing/2014/main" id="{1A921259-C588-4DCD-A041-B75F16B90F63}"/>
              </a:ext>
            </a:extLst>
          </p:cNvPr>
          <p:cNvSpPr>
            <a:spLocks noGrp="1"/>
          </p:cNvSpPr>
          <p:nvPr>
            <p:ph type="body" sz="quarter" idx="130" hasCustomPrompt="1"/>
          </p:nvPr>
        </p:nvSpPr>
        <p:spPr>
          <a:xfrm>
            <a:off x="391217" y="4102547"/>
            <a:ext cx="2566545" cy="993725"/>
          </a:xfrm>
          <a:prstGeom prst="rect">
            <a:avLst/>
          </a:prstGeom>
        </p:spPr>
        <p:txBody>
          <a:bodyPr/>
          <a:lstStyle>
            <a:lvl1pPr marL="0" marR="0" indent="0" algn="l" defTabSz="82376" rtl="0" eaLnBrk="1" fontAlgn="auto" latinLnBrk="0" hangingPunct="1">
              <a:lnSpc>
                <a:spcPct val="100000"/>
              </a:lnSpc>
              <a:spcBef>
                <a:spcPts val="0"/>
              </a:spcBef>
              <a:spcAft>
                <a:spcPts val="166"/>
              </a:spcAft>
              <a:buClrTx/>
              <a:buSzTx/>
              <a:buFontTx/>
              <a:buNone/>
              <a:tabLst/>
              <a:defRPr sz="794"/>
            </a:lvl1pPr>
          </a:lstStyle>
          <a:p>
            <a:pPr marL="0" marR="0" lvl="0" indent="0" algn="l" defTabSz="82376" rtl="0" eaLnBrk="1" fontAlgn="auto" latinLnBrk="0" hangingPunct="1">
              <a:lnSpc>
                <a:spcPct val="100000"/>
              </a:lnSpc>
              <a:spcBef>
                <a:spcPct val="20000"/>
              </a:spcBef>
              <a:spcAft>
                <a:spcPts val="0"/>
              </a:spcAft>
              <a:buClrTx/>
              <a:buSzTx/>
              <a:buFontTx/>
              <a:buNone/>
              <a:tabLst/>
              <a:defRPr/>
            </a:pPr>
            <a:r>
              <a:rPr lang="en-US"/>
              <a:t>Click to add bio text</a:t>
            </a:r>
          </a:p>
        </p:txBody>
      </p:sp>
      <p:sp>
        <p:nvSpPr>
          <p:cNvPr id="110" name="Text Placeholder 2">
            <a:extLst>
              <a:ext uri="{FF2B5EF4-FFF2-40B4-BE49-F238E27FC236}">
                <a16:creationId xmlns:a16="http://schemas.microsoft.com/office/drawing/2014/main" id="{086C9A32-E41A-F547-8505-B842EF2BCBDF}"/>
              </a:ext>
            </a:extLst>
          </p:cNvPr>
          <p:cNvSpPr>
            <a:spLocks noGrp="1"/>
          </p:cNvSpPr>
          <p:nvPr>
            <p:ph type="body" sz="quarter" idx="90" hasCustomPrompt="1"/>
          </p:nvPr>
        </p:nvSpPr>
        <p:spPr>
          <a:xfrm>
            <a:off x="1004611" y="3516406"/>
            <a:ext cx="1948703" cy="248771"/>
          </a:xfrm>
          <a:prstGeom prst="rect">
            <a:avLst/>
          </a:prstGeom>
        </p:spPr>
        <p:txBody>
          <a:bodyPr lIns="0" tIns="0" rIns="0" bIns="0" anchor="t" anchorCtr="0">
            <a:noAutofit/>
          </a:bodyPr>
          <a:lstStyle>
            <a:lvl1pPr marL="0" indent="0">
              <a:lnSpc>
                <a:spcPct val="100000"/>
              </a:lnSpc>
              <a:spcBef>
                <a:spcPts val="0"/>
              </a:spcBef>
              <a:spcAft>
                <a:spcPts val="0"/>
              </a:spcAft>
              <a:buNone/>
              <a:defRPr sz="1059" b="1">
                <a:solidFill>
                  <a:schemeClr val="tx2"/>
                </a:solidFill>
                <a:latin typeface="Calibri" panose="020F0502020204030204" pitchFamily="34" charset="0"/>
              </a:defRPr>
            </a:lvl1pPr>
          </a:lstStyle>
          <a:p>
            <a:pPr lvl="0"/>
            <a:r>
              <a:rPr lang="en-US"/>
              <a:t>Click to add name</a:t>
            </a:r>
          </a:p>
        </p:txBody>
      </p:sp>
      <p:sp>
        <p:nvSpPr>
          <p:cNvPr id="111" name="Text Placeholder 3">
            <a:extLst>
              <a:ext uri="{FF2B5EF4-FFF2-40B4-BE49-F238E27FC236}">
                <a16:creationId xmlns:a16="http://schemas.microsoft.com/office/drawing/2014/main" id="{BE5450A3-C0D6-004F-82AF-5D8814B6469F}"/>
              </a:ext>
            </a:extLst>
          </p:cNvPr>
          <p:cNvSpPr>
            <a:spLocks noGrp="1"/>
          </p:cNvSpPr>
          <p:nvPr>
            <p:ph type="body" sz="quarter" idx="91" hasCustomPrompt="1"/>
          </p:nvPr>
        </p:nvSpPr>
        <p:spPr>
          <a:xfrm>
            <a:off x="1004611" y="3778624"/>
            <a:ext cx="1948703" cy="248771"/>
          </a:xfrm>
          <a:prstGeom prst="rect">
            <a:avLst/>
          </a:prstGeom>
        </p:spPr>
        <p:txBody>
          <a:bodyPr lIns="0" tIns="0" rIns="0" bIns="0" anchor="t" anchorCtr="0">
            <a:noAutofit/>
          </a:bodyPr>
          <a:lstStyle>
            <a:lvl1pPr marL="0" indent="0">
              <a:lnSpc>
                <a:spcPct val="100000"/>
              </a:lnSpc>
              <a:spcBef>
                <a:spcPts val="0"/>
              </a:spcBef>
              <a:spcAft>
                <a:spcPts val="0"/>
              </a:spcAft>
              <a:buNone/>
              <a:defRPr sz="926" b="1">
                <a:solidFill>
                  <a:schemeClr val="accent2"/>
                </a:solidFill>
                <a:latin typeface="Calibri" panose="020F0502020204030204" pitchFamily="34" charset="0"/>
              </a:defRPr>
            </a:lvl1pPr>
          </a:lstStyle>
          <a:p>
            <a:pPr lvl="0"/>
            <a:r>
              <a:rPr lang="en-US"/>
              <a:t>Click to add official title</a:t>
            </a:r>
          </a:p>
        </p:txBody>
      </p:sp>
      <p:sp>
        <p:nvSpPr>
          <p:cNvPr id="118" name="Picture Placeholder 2">
            <a:extLst>
              <a:ext uri="{FF2B5EF4-FFF2-40B4-BE49-F238E27FC236}">
                <a16:creationId xmlns:a16="http://schemas.microsoft.com/office/drawing/2014/main" id="{F5E85013-27F5-5A40-8BA6-B5E2EAAC4632}"/>
              </a:ext>
            </a:extLst>
          </p:cNvPr>
          <p:cNvSpPr>
            <a:spLocks noGrp="1"/>
          </p:cNvSpPr>
          <p:nvPr>
            <p:ph type="pic" sz="quarter" idx="92" hasCustomPrompt="1"/>
          </p:nvPr>
        </p:nvSpPr>
        <p:spPr>
          <a:xfrm>
            <a:off x="393372" y="3428391"/>
            <a:ext cx="544669" cy="605118"/>
          </a:xfrm>
        </p:spPr>
        <p:txBody>
          <a:bodyPr vert="horz" anchor="ctr" anchorCtr="0">
            <a:normAutofit/>
          </a:bodyPr>
          <a:lstStyle>
            <a:lvl1pPr marL="0" indent="0" algn="ctr">
              <a:buNone/>
              <a:defRPr sz="794"/>
            </a:lvl1pPr>
          </a:lstStyle>
          <a:p>
            <a:r>
              <a:rPr lang="en-US"/>
              <a:t>Icon Placeholder</a:t>
            </a:r>
          </a:p>
        </p:txBody>
      </p:sp>
      <p:sp>
        <p:nvSpPr>
          <p:cNvPr id="65" name="Text Placeholder 4">
            <a:extLst>
              <a:ext uri="{FF2B5EF4-FFF2-40B4-BE49-F238E27FC236}">
                <a16:creationId xmlns:a16="http://schemas.microsoft.com/office/drawing/2014/main" id="{2B0A23AA-4717-4E1D-A6BF-4E0C5A80170F}"/>
              </a:ext>
            </a:extLst>
          </p:cNvPr>
          <p:cNvSpPr>
            <a:spLocks noGrp="1"/>
          </p:cNvSpPr>
          <p:nvPr>
            <p:ph type="body" sz="quarter" idx="129" hasCustomPrompt="1"/>
          </p:nvPr>
        </p:nvSpPr>
        <p:spPr>
          <a:xfrm>
            <a:off x="3284451" y="4108888"/>
            <a:ext cx="2566545" cy="993725"/>
          </a:xfrm>
          <a:prstGeom prst="rect">
            <a:avLst/>
          </a:prstGeom>
        </p:spPr>
        <p:txBody>
          <a:bodyPr/>
          <a:lstStyle>
            <a:lvl1pPr marL="0" marR="0" indent="0" algn="l" defTabSz="82376" rtl="0" eaLnBrk="1" fontAlgn="auto" latinLnBrk="0" hangingPunct="1">
              <a:lnSpc>
                <a:spcPct val="100000"/>
              </a:lnSpc>
              <a:spcBef>
                <a:spcPts val="0"/>
              </a:spcBef>
              <a:spcAft>
                <a:spcPts val="166"/>
              </a:spcAft>
              <a:buClrTx/>
              <a:buSzTx/>
              <a:buFontTx/>
              <a:buNone/>
              <a:tabLst/>
              <a:defRPr sz="794"/>
            </a:lvl1pPr>
          </a:lstStyle>
          <a:p>
            <a:pPr marL="0" marR="0" lvl="0" indent="0" algn="l" defTabSz="82376" rtl="0" eaLnBrk="1" fontAlgn="auto" latinLnBrk="0" hangingPunct="1">
              <a:lnSpc>
                <a:spcPct val="100000"/>
              </a:lnSpc>
              <a:spcBef>
                <a:spcPct val="20000"/>
              </a:spcBef>
              <a:spcAft>
                <a:spcPts val="0"/>
              </a:spcAft>
              <a:buClrTx/>
              <a:buSzTx/>
              <a:buFontTx/>
              <a:buNone/>
              <a:tabLst/>
              <a:defRPr/>
            </a:pPr>
            <a:r>
              <a:rPr lang="en-US"/>
              <a:t>Click to add bio text</a:t>
            </a:r>
          </a:p>
        </p:txBody>
      </p:sp>
      <p:sp>
        <p:nvSpPr>
          <p:cNvPr id="48" name="Text Placeholder 2">
            <a:extLst>
              <a:ext uri="{FF2B5EF4-FFF2-40B4-BE49-F238E27FC236}">
                <a16:creationId xmlns:a16="http://schemas.microsoft.com/office/drawing/2014/main" id="{2D5FA33A-ED9B-554D-81CD-5434E29B6FE6}"/>
              </a:ext>
            </a:extLst>
          </p:cNvPr>
          <p:cNvSpPr>
            <a:spLocks noGrp="1"/>
          </p:cNvSpPr>
          <p:nvPr>
            <p:ph type="body" sz="quarter" idx="106" hasCustomPrompt="1"/>
          </p:nvPr>
        </p:nvSpPr>
        <p:spPr>
          <a:xfrm>
            <a:off x="3903457" y="3516406"/>
            <a:ext cx="1948703" cy="248771"/>
          </a:xfrm>
          <a:prstGeom prst="rect">
            <a:avLst/>
          </a:prstGeom>
        </p:spPr>
        <p:txBody>
          <a:bodyPr lIns="0" tIns="0" rIns="0" bIns="0" anchor="t" anchorCtr="0">
            <a:noAutofit/>
          </a:bodyPr>
          <a:lstStyle>
            <a:lvl1pPr marL="0" indent="0">
              <a:lnSpc>
                <a:spcPct val="100000"/>
              </a:lnSpc>
              <a:spcBef>
                <a:spcPts val="0"/>
              </a:spcBef>
              <a:spcAft>
                <a:spcPts val="0"/>
              </a:spcAft>
              <a:buNone/>
              <a:defRPr sz="1059" b="1">
                <a:solidFill>
                  <a:schemeClr val="tx2"/>
                </a:solidFill>
                <a:latin typeface="Calibri" panose="020F0502020204030204" pitchFamily="34" charset="0"/>
              </a:defRPr>
            </a:lvl1pPr>
          </a:lstStyle>
          <a:p>
            <a:pPr lvl="0"/>
            <a:r>
              <a:rPr lang="en-US"/>
              <a:t>Click to add name</a:t>
            </a:r>
          </a:p>
        </p:txBody>
      </p:sp>
      <p:sp>
        <p:nvSpPr>
          <p:cNvPr id="49" name="Text Placeholder 3">
            <a:extLst>
              <a:ext uri="{FF2B5EF4-FFF2-40B4-BE49-F238E27FC236}">
                <a16:creationId xmlns:a16="http://schemas.microsoft.com/office/drawing/2014/main" id="{E6C1879C-0D91-A34A-A7D6-3D872B3DC0D1}"/>
              </a:ext>
            </a:extLst>
          </p:cNvPr>
          <p:cNvSpPr>
            <a:spLocks noGrp="1"/>
          </p:cNvSpPr>
          <p:nvPr>
            <p:ph type="body" sz="quarter" idx="107" hasCustomPrompt="1"/>
          </p:nvPr>
        </p:nvSpPr>
        <p:spPr>
          <a:xfrm>
            <a:off x="3903457" y="3778624"/>
            <a:ext cx="1948703" cy="248771"/>
          </a:xfrm>
          <a:prstGeom prst="rect">
            <a:avLst/>
          </a:prstGeom>
        </p:spPr>
        <p:txBody>
          <a:bodyPr lIns="0" tIns="0" rIns="0" bIns="0" anchor="t" anchorCtr="0">
            <a:noAutofit/>
          </a:bodyPr>
          <a:lstStyle>
            <a:lvl1pPr marL="0" indent="0">
              <a:lnSpc>
                <a:spcPct val="100000"/>
              </a:lnSpc>
              <a:spcBef>
                <a:spcPts val="0"/>
              </a:spcBef>
              <a:spcAft>
                <a:spcPts val="0"/>
              </a:spcAft>
              <a:buNone/>
              <a:defRPr sz="926" b="1">
                <a:solidFill>
                  <a:schemeClr val="accent2"/>
                </a:solidFill>
                <a:latin typeface="Calibri" panose="020F0502020204030204" pitchFamily="34" charset="0"/>
              </a:defRPr>
            </a:lvl1pPr>
          </a:lstStyle>
          <a:p>
            <a:pPr lvl="0"/>
            <a:r>
              <a:rPr lang="en-US"/>
              <a:t>Click to add official title</a:t>
            </a:r>
          </a:p>
        </p:txBody>
      </p:sp>
      <p:sp>
        <p:nvSpPr>
          <p:cNvPr id="51" name="Picture Placeholder 2">
            <a:extLst>
              <a:ext uri="{FF2B5EF4-FFF2-40B4-BE49-F238E27FC236}">
                <a16:creationId xmlns:a16="http://schemas.microsoft.com/office/drawing/2014/main" id="{51FDB320-7BD8-A449-8120-F65D233C84E4}"/>
              </a:ext>
            </a:extLst>
          </p:cNvPr>
          <p:cNvSpPr>
            <a:spLocks noGrp="1"/>
          </p:cNvSpPr>
          <p:nvPr>
            <p:ph type="pic" sz="quarter" idx="108" hasCustomPrompt="1"/>
          </p:nvPr>
        </p:nvSpPr>
        <p:spPr>
          <a:xfrm>
            <a:off x="3292218" y="3428391"/>
            <a:ext cx="544669" cy="605118"/>
          </a:xfrm>
        </p:spPr>
        <p:txBody>
          <a:bodyPr vert="horz" anchor="ctr" anchorCtr="0">
            <a:normAutofit/>
          </a:bodyPr>
          <a:lstStyle>
            <a:lvl1pPr marL="0" indent="0" algn="ctr">
              <a:buNone/>
              <a:defRPr sz="794"/>
            </a:lvl1pPr>
          </a:lstStyle>
          <a:p>
            <a:r>
              <a:rPr lang="en-US"/>
              <a:t>Icon Placeholder</a:t>
            </a:r>
          </a:p>
        </p:txBody>
      </p:sp>
      <p:sp>
        <p:nvSpPr>
          <p:cNvPr id="73" name="Text Placeholder 4">
            <a:extLst>
              <a:ext uri="{FF2B5EF4-FFF2-40B4-BE49-F238E27FC236}">
                <a16:creationId xmlns:a16="http://schemas.microsoft.com/office/drawing/2014/main" id="{BFD63B71-1D90-417B-806D-180DE26897BC}"/>
              </a:ext>
            </a:extLst>
          </p:cNvPr>
          <p:cNvSpPr>
            <a:spLocks noGrp="1"/>
          </p:cNvSpPr>
          <p:nvPr>
            <p:ph type="body" sz="quarter" idx="131" hasCustomPrompt="1"/>
          </p:nvPr>
        </p:nvSpPr>
        <p:spPr>
          <a:xfrm>
            <a:off x="6187435" y="4101591"/>
            <a:ext cx="2566545" cy="993725"/>
          </a:xfrm>
          <a:prstGeom prst="rect">
            <a:avLst/>
          </a:prstGeom>
        </p:spPr>
        <p:txBody>
          <a:bodyPr/>
          <a:lstStyle>
            <a:lvl1pPr marL="0" marR="0" indent="0" algn="l" defTabSz="82376" rtl="0" eaLnBrk="1" fontAlgn="auto" latinLnBrk="0" hangingPunct="1">
              <a:lnSpc>
                <a:spcPct val="100000"/>
              </a:lnSpc>
              <a:spcBef>
                <a:spcPts val="0"/>
              </a:spcBef>
              <a:spcAft>
                <a:spcPts val="166"/>
              </a:spcAft>
              <a:buClrTx/>
              <a:buSzTx/>
              <a:buFontTx/>
              <a:buNone/>
              <a:tabLst/>
              <a:defRPr sz="794"/>
            </a:lvl1pPr>
          </a:lstStyle>
          <a:p>
            <a:pPr marL="0" marR="0" lvl="0" indent="0" algn="l" defTabSz="82376" rtl="0" eaLnBrk="1" fontAlgn="auto" latinLnBrk="0" hangingPunct="1">
              <a:lnSpc>
                <a:spcPct val="100000"/>
              </a:lnSpc>
              <a:spcBef>
                <a:spcPct val="20000"/>
              </a:spcBef>
              <a:spcAft>
                <a:spcPts val="0"/>
              </a:spcAft>
              <a:buClrTx/>
              <a:buSzTx/>
              <a:buFontTx/>
              <a:buNone/>
              <a:tabLst/>
              <a:defRPr/>
            </a:pPr>
            <a:r>
              <a:rPr lang="en-US"/>
              <a:t>Click to add bio text</a:t>
            </a:r>
          </a:p>
        </p:txBody>
      </p:sp>
      <p:sp>
        <p:nvSpPr>
          <p:cNvPr id="60" name="Text Placeholder 2">
            <a:extLst>
              <a:ext uri="{FF2B5EF4-FFF2-40B4-BE49-F238E27FC236}">
                <a16:creationId xmlns:a16="http://schemas.microsoft.com/office/drawing/2014/main" id="{BF27E1D6-A325-2A44-B8A6-FEA3399BCEA7}"/>
              </a:ext>
            </a:extLst>
          </p:cNvPr>
          <p:cNvSpPr>
            <a:spLocks noGrp="1"/>
          </p:cNvSpPr>
          <p:nvPr>
            <p:ph type="body" sz="quarter" idx="94" hasCustomPrompt="1"/>
          </p:nvPr>
        </p:nvSpPr>
        <p:spPr>
          <a:xfrm>
            <a:off x="6802304" y="3516406"/>
            <a:ext cx="1948703" cy="248771"/>
          </a:xfrm>
          <a:prstGeom prst="rect">
            <a:avLst/>
          </a:prstGeom>
        </p:spPr>
        <p:txBody>
          <a:bodyPr lIns="0" tIns="0" rIns="0" bIns="0" anchor="t" anchorCtr="0">
            <a:noAutofit/>
          </a:bodyPr>
          <a:lstStyle>
            <a:lvl1pPr marL="0" indent="0">
              <a:lnSpc>
                <a:spcPct val="100000"/>
              </a:lnSpc>
              <a:spcBef>
                <a:spcPts val="0"/>
              </a:spcBef>
              <a:spcAft>
                <a:spcPts val="0"/>
              </a:spcAft>
              <a:buNone/>
              <a:defRPr sz="1059" b="1">
                <a:solidFill>
                  <a:schemeClr val="tx2"/>
                </a:solidFill>
                <a:latin typeface="Calibri" panose="020F0502020204030204" pitchFamily="34" charset="0"/>
              </a:defRPr>
            </a:lvl1pPr>
          </a:lstStyle>
          <a:p>
            <a:pPr lvl="0"/>
            <a:r>
              <a:rPr lang="en-US"/>
              <a:t>Click to add name</a:t>
            </a:r>
          </a:p>
        </p:txBody>
      </p:sp>
      <p:sp>
        <p:nvSpPr>
          <p:cNvPr id="62" name="Text Placeholder 3">
            <a:extLst>
              <a:ext uri="{FF2B5EF4-FFF2-40B4-BE49-F238E27FC236}">
                <a16:creationId xmlns:a16="http://schemas.microsoft.com/office/drawing/2014/main" id="{15F54A20-5BC8-6D4C-BF61-9085AFF53286}"/>
              </a:ext>
            </a:extLst>
          </p:cNvPr>
          <p:cNvSpPr>
            <a:spLocks noGrp="1"/>
          </p:cNvSpPr>
          <p:nvPr>
            <p:ph type="body" sz="quarter" idx="95" hasCustomPrompt="1"/>
          </p:nvPr>
        </p:nvSpPr>
        <p:spPr>
          <a:xfrm>
            <a:off x="6802304" y="3778624"/>
            <a:ext cx="1948703" cy="248771"/>
          </a:xfrm>
          <a:prstGeom prst="rect">
            <a:avLst/>
          </a:prstGeom>
        </p:spPr>
        <p:txBody>
          <a:bodyPr lIns="0" tIns="0" rIns="0" bIns="0" anchor="t" anchorCtr="0">
            <a:noAutofit/>
          </a:bodyPr>
          <a:lstStyle>
            <a:lvl1pPr marL="0" indent="0">
              <a:lnSpc>
                <a:spcPct val="100000"/>
              </a:lnSpc>
              <a:spcBef>
                <a:spcPts val="0"/>
              </a:spcBef>
              <a:spcAft>
                <a:spcPts val="0"/>
              </a:spcAft>
              <a:buNone/>
              <a:defRPr sz="926" b="1">
                <a:solidFill>
                  <a:schemeClr val="accent2"/>
                </a:solidFill>
                <a:latin typeface="Calibri" panose="020F0502020204030204" pitchFamily="34" charset="0"/>
              </a:defRPr>
            </a:lvl1pPr>
          </a:lstStyle>
          <a:p>
            <a:pPr lvl="0"/>
            <a:r>
              <a:rPr lang="en-US"/>
              <a:t>Click to add official title</a:t>
            </a:r>
          </a:p>
        </p:txBody>
      </p:sp>
      <p:sp>
        <p:nvSpPr>
          <p:cNvPr id="63" name="Picture Placeholder 2">
            <a:extLst>
              <a:ext uri="{FF2B5EF4-FFF2-40B4-BE49-F238E27FC236}">
                <a16:creationId xmlns:a16="http://schemas.microsoft.com/office/drawing/2014/main" id="{DAEA94B2-D34F-7140-A6F4-254FD90C163E}"/>
              </a:ext>
            </a:extLst>
          </p:cNvPr>
          <p:cNvSpPr>
            <a:spLocks noGrp="1"/>
          </p:cNvSpPr>
          <p:nvPr>
            <p:ph type="pic" sz="quarter" idx="96" hasCustomPrompt="1"/>
          </p:nvPr>
        </p:nvSpPr>
        <p:spPr>
          <a:xfrm>
            <a:off x="6185013" y="3428391"/>
            <a:ext cx="544669" cy="605118"/>
          </a:xfrm>
        </p:spPr>
        <p:txBody>
          <a:bodyPr vert="horz" anchor="ctr" anchorCtr="0">
            <a:normAutofit/>
          </a:bodyPr>
          <a:lstStyle>
            <a:lvl1pPr marL="0" indent="0" algn="ctr">
              <a:buNone/>
              <a:defRPr sz="794"/>
            </a:lvl1pPr>
          </a:lstStyle>
          <a:p>
            <a:r>
              <a:rPr lang="en-US"/>
              <a:t>Icon Placeholder</a:t>
            </a:r>
          </a:p>
        </p:txBody>
      </p:sp>
      <p:pic>
        <p:nvPicPr>
          <p:cNvPr id="54" name="Picture 53">
            <a:extLst>
              <a:ext uri="{FF2B5EF4-FFF2-40B4-BE49-F238E27FC236}">
                <a16:creationId xmlns:a16="http://schemas.microsoft.com/office/drawing/2014/main" id="{68C3E0D3-A26D-3D4F-9A6B-BDC1E0F843A7}"/>
              </a:ext>
            </a:extLst>
          </p:cNvPr>
          <p:cNvPicPr preferRelativeResize="0">
            <a:picLocks/>
          </p:cNvPicPr>
          <p:nvPr/>
        </p:nvPicPr>
        <p:blipFill>
          <a:blip r:embed="rId2" cstate="hqprint">
            <a:extLst>
              <a:ext uri="{28A0092B-C50C-407E-A947-70E740481C1C}">
                <a14:useLocalDpi xmlns:a14="http://schemas.microsoft.com/office/drawing/2010/main"/>
              </a:ext>
            </a:extLst>
          </a:blip>
          <a:stretch>
            <a:fillRect/>
          </a:stretch>
        </p:blipFill>
        <p:spPr>
          <a:xfrm>
            <a:off x="1003515" y="1440892"/>
            <a:ext cx="411527" cy="48732"/>
          </a:xfrm>
          <a:prstGeom prst="rect">
            <a:avLst/>
          </a:prstGeom>
          <a:solidFill>
            <a:srgbClr val="E1523D"/>
          </a:solidFill>
        </p:spPr>
      </p:pic>
      <p:pic>
        <p:nvPicPr>
          <p:cNvPr id="55" name="Picture 54">
            <a:extLst>
              <a:ext uri="{FF2B5EF4-FFF2-40B4-BE49-F238E27FC236}">
                <a16:creationId xmlns:a16="http://schemas.microsoft.com/office/drawing/2014/main" id="{50826CF2-DCB6-B84C-9F0F-35C40F957595}"/>
              </a:ext>
            </a:extLst>
          </p:cNvPr>
          <p:cNvPicPr preferRelativeResize="0">
            <a:picLocks/>
          </p:cNvPicPr>
          <p:nvPr/>
        </p:nvPicPr>
        <p:blipFill>
          <a:blip r:embed="rId2" cstate="hqprint">
            <a:extLst>
              <a:ext uri="{28A0092B-C50C-407E-A947-70E740481C1C}">
                <a14:useLocalDpi xmlns:a14="http://schemas.microsoft.com/office/drawing/2010/main"/>
              </a:ext>
            </a:extLst>
          </a:blip>
          <a:stretch>
            <a:fillRect/>
          </a:stretch>
        </p:blipFill>
        <p:spPr>
          <a:xfrm>
            <a:off x="3899310" y="1440892"/>
            <a:ext cx="411527" cy="48732"/>
          </a:xfrm>
          <a:prstGeom prst="rect">
            <a:avLst/>
          </a:prstGeom>
          <a:solidFill>
            <a:srgbClr val="E1523D"/>
          </a:solidFill>
        </p:spPr>
      </p:pic>
      <p:pic>
        <p:nvPicPr>
          <p:cNvPr id="61" name="Picture 60">
            <a:extLst>
              <a:ext uri="{FF2B5EF4-FFF2-40B4-BE49-F238E27FC236}">
                <a16:creationId xmlns:a16="http://schemas.microsoft.com/office/drawing/2014/main" id="{C1B8786D-A0E9-234D-ACF6-A12A118ECB30}"/>
              </a:ext>
            </a:extLst>
          </p:cNvPr>
          <p:cNvPicPr preferRelativeResize="0">
            <a:picLocks/>
          </p:cNvPicPr>
          <p:nvPr/>
        </p:nvPicPr>
        <p:blipFill>
          <a:blip r:embed="rId2" cstate="hqprint">
            <a:extLst>
              <a:ext uri="{28A0092B-C50C-407E-A947-70E740481C1C}">
                <a14:useLocalDpi xmlns:a14="http://schemas.microsoft.com/office/drawing/2010/main"/>
              </a:ext>
            </a:extLst>
          </a:blip>
          <a:stretch>
            <a:fillRect/>
          </a:stretch>
        </p:blipFill>
        <p:spPr>
          <a:xfrm>
            <a:off x="6803023" y="1440892"/>
            <a:ext cx="411527" cy="48732"/>
          </a:xfrm>
          <a:prstGeom prst="rect">
            <a:avLst/>
          </a:prstGeom>
          <a:solidFill>
            <a:srgbClr val="E1523D"/>
          </a:solidFill>
        </p:spPr>
      </p:pic>
      <p:pic>
        <p:nvPicPr>
          <p:cNvPr id="66" name="Picture 65">
            <a:extLst>
              <a:ext uri="{FF2B5EF4-FFF2-40B4-BE49-F238E27FC236}">
                <a16:creationId xmlns:a16="http://schemas.microsoft.com/office/drawing/2014/main" id="{77A6FFC1-2E81-E140-9653-EA1C8FEC359E}"/>
              </a:ext>
            </a:extLst>
          </p:cNvPr>
          <p:cNvPicPr preferRelativeResize="0">
            <a:picLocks/>
          </p:cNvPicPr>
          <p:nvPr/>
        </p:nvPicPr>
        <p:blipFill>
          <a:blip r:embed="rId2" cstate="hqprint">
            <a:extLst>
              <a:ext uri="{28A0092B-C50C-407E-A947-70E740481C1C}">
                <a14:useLocalDpi xmlns:a14="http://schemas.microsoft.com/office/drawing/2010/main"/>
              </a:ext>
            </a:extLst>
          </a:blip>
          <a:stretch>
            <a:fillRect/>
          </a:stretch>
        </p:blipFill>
        <p:spPr>
          <a:xfrm>
            <a:off x="1002108" y="3420257"/>
            <a:ext cx="411527" cy="48732"/>
          </a:xfrm>
          <a:prstGeom prst="rect">
            <a:avLst/>
          </a:prstGeom>
          <a:solidFill>
            <a:srgbClr val="E1523D"/>
          </a:solidFill>
        </p:spPr>
      </p:pic>
      <p:pic>
        <p:nvPicPr>
          <p:cNvPr id="67" name="Picture 66">
            <a:extLst>
              <a:ext uri="{FF2B5EF4-FFF2-40B4-BE49-F238E27FC236}">
                <a16:creationId xmlns:a16="http://schemas.microsoft.com/office/drawing/2014/main" id="{53AF4E58-442C-7643-B0FF-32A41161F47C}"/>
              </a:ext>
            </a:extLst>
          </p:cNvPr>
          <p:cNvPicPr preferRelativeResize="0">
            <a:picLocks/>
          </p:cNvPicPr>
          <p:nvPr/>
        </p:nvPicPr>
        <p:blipFill>
          <a:blip r:embed="rId2" cstate="hqprint">
            <a:extLst>
              <a:ext uri="{28A0092B-C50C-407E-A947-70E740481C1C}">
                <a14:useLocalDpi xmlns:a14="http://schemas.microsoft.com/office/drawing/2010/main"/>
              </a:ext>
            </a:extLst>
          </a:blip>
          <a:stretch>
            <a:fillRect/>
          </a:stretch>
        </p:blipFill>
        <p:spPr>
          <a:xfrm>
            <a:off x="3903078" y="3421056"/>
            <a:ext cx="411527" cy="48732"/>
          </a:xfrm>
          <a:prstGeom prst="rect">
            <a:avLst/>
          </a:prstGeom>
          <a:solidFill>
            <a:srgbClr val="E1523D"/>
          </a:solidFill>
        </p:spPr>
      </p:pic>
      <p:pic>
        <p:nvPicPr>
          <p:cNvPr id="70" name="Picture 69">
            <a:extLst>
              <a:ext uri="{FF2B5EF4-FFF2-40B4-BE49-F238E27FC236}">
                <a16:creationId xmlns:a16="http://schemas.microsoft.com/office/drawing/2014/main" id="{89DCDA01-2D6A-EE44-8EE5-A7328FAD1801}"/>
              </a:ext>
            </a:extLst>
          </p:cNvPr>
          <p:cNvPicPr preferRelativeResize="0">
            <a:picLocks/>
          </p:cNvPicPr>
          <p:nvPr/>
        </p:nvPicPr>
        <p:blipFill>
          <a:blip r:embed="rId2" cstate="hqprint">
            <a:extLst>
              <a:ext uri="{28A0092B-C50C-407E-A947-70E740481C1C}">
                <a14:useLocalDpi xmlns:a14="http://schemas.microsoft.com/office/drawing/2010/main"/>
              </a:ext>
            </a:extLst>
          </a:blip>
          <a:stretch>
            <a:fillRect/>
          </a:stretch>
        </p:blipFill>
        <p:spPr>
          <a:xfrm>
            <a:off x="6808357" y="3408831"/>
            <a:ext cx="411527" cy="48389"/>
          </a:xfrm>
          <a:prstGeom prst="rect">
            <a:avLst/>
          </a:prstGeom>
          <a:solidFill>
            <a:srgbClr val="E1523D"/>
          </a:solidFill>
        </p:spPr>
      </p:pic>
      <p:sp>
        <p:nvSpPr>
          <p:cNvPr id="52" name="Slide Number Placeholder 7">
            <a:extLst>
              <a:ext uri="{FF2B5EF4-FFF2-40B4-BE49-F238E27FC236}">
                <a16:creationId xmlns:a16="http://schemas.microsoft.com/office/drawing/2014/main" id="{42C1E24A-A845-3A4D-80EC-C9B191143BE2}"/>
              </a:ext>
            </a:extLst>
          </p:cNvPr>
          <p:cNvSpPr>
            <a:spLocks noGrp="1"/>
          </p:cNvSpPr>
          <p:nvPr>
            <p:ph type="sldNum" sz="quarter" idx="4"/>
          </p:nvPr>
        </p:nvSpPr>
        <p:spPr>
          <a:xfrm>
            <a:off x="8538814" y="5125756"/>
            <a:ext cx="302594" cy="248771"/>
          </a:xfrm>
          <a:prstGeom prst="rect">
            <a:avLst/>
          </a:prstGeom>
        </p:spPr>
        <p:txBody>
          <a:bodyPr vert="horz" lIns="0" tIns="0" rIns="0" bIns="0" rtlCol="0" anchor="b" anchorCtr="0">
            <a:noAutofit/>
          </a:bodyPr>
          <a:lstStyle>
            <a:lvl1pPr algn="r">
              <a:defRPr sz="662">
                <a:solidFill>
                  <a:srgbClr val="58595B"/>
                </a:solidFill>
                <a:latin typeface="Calibri" panose="020F0502020204030204" pitchFamily="34" charset="0"/>
                <a:cs typeface="Calibri" panose="020F0502020204030204" pitchFamily="34" charset="0"/>
              </a:defRPr>
            </a:lvl1pPr>
          </a:lstStyle>
          <a:p>
            <a:fld id="{495CDFE8-06BB-8C4A-81DE-67EF32F50FC9}" type="slidenum">
              <a:rPr lang="en-US" smtClean="0"/>
              <a:pPr/>
              <a:t>‹N°›</a:t>
            </a:fld>
            <a:endParaRPr lang="en-US"/>
          </a:p>
        </p:txBody>
      </p:sp>
      <p:sp>
        <p:nvSpPr>
          <p:cNvPr id="53" name="Footer Placeholder 2">
            <a:extLst>
              <a:ext uri="{FF2B5EF4-FFF2-40B4-BE49-F238E27FC236}">
                <a16:creationId xmlns:a16="http://schemas.microsoft.com/office/drawing/2014/main" id="{69277123-5504-D74C-AC97-CA007BBDFB69}"/>
              </a:ext>
            </a:extLst>
          </p:cNvPr>
          <p:cNvSpPr>
            <a:spLocks noGrp="1"/>
          </p:cNvSpPr>
          <p:nvPr>
            <p:ph type="ftr" sz="quarter" idx="3"/>
          </p:nvPr>
        </p:nvSpPr>
        <p:spPr>
          <a:xfrm>
            <a:off x="302594" y="5130928"/>
            <a:ext cx="8236220" cy="248771"/>
          </a:xfrm>
          <a:prstGeom prst="rect">
            <a:avLst/>
          </a:prstGeom>
        </p:spPr>
        <p:txBody>
          <a:bodyPr vert="horz" lIns="0" tIns="0" rIns="0" bIns="0" rtlCol="0" anchor="b"/>
          <a:lstStyle>
            <a:lvl1pPr algn="r">
              <a:defRPr lang="en-US" sz="794" b="1" kern="1200">
                <a:solidFill>
                  <a:srgbClr val="58595B"/>
                </a:solidFill>
                <a:latin typeface="Calibri" panose="020F0502020204030204" pitchFamily="34" charset="0"/>
                <a:ea typeface="+mn-ea"/>
                <a:cs typeface="Calibri" panose="020F0502020204030204" pitchFamily="34" charset="0"/>
              </a:defRPr>
            </a:lvl1pPr>
          </a:lstStyle>
          <a:p>
            <a:endParaRPr lang="en-US"/>
          </a:p>
        </p:txBody>
      </p:sp>
      <p:sp>
        <p:nvSpPr>
          <p:cNvPr id="4" name="Title 3">
            <a:extLst>
              <a:ext uri="{FF2B5EF4-FFF2-40B4-BE49-F238E27FC236}">
                <a16:creationId xmlns:a16="http://schemas.microsoft.com/office/drawing/2014/main" id="{0C587A0C-B11F-4A44-8A74-057337E58B60}"/>
              </a:ext>
            </a:extLst>
          </p:cNvPr>
          <p:cNvSpPr>
            <a:spLocks noGrp="1"/>
          </p:cNvSpPr>
          <p:nvPr>
            <p:ph type="title" hasCustomPrompt="1"/>
          </p:nvPr>
        </p:nvSpPr>
        <p:spPr/>
        <p:txBody>
          <a:bodyPr>
            <a:noAutofit/>
          </a:bodyPr>
          <a:lstStyle>
            <a:lvl1pPr>
              <a:defRPr/>
            </a:lvl1pPr>
          </a:lstStyle>
          <a:p>
            <a:r>
              <a:rPr lang="en-US"/>
              <a:t>Page Title</a:t>
            </a:r>
          </a:p>
        </p:txBody>
      </p:sp>
    </p:spTree>
    <p:extLst>
      <p:ext uri="{BB962C8B-B14F-4D97-AF65-F5344CB8AC3E}">
        <p14:creationId xmlns:p14="http://schemas.microsoft.com/office/powerpoint/2010/main" val="400870389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Seven Bios w/ Photos">
    <p:bg>
      <p:bgPr>
        <a:solidFill>
          <a:schemeClr val="bg1"/>
        </a:solidFill>
        <a:effectLst/>
      </p:bgPr>
    </p:bg>
    <p:spTree>
      <p:nvGrpSpPr>
        <p:cNvPr id="1" name=""/>
        <p:cNvGrpSpPr/>
        <p:nvPr/>
      </p:nvGrpSpPr>
      <p:grpSpPr>
        <a:xfrm>
          <a:off x="0" y="0"/>
          <a:ext cx="0" cy="0"/>
          <a:chOff x="0" y="0"/>
          <a:chExt cx="0" cy="0"/>
        </a:xfrm>
      </p:grpSpPr>
      <p:sp>
        <p:nvSpPr>
          <p:cNvPr id="83" name="Rectangle 3">
            <a:extLst>
              <a:ext uri="{FF2B5EF4-FFF2-40B4-BE49-F238E27FC236}">
                <a16:creationId xmlns:a16="http://schemas.microsoft.com/office/drawing/2014/main" id="{A4586373-5CBA-344B-94AB-CE39E7C51399}"/>
              </a:ext>
            </a:extLst>
          </p:cNvPr>
          <p:cNvSpPr/>
          <p:nvPr/>
        </p:nvSpPr>
        <p:spPr>
          <a:xfrm>
            <a:off x="314062" y="3337486"/>
            <a:ext cx="1997118" cy="1781735"/>
          </a:xfrm>
          <a:prstGeom prst="rect">
            <a:avLst/>
          </a:prstGeom>
          <a:solidFill>
            <a:schemeClr val="bg1"/>
          </a:solidFill>
          <a:ln w="38100" cap="sq">
            <a:solidFill>
              <a:srgbClr val="CFD1D1"/>
            </a:solidFill>
            <a:miter lim="800000"/>
          </a:ln>
        </p:spPr>
        <p:style>
          <a:lnRef idx="2">
            <a:schemeClr val="accent1">
              <a:shade val="50000"/>
            </a:schemeClr>
          </a:lnRef>
          <a:fillRef idx="1">
            <a:schemeClr val="accent1"/>
          </a:fillRef>
          <a:effectRef idx="0">
            <a:schemeClr val="accent1"/>
          </a:effectRef>
          <a:fontRef idx="minor">
            <a:schemeClr val="lt1"/>
          </a:fontRef>
        </p:style>
        <p:txBody>
          <a:bodyPr wrap="square" lIns="60103" tIns="30052" rIns="60103" bIns="30052" rtlCol="0" anchor="ctr">
            <a:noAutofit/>
          </a:bodyPr>
          <a:lstStyle/>
          <a:p>
            <a:pPr algn="ctr"/>
            <a:endParaRPr lang="en-US" sz="684">
              <a:latin typeface="Calibri" panose="020F0502020204030204" pitchFamily="34" charset="0"/>
            </a:endParaRPr>
          </a:p>
        </p:txBody>
      </p:sp>
      <p:sp>
        <p:nvSpPr>
          <p:cNvPr id="85" name="Rectangle 3">
            <a:extLst>
              <a:ext uri="{FF2B5EF4-FFF2-40B4-BE49-F238E27FC236}">
                <a16:creationId xmlns:a16="http://schemas.microsoft.com/office/drawing/2014/main" id="{709EACFE-E818-BB45-8BC2-0F5611E9C072}"/>
              </a:ext>
            </a:extLst>
          </p:cNvPr>
          <p:cNvSpPr>
            <a:spLocks/>
          </p:cNvSpPr>
          <p:nvPr/>
        </p:nvSpPr>
        <p:spPr>
          <a:xfrm>
            <a:off x="2486856" y="1358153"/>
            <a:ext cx="1997118" cy="1781735"/>
          </a:xfrm>
          <a:prstGeom prst="rect">
            <a:avLst/>
          </a:prstGeom>
          <a:solidFill>
            <a:schemeClr val="bg1"/>
          </a:solidFill>
          <a:ln w="38100" cap="sq">
            <a:solidFill>
              <a:srgbClr val="CFD1D1"/>
            </a:solidFill>
            <a:miter lim="800000"/>
          </a:ln>
        </p:spPr>
        <p:style>
          <a:lnRef idx="2">
            <a:schemeClr val="accent1">
              <a:shade val="50000"/>
            </a:schemeClr>
          </a:lnRef>
          <a:fillRef idx="1">
            <a:schemeClr val="accent1"/>
          </a:fillRef>
          <a:effectRef idx="0">
            <a:schemeClr val="accent1"/>
          </a:effectRef>
          <a:fontRef idx="minor">
            <a:schemeClr val="lt1"/>
          </a:fontRef>
        </p:style>
        <p:txBody>
          <a:bodyPr wrap="square" lIns="60103" tIns="30052" rIns="60103" bIns="30052" rtlCol="0" anchor="ctr">
            <a:noAutofit/>
          </a:bodyPr>
          <a:lstStyle/>
          <a:p>
            <a:pPr algn="ctr"/>
            <a:endParaRPr lang="en-US" sz="684">
              <a:latin typeface="Calibri" panose="020F0502020204030204" pitchFamily="34" charset="0"/>
            </a:endParaRPr>
          </a:p>
        </p:txBody>
      </p:sp>
      <p:sp>
        <p:nvSpPr>
          <p:cNvPr id="86" name="Rectangle 3">
            <a:extLst>
              <a:ext uri="{FF2B5EF4-FFF2-40B4-BE49-F238E27FC236}">
                <a16:creationId xmlns:a16="http://schemas.microsoft.com/office/drawing/2014/main" id="{B0DB594C-8909-7B43-A154-06DAC21592F4}"/>
              </a:ext>
            </a:extLst>
          </p:cNvPr>
          <p:cNvSpPr>
            <a:spLocks/>
          </p:cNvSpPr>
          <p:nvPr/>
        </p:nvSpPr>
        <p:spPr>
          <a:xfrm>
            <a:off x="6832786" y="1358153"/>
            <a:ext cx="1997118" cy="1781735"/>
          </a:xfrm>
          <a:prstGeom prst="rect">
            <a:avLst/>
          </a:prstGeom>
          <a:solidFill>
            <a:schemeClr val="bg1"/>
          </a:solidFill>
          <a:ln w="38100" cap="sq">
            <a:solidFill>
              <a:srgbClr val="CFD1D1"/>
            </a:solidFill>
            <a:miter lim="800000"/>
          </a:ln>
        </p:spPr>
        <p:style>
          <a:lnRef idx="2">
            <a:schemeClr val="accent1">
              <a:shade val="50000"/>
            </a:schemeClr>
          </a:lnRef>
          <a:fillRef idx="1">
            <a:schemeClr val="accent1"/>
          </a:fillRef>
          <a:effectRef idx="0">
            <a:schemeClr val="accent1"/>
          </a:effectRef>
          <a:fontRef idx="minor">
            <a:schemeClr val="lt1"/>
          </a:fontRef>
        </p:style>
        <p:txBody>
          <a:bodyPr wrap="square" lIns="60103" tIns="30052" rIns="60103" bIns="30052" rtlCol="0" anchor="ctr">
            <a:noAutofit/>
          </a:bodyPr>
          <a:lstStyle/>
          <a:p>
            <a:pPr algn="ctr"/>
            <a:endParaRPr lang="en-US" sz="684">
              <a:latin typeface="Calibri" panose="020F0502020204030204" pitchFamily="34" charset="0"/>
            </a:endParaRPr>
          </a:p>
        </p:txBody>
      </p:sp>
      <p:sp>
        <p:nvSpPr>
          <p:cNvPr id="88" name="Rectangle 3">
            <a:extLst>
              <a:ext uri="{FF2B5EF4-FFF2-40B4-BE49-F238E27FC236}">
                <a16:creationId xmlns:a16="http://schemas.microsoft.com/office/drawing/2014/main" id="{957B2DD9-A3B5-B747-88D6-3AEF04B2EB98}"/>
              </a:ext>
            </a:extLst>
          </p:cNvPr>
          <p:cNvSpPr>
            <a:spLocks/>
          </p:cNvSpPr>
          <p:nvPr/>
        </p:nvSpPr>
        <p:spPr>
          <a:xfrm>
            <a:off x="313892" y="1358153"/>
            <a:ext cx="1997118" cy="1781735"/>
          </a:xfrm>
          <a:prstGeom prst="rect">
            <a:avLst/>
          </a:prstGeom>
          <a:noFill/>
          <a:ln w="38100" cap="sq">
            <a:solidFill>
              <a:srgbClr val="CFD1D1"/>
            </a:solidFill>
            <a:miter lim="800000"/>
          </a:ln>
        </p:spPr>
        <p:style>
          <a:lnRef idx="2">
            <a:schemeClr val="accent1">
              <a:shade val="50000"/>
            </a:schemeClr>
          </a:lnRef>
          <a:fillRef idx="1">
            <a:schemeClr val="accent1"/>
          </a:fillRef>
          <a:effectRef idx="0">
            <a:schemeClr val="accent1"/>
          </a:effectRef>
          <a:fontRef idx="minor">
            <a:schemeClr val="lt1"/>
          </a:fontRef>
        </p:style>
        <p:txBody>
          <a:bodyPr wrap="square" lIns="60103" tIns="30052" rIns="60103" bIns="30052" rtlCol="0" anchor="ctr">
            <a:noAutofit/>
          </a:bodyPr>
          <a:lstStyle/>
          <a:p>
            <a:pPr algn="ctr"/>
            <a:endParaRPr lang="en-US" sz="684">
              <a:latin typeface="Calibri" panose="020F0502020204030204" pitchFamily="34" charset="0"/>
            </a:endParaRPr>
          </a:p>
        </p:txBody>
      </p:sp>
      <p:sp>
        <p:nvSpPr>
          <p:cNvPr id="93" name="Rectangle 3">
            <a:extLst>
              <a:ext uri="{FF2B5EF4-FFF2-40B4-BE49-F238E27FC236}">
                <a16:creationId xmlns:a16="http://schemas.microsoft.com/office/drawing/2014/main" id="{3EDBE096-C2B3-724E-A5AF-DE3516246FEB}"/>
              </a:ext>
            </a:extLst>
          </p:cNvPr>
          <p:cNvSpPr>
            <a:spLocks/>
          </p:cNvSpPr>
          <p:nvPr/>
        </p:nvSpPr>
        <p:spPr>
          <a:xfrm>
            <a:off x="4659941" y="3337486"/>
            <a:ext cx="1997118" cy="1781735"/>
          </a:xfrm>
          <a:prstGeom prst="rect">
            <a:avLst/>
          </a:prstGeom>
          <a:solidFill>
            <a:schemeClr val="bg1"/>
          </a:solidFill>
          <a:ln w="38100" cap="sq">
            <a:solidFill>
              <a:srgbClr val="CFD1D1"/>
            </a:solidFill>
            <a:miter lim="800000"/>
          </a:ln>
        </p:spPr>
        <p:style>
          <a:lnRef idx="2">
            <a:schemeClr val="accent1">
              <a:shade val="50000"/>
            </a:schemeClr>
          </a:lnRef>
          <a:fillRef idx="1">
            <a:schemeClr val="accent1"/>
          </a:fillRef>
          <a:effectRef idx="0">
            <a:schemeClr val="accent1"/>
          </a:effectRef>
          <a:fontRef idx="minor">
            <a:schemeClr val="lt1"/>
          </a:fontRef>
        </p:style>
        <p:txBody>
          <a:bodyPr wrap="square" lIns="60103" tIns="30052" rIns="60103" bIns="30052" rtlCol="0" anchor="ctr">
            <a:noAutofit/>
          </a:bodyPr>
          <a:lstStyle/>
          <a:p>
            <a:pPr algn="ctr"/>
            <a:endParaRPr lang="en-US" sz="684">
              <a:latin typeface="Calibri" panose="020F0502020204030204" pitchFamily="34" charset="0"/>
            </a:endParaRPr>
          </a:p>
        </p:txBody>
      </p:sp>
      <p:sp>
        <p:nvSpPr>
          <p:cNvPr id="97" name="Rectangle 3">
            <a:extLst>
              <a:ext uri="{FF2B5EF4-FFF2-40B4-BE49-F238E27FC236}">
                <a16:creationId xmlns:a16="http://schemas.microsoft.com/office/drawing/2014/main" id="{315FFACE-C90A-CE4B-94F3-2D47D3EA1DB6}"/>
              </a:ext>
            </a:extLst>
          </p:cNvPr>
          <p:cNvSpPr/>
          <p:nvPr/>
        </p:nvSpPr>
        <p:spPr>
          <a:xfrm>
            <a:off x="2487319" y="3337486"/>
            <a:ext cx="1997118" cy="1781735"/>
          </a:xfrm>
          <a:prstGeom prst="rect">
            <a:avLst/>
          </a:prstGeom>
          <a:noFill/>
          <a:ln w="38100" cap="sq">
            <a:solidFill>
              <a:srgbClr val="CFD1D1"/>
            </a:solidFill>
            <a:miter lim="800000"/>
          </a:ln>
        </p:spPr>
        <p:style>
          <a:lnRef idx="2">
            <a:schemeClr val="accent1">
              <a:shade val="50000"/>
            </a:schemeClr>
          </a:lnRef>
          <a:fillRef idx="1">
            <a:schemeClr val="accent1"/>
          </a:fillRef>
          <a:effectRef idx="0">
            <a:schemeClr val="accent1"/>
          </a:effectRef>
          <a:fontRef idx="minor">
            <a:schemeClr val="lt1"/>
          </a:fontRef>
        </p:style>
        <p:txBody>
          <a:bodyPr wrap="square" lIns="60103" tIns="30052" rIns="60103" bIns="30052" rtlCol="0" anchor="ctr">
            <a:noAutofit/>
          </a:bodyPr>
          <a:lstStyle/>
          <a:p>
            <a:pPr algn="ctr"/>
            <a:endParaRPr lang="en-US" sz="684">
              <a:latin typeface="Calibri" panose="020F0502020204030204" pitchFamily="34" charset="0"/>
            </a:endParaRPr>
          </a:p>
        </p:txBody>
      </p:sp>
      <p:sp>
        <p:nvSpPr>
          <p:cNvPr id="107" name="Rectangle 3">
            <a:extLst>
              <a:ext uri="{FF2B5EF4-FFF2-40B4-BE49-F238E27FC236}">
                <a16:creationId xmlns:a16="http://schemas.microsoft.com/office/drawing/2014/main" id="{C3402B49-05B6-1243-9DA0-15B5438EE476}"/>
              </a:ext>
            </a:extLst>
          </p:cNvPr>
          <p:cNvSpPr>
            <a:spLocks/>
          </p:cNvSpPr>
          <p:nvPr/>
        </p:nvSpPr>
        <p:spPr>
          <a:xfrm>
            <a:off x="4659821" y="1358153"/>
            <a:ext cx="1997118" cy="1781735"/>
          </a:xfrm>
          <a:prstGeom prst="rect">
            <a:avLst/>
          </a:prstGeom>
          <a:solidFill>
            <a:schemeClr val="bg1"/>
          </a:solidFill>
          <a:ln w="38100" cap="sq">
            <a:solidFill>
              <a:srgbClr val="CFD1D1"/>
            </a:solidFill>
            <a:miter lim="800000"/>
          </a:ln>
        </p:spPr>
        <p:style>
          <a:lnRef idx="2">
            <a:schemeClr val="accent1">
              <a:shade val="50000"/>
            </a:schemeClr>
          </a:lnRef>
          <a:fillRef idx="1">
            <a:schemeClr val="accent1"/>
          </a:fillRef>
          <a:effectRef idx="0">
            <a:schemeClr val="accent1"/>
          </a:effectRef>
          <a:fontRef idx="minor">
            <a:schemeClr val="lt1"/>
          </a:fontRef>
        </p:style>
        <p:txBody>
          <a:bodyPr wrap="square" lIns="60103" tIns="30052" rIns="60103" bIns="30052" rtlCol="0" anchor="ctr">
            <a:noAutofit/>
          </a:bodyPr>
          <a:lstStyle/>
          <a:p>
            <a:pPr algn="ctr"/>
            <a:endParaRPr lang="en-US" sz="684">
              <a:latin typeface="Calibri" panose="020F0502020204030204" pitchFamily="34" charset="0"/>
            </a:endParaRPr>
          </a:p>
        </p:txBody>
      </p:sp>
      <p:sp>
        <p:nvSpPr>
          <p:cNvPr id="50" name="Text Placeholder 4">
            <a:extLst>
              <a:ext uri="{FF2B5EF4-FFF2-40B4-BE49-F238E27FC236}">
                <a16:creationId xmlns:a16="http://schemas.microsoft.com/office/drawing/2014/main" id="{37C7D303-C270-4E79-8748-A6EAB6AEA48E}"/>
              </a:ext>
            </a:extLst>
          </p:cNvPr>
          <p:cNvSpPr>
            <a:spLocks noGrp="1"/>
          </p:cNvSpPr>
          <p:nvPr>
            <p:ph type="body" sz="quarter" idx="131" hasCustomPrompt="1"/>
          </p:nvPr>
        </p:nvSpPr>
        <p:spPr>
          <a:xfrm>
            <a:off x="391885" y="2146163"/>
            <a:ext cx="1841256" cy="993725"/>
          </a:xfrm>
          <a:prstGeom prst="rect">
            <a:avLst/>
          </a:prstGeom>
        </p:spPr>
        <p:txBody>
          <a:bodyPr/>
          <a:lstStyle>
            <a:lvl1pPr marL="0" marR="0" indent="0" algn="l" defTabSz="82376" rtl="0" eaLnBrk="1" fontAlgn="auto" latinLnBrk="0" hangingPunct="1">
              <a:lnSpc>
                <a:spcPct val="100000"/>
              </a:lnSpc>
              <a:spcBef>
                <a:spcPts val="0"/>
              </a:spcBef>
              <a:spcAft>
                <a:spcPts val="166"/>
              </a:spcAft>
              <a:buClrTx/>
              <a:buSzTx/>
              <a:buFontTx/>
              <a:buNone/>
              <a:tabLst/>
              <a:defRPr sz="794"/>
            </a:lvl1pPr>
          </a:lstStyle>
          <a:p>
            <a:pPr marL="0" marR="0" lvl="0" indent="0" algn="l" defTabSz="82376" rtl="0" eaLnBrk="1" fontAlgn="auto" latinLnBrk="0" hangingPunct="1">
              <a:lnSpc>
                <a:spcPct val="100000"/>
              </a:lnSpc>
              <a:spcBef>
                <a:spcPct val="20000"/>
              </a:spcBef>
              <a:spcAft>
                <a:spcPts val="0"/>
              </a:spcAft>
              <a:buClrTx/>
              <a:buSzTx/>
              <a:buFontTx/>
              <a:buNone/>
              <a:tabLst/>
              <a:defRPr/>
            </a:pPr>
            <a:r>
              <a:rPr lang="en-US"/>
              <a:t>Click to add bio text</a:t>
            </a:r>
          </a:p>
        </p:txBody>
      </p:sp>
      <p:sp>
        <p:nvSpPr>
          <p:cNvPr id="112" name="Text Placeholder 2">
            <a:extLst>
              <a:ext uri="{FF2B5EF4-FFF2-40B4-BE49-F238E27FC236}">
                <a16:creationId xmlns:a16="http://schemas.microsoft.com/office/drawing/2014/main" id="{4249D7FD-7189-6742-9AA2-A9FD2A904B42}"/>
              </a:ext>
            </a:extLst>
          </p:cNvPr>
          <p:cNvSpPr>
            <a:spLocks noGrp="1"/>
          </p:cNvSpPr>
          <p:nvPr>
            <p:ph type="body" sz="quarter" idx="71" hasCustomPrompt="1"/>
          </p:nvPr>
        </p:nvSpPr>
        <p:spPr>
          <a:xfrm>
            <a:off x="1004611" y="1546412"/>
            <a:ext cx="1228529" cy="248771"/>
          </a:xfrm>
          <a:prstGeom prst="rect">
            <a:avLst/>
          </a:prstGeom>
        </p:spPr>
        <p:txBody>
          <a:bodyPr lIns="0" tIns="0" rIns="0" bIns="0" anchor="t" anchorCtr="0">
            <a:noAutofit/>
          </a:bodyPr>
          <a:lstStyle>
            <a:lvl1pPr marL="0" indent="0">
              <a:lnSpc>
                <a:spcPct val="100000"/>
              </a:lnSpc>
              <a:spcBef>
                <a:spcPts val="0"/>
              </a:spcBef>
              <a:spcAft>
                <a:spcPts val="0"/>
              </a:spcAft>
              <a:buNone/>
              <a:defRPr sz="1059" b="1">
                <a:solidFill>
                  <a:schemeClr val="tx2"/>
                </a:solidFill>
                <a:latin typeface="Calibri" panose="020F0502020204030204" pitchFamily="34" charset="0"/>
              </a:defRPr>
            </a:lvl1pPr>
          </a:lstStyle>
          <a:p>
            <a:pPr lvl="0"/>
            <a:r>
              <a:rPr lang="en-US"/>
              <a:t>Click to add name</a:t>
            </a:r>
          </a:p>
        </p:txBody>
      </p:sp>
      <p:sp>
        <p:nvSpPr>
          <p:cNvPr id="113" name="Text Placeholder 3">
            <a:extLst>
              <a:ext uri="{FF2B5EF4-FFF2-40B4-BE49-F238E27FC236}">
                <a16:creationId xmlns:a16="http://schemas.microsoft.com/office/drawing/2014/main" id="{9A3C1F7D-AAD2-BD43-B22E-D32263E1A9C2}"/>
              </a:ext>
            </a:extLst>
          </p:cNvPr>
          <p:cNvSpPr>
            <a:spLocks noGrp="1"/>
          </p:cNvSpPr>
          <p:nvPr>
            <p:ph type="body" sz="quarter" idx="72" hasCustomPrompt="1"/>
          </p:nvPr>
        </p:nvSpPr>
        <p:spPr>
          <a:xfrm>
            <a:off x="1004611" y="1795183"/>
            <a:ext cx="1228529" cy="248771"/>
          </a:xfrm>
          <a:prstGeom prst="rect">
            <a:avLst/>
          </a:prstGeom>
        </p:spPr>
        <p:txBody>
          <a:bodyPr lIns="0" tIns="0" rIns="0" bIns="0" anchor="t" anchorCtr="0">
            <a:noAutofit/>
          </a:bodyPr>
          <a:lstStyle>
            <a:lvl1pPr marL="0" indent="0">
              <a:lnSpc>
                <a:spcPct val="100000"/>
              </a:lnSpc>
              <a:spcBef>
                <a:spcPts val="0"/>
              </a:spcBef>
              <a:spcAft>
                <a:spcPts val="0"/>
              </a:spcAft>
              <a:buNone/>
              <a:defRPr sz="926" b="1">
                <a:solidFill>
                  <a:schemeClr val="accent2"/>
                </a:solidFill>
                <a:latin typeface="Calibri" panose="020F0502020204030204" pitchFamily="34" charset="0"/>
              </a:defRPr>
            </a:lvl1pPr>
          </a:lstStyle>
          <a:p>
            <a:pPr lvl="0"/>
            <a:r>
              <a:rPr lang="en-US"/>
              <a:t>Click to add official title</a:t>
            </a:r>
          </a:p>
        </p:txBody>
      </p:sp>
      <p:sp>
        <p:nvSpPr>
          <p:cNvPr id="115" name="Picture Placeholder 2">
            <a:extLst>
              <a:ext uri="{FF2B5EF4-FFF2-40B4-BE49-F238E27FC236}">
                <a16:creationId xmlns:a16="http://schemas.microsoft.com/office/drawing/2014/main" id="{C6AA1AF5-782F-904D-9199-8E0A2B18CC1C}"/>
              </a:ext>
            </a:extLst>
          </p:cNvPr>
          <p:cNvSpPr>
            <a:spLocks noGrp="1"/>
          </p:cNvSpPr>
          <p:nvPr>
            <p:ph type="pic" sz="quarter" idx="28" hasCustomPrompt="1"/>
          </p:nvPr>
        </p:nvSpPr>
        <p:spPr>
          <a:xfrm>
            <a:off x="391886" y="1438835"/>
            <a:ext cx="544669" cy="605118"/>
          </a:xfrm>
        </p:spPr>
        <p:txBody>
          <a:bodyPr vert="horz" anchor="ctr" anchorCtr="0">
            <a:normAutofit/>
          </a:bodyPr>
          <a:lstStyle>
            <a:lvl1pPr marL="0" indent="0" algn="ctr">
              <a:buNone/>
              <a:defRPr sz="794"/>
            </a:lvl1pPr>
          </a:lstStyle>
          <a:p>
            <a:r>
              <a:rPr lang="en-US"/>
              <a:t>Icon Placeholder</a:t>
            </a:r>
          </a:p>
        </p:txBody>
      </p:sp>
      <p:sp>
        <p:nvSpPr>
          <p:cNvPr id="58" name="Text Placeholder 4">
            <a:extLst>
              <a:ext uri="{FF2B5EF4-FFF2-40B4-BE49-F238E27FC236}">
                <a16:creationId xmlns:a16="http://schemas.microsoft.com/office/drawing/2014/main" id="{0000C808-D063-4E06-AE90-22C42483CD84}"/>
              </a:ext>
            </a:extLst>
          </p:cNvPr>
          <p:cNvSpPr>
            <a:spLocks noGrp="1"/>
          </p:cNvSpPr>
          <p:nvPr>
            <p:ph type="body" sz="quarter" idx="132" hasCustomPrompt="1"/>
          </p:nvPr>
        </p:nvSpPr>
        <p:spPr>
          <a:xfrm>
            <a:off x="2570260" y="2148580"/>
            <a:ext cx="1841256" cy="993725"/>
          </a:xfrm>
          <a:prstGeom prst="rect">
            <a:avLst/>
          </a:prstGeom>
        </p:spPr>
        <p:txBody>
          <a:bodyPr/>
          <a:lstStyle>
            <a:lvl1pPr marL="0" marR="0" indent="0" algn="l" defTabSz="82376" rtl="0" eaLnBrk="1" fontAlgn="auto" latinLnBrk="0" hangingPunct="1">
              <a:lnSpc>
                <a:spcPct val="100000"/>
              </a:lnSpc>
              <a:spcBef>
                <a:spcPts val="0"/>
              </a:spcBef>
              <a:spcAft>
                <a:spcPts val="166"/>
              </a:spcAft>
              <a:buClrTx/>
              <a:buSzTx/>
              <a:buFontTx/>
              <a:buNone/>
              <a:tabLst/>
              <a:defRPr sz="794"/>
            </a:lvl1pPr>
          </a:lstStyle>
          <a:p>
            <a:pPr marL="0" marR="0" lvl="0" indent="0" algn="l" defTabSz="82376" rtl="0" eaLnBrk="1" fontAlgn="auto" latinLnBrk="0" hangingPunct="1">
              <a:lnSpc>
                <a:spcPct val="100000"/>
              </a:lnSpc>
              <a:spcBef>
                <a:spcPct val="20000"/>
              </a:spcBef>
              <a:spcAft>
                <a:spcPts val="0"/>
              </a:spcAft>
              <a:buClrTx/>
              <a:buSzTx/>
              <a:buFontTx/>
              <a:buNone/>
              <a:tabLst/>
              <a:defRPr/>
            </a:pPr>
            <a:r>
              <a:rPr lang="en-US"/>
              <a:t>Click to add bio text</a:t>
            </a:r>
          </a:p>
        </p:txBody>
      </p:sp>
      <p:sp>
        <p:nvSpPr>
          <p:cNvPr id="79" name="Text Placeholder 2">
            <a:extLst>
              <a:ext uri="{FF2B5EF4-FFF2-40B4-BE49-F238E27FC236}">
                <a16:creationId xmlns:a16="http://schemas.microsoft.com/office/drawing/2014/main" id="{B1FDFC83-8946-EE42-BB1A-72BB138A85F7}"/>
              </a:ext>
            </a:extLst>
          </p:cNvPr>
          <p:cNvSpPr>
            <a:spLocks noGrp="1"/>
          </p:cNvSpPr>
          <p:nvPr>
            <p:ph type="body" sz="quarter" idx="78" hasCustomPrompt="1"/>
          </p:nvPr>
        </p:nvSpPr>
        <p:spPr>
          <a:xfrm>
            <a:off x="3183286" y="1546412"/>
            <a:ext cx="1228529" cy="248771"/>
          </a:xfrm>
          <a:prstGeom prst="rect">
            <a:avLst/>
          </a:prstGeom>
        </p:spPr>
        <p:txBody>
          <a:bodyPr lIns="0" tIns="0" rIns="0" bIns="0" anchor="t" anchorCtr="0">
            <a:noAutofit/>
          </a:bodyPr>
          <a:lstStyle>
            <a:lvl1pPr marL="0" indent="0">
              <a:lnSpc>
                <a:spcPct val="100000"/>
              </a:lnSpc>
              <a:spcBef>
                <a:spcPts val="0"/>
              </a:spcBef>
              <a:spcAft>
                <a:spcPts val="0"/>
              </a:spcAft>
              <a:buNone/>
              <a:defRPr sz="1059" b="1">
                <a:solidFill>
                  <a:schemeClr val="tx2"/>
                </a:solidFill>
                <a:latin typeface="Calibri" panose="020F0502020204030204" pitchFamily="34" charset="0"/>
              </a:defRPr>
            </a:lvl1pPr>
          </a:lstStyle>
          <a:p>
            <a:pPr lvl="0"/>
            <a:r>
              <a:rPr lang="en-US"/>
              <a:t>Click to add name</a:t>
            </a:r>
          </a:p>
        </p:txBody>
      </p:sp>
      <p:sp>
        <p:nvSpPr>
          <p:cNvPr id="80" name="Text Placeholder 3">
            <a:extLst>
              <a:ext uri="{FF2B5EF4-FFF2-40B4-BE49-F238E27FC236}">
                <a16:creationId xmlns:a16="http://schemas.microsoft.com/office/drawing/2014/main" id="{AD87925D-0145-6940-AAD1-C5272C4DE311}"/>
              </a:ext>
            </a:extLst>
          </p:cNvPr>
          <p:cNvSpPr>
            <a:spLocks noGrp="1"/>
          </p:cNvSpPr>
          <p:nvPr>
            <p:ph type="body" sz="quarter" idx="79" hasCustomPrompt="1"/>
          </p:nvPr>
        </p:nvSpPr>
        <p:spPr>
          <a:xfrm>
            <a:off x="3183286" y="1795183"/>
            <a:ext cx="1228529" cy="248771"/>
          </a:xfrm>
          <a:prstGeom prst="rect">
            <a:avLst/>
          </a:prstGeom>
        </p:spPr>
        <p:txBody>
          <a:bodyPr lIns="0" tIns="0" rIns="0" bIns="0" anchor="t" anchorCtr="0">
            <a:noAutofit/>
          </a:bodyPr>
          <a:lstStyle>
            <a:lvl1pPr marL="0" indent="0">
              <a:lnSpc>
                <a:spcPct val="100000"/>
              </a:lnSpc>
              <a:spcBef>
                <a:spcPts val="0"/>
              </a:spcBef>
              <a:spcAft>
                <a:spcPts val="0"/>
              </a:spcAft>
              <a:buNone/>
              <a:defRPr sz="926" b="1">
                <a:solidFill>
                  <a:schemeClr val="accent2"/>
                </a:solidFill>
                <a:latin typeface="Calibri" panose="020F0502020204030204" pitchFamily="34" charset="0"/>
              </a:defRPr>
            </a:lvl1pPr>
          </a:lstStyle>
          <a:p>
            <a:pPr lvl="0"/>
            <a:r>
              <a:rPr lang="en-US"/>
              <a:t>Click to add official title</a:t>
            </a:r>
          </a:p>
        </p:txBody>
      </p:sp>
      <p:sp>
        <p:nvSpPr>
          <p:cNvPr id="82" name="Picture Placeholder 2">
            <a:extLst>
              <a:ext uri="{FF2B5EF4-FFF2-40B4-BE49-F238E27FC236}">
                <a16:creationId xmlns:a16="http://schemas.microsoft.com/office/drawing/2014/main" id="{591088DF-996B-884A-BC66-C48DE28450DC}"/>
              </a:ext>
            </a:extLst>
          </p:cNvPr>
          <p:cNvSpPr>
            <a:spLocks noGrp="1"/>
          </p:cNvSpPr>
          <p:nvPr>
            <p:ph type="pic" sz="quarter" idx="80" hasCustomPrompt="1"/>
          </p:nvPr>
        </p:nvSpPr>
        <p:spPr>
          <a:xfrm>
            <a:off x="2572046" y="1438835"/>
            <a:ext cx="544669" cy="605118"/>
          </a:xfrm>
        </p:spPr>
        <p:txBody>
          <a:bodyPr vert="horz" anchor="ctr" anchorCtr="0">
            <a:normAutofit/>
          </a:bodyPr>
          <a:lstStyle>
            <a:lvl1pPr marL="0" indent="0" algn="ctr">
              <a:buNone/>
              <a:defRPr sz="794"/>
            </a:lvl1pPr>
          </a:lstStyle>
          <a:p>
            <a:r>
              <a:rPr lang="en-US"/>
              <a:t>Icon Placeholder</a:t>
            </a:r>
          </a:p>
        </p:txBody>
      </p:sp>
      <p:sp>
        <p:nvSpPr>
          <p:cNvPr id="59" name="Text Placeholder 4">
            <a:extLst>
              <a:ext uri="{FF2B5EF4-FFF2-40B4-BE49-F238E27FC236}">
                <a16:creationId xmlns:a16="http://schemas.microsoft.com/office/drawing/2014/main" id="{73F32236-D46E-4107-A253-DDE0AE7B7959}"/>
              </a:ext>
            </a:extLst>
          </p:cNvPr>
          <p:cNvSpPr>
            <a:spLocks noGrp="1"/>
          </p:cNvSpPr>
          <p:nvPr>
            <p:ph type="body" sz="quarter" idx="133" hasCustomPrompt="1"/>
          </p:nvPr>
        </p:nvSpPr>
        <p:spPr>
          <a:xfrm>
            <a:off x="4736830" y="2150833"/>
            <a:ext cx="1841256" cy="993725"/>
          </a:xfrm>
          <a:prstGeom prst="rect">
            <a:avLst/>
          </a:prstGeom>
        </p:spPr>
        <p:txBody>
          <a:bodyPr/>
          <a:lstStyle>
            <a:lvl1pPr marL="0" marR="0" indent="0" algn="l" defTabSz="82376" rtl="0" eaLnBrk="1" fontAlgn="auto" latinLnBrk="0" hangingPunct="1">
              <a:lnSpc>
                <a:spcPct val="100000"/>
              </a:lnSpc>
              <a:spcBef>
                <a:spcPts val="0"/>
              </a:spcBef>
              <a:spcAft>
                <a:spcPts val="166"/>
              </a:spcAft>
              <a:buClrTx/>
              <a:buSzTx/>
              <a:buFontTx/>
              <a:buNone/>
              <a:tabLst/>
              <a:defRPr sz="794"/>
            </a:lvl1pPr>
          </a:lstStyle>
          <a:p>
            <a:pPr marL="0" marR="0" lvl="0" indent="0" algn="l" defTabSz="82376" rtl="0" eaLnBrk="1" fontAlgn="auto" latinLnBrk="0" hangingPunct="1">
              <a:lnSpc>
                <a:spcPct val="100000"/>
              </a:lnSpc>
              <a:spcBef>
                <a:spcPct val="20000"/>
              </a:spcBef>
              <a:spcAft>
                <a:spcPts val="0"/>
              </a:spcAft>
              <a:buClrTx/>
              <a:buSzTx/>
              <a:buFontTx/>
              <a:buNone/>
              <a:tabLst/>
              <a:defRPr/>
            </a:pPr>
            <a:r>
              <a:rPr lang="en-US"/>
              <a:t>Click to add bio text</a:t>
            </a:r>
          </a:p>
        </p:txBody>
      </p:sp>
      <p:sp>
        <p:nvSpPr>
          <p:cNvPr id="100" name="Text Placeholder 2">
            <a:extLst>
              <a:ext uri="{FF2B5EF4-FFF2-40B4-BE49-F238E27FC236}">
                <a16:creationId xmlns:a16="http://schemas.microsoft.com/office/drawing/2014/main" id="{B8D2BE1D-9626-F444-9C0E-FFCBA26129E1}"/>
              </a:ext>
            </a:extLst>
          </p:cNvPr>
          <p:cNvSpPr>
            <a:spLocks noGrp="1"/>
          </p:cNvSpPr>
          <p:nvPr>
            <p:ph type="body" sz="quarter" idx="86" hasCustomPrompt="1"/>
          </p:nvPr>
        </p:nvSpPr>
        <p:spPr>
          <a:xfrm>
            <a:off x="5352184" y="1546412"/>
            <a:ext cx="1228529" cy="248771"/>
          </a:xfrm>
          <a:prstGeom prst="rect">
            <a:avLst/>
          </a:prstGeom>
        </p:spPr>
        <p:txBody>
          <a:bodyPr lIns="0" tIns="0" rIns="0" bIns="0" anchor="t" anchorCtr="0">
            <a:noAutofit/>
          </a:bodyPr>
          <a:lstStyle>
            <a:lvl1pPr marL="0" indent="0">
              <a:lnSpc>
                <a:spcPct val="100000"/>
              </a:lnSpc>
              <a:spcBef>
                <a:spcPts val="0"/>
              </a:spcBef>
              <a:spcAft>
                <a:spcPts val="0"/>
              </a:spcAft>
              <a:buNone/>
              <a:defRPr sz="1059" b="1">
                <a:solidFill>
                  <a:schemeClr val="tx2"/>
                </a:solidFill>
                <a:latin typeface="Calibri" panose="020F0502020204030204" pitchFamily="34" charset="0"/>
              </a:defRPr>
            </a:lvl1pPr>
          </a:lstStyle>
          <a:p>
            <a:pPr lvl="0"/>
            <a:r>
              <a:rPr lang="en-US"/>
              <a:t>Click to add name</a:t>
            </a:r>
          </a:p>
        </p:txBody>
      </p:sp>
      <p:sp>
        <p:nvSpPr>
          <p:cNvPr id="101" name="Text Placeholder 3">
            <a:extLst>
              <a:ext uri="{FF2B5EF4-FFF2-40B4-BE49-F238E27FC236}">
                <a16:creationId xmlns:a16="http://schemas.microsoft.com/office/drawing/2014/main" id="{82338A8B-0E5B-E14B-8197-A31F7FD7812B}"/>
              </a:ext>
            </a:extLst>
          </p:cNvPr>
          <p:cNvSpPr>
            <a:spLocks noGrp="1"/>
          </p:cNvSpPr>
          <p:nvPr>
            <p:ph type="body" sz="quarter" idx="87" hasCustomPrompt="1"/>
          </p:nvPr>
        </p:nvSpPr>
        <p:spPr>
          <a:xfrm>
            <a:off x="5352184" y="1795183"/>
            <a:ext cx="1228529" cy="248771"/>
          </a:xfrm>
          <a:prstGeom prst="rect">
            <a:avLst/>
          </a:prstGeom>
        </p:spPr>
        <p:txBody>
          <a:bodyPr lIns="0" tIns="0" rIns="0" bIns="0" anchor="t" anchorCtr="0">
            <a:noAutofit/>
          </a:bodyPr>
          <a:lstStyle>
            <a:lvl1pPr marL="0" indent="0">
              <a:lnSpc>
                <a:spcPct val="100000"/>
              </a:lnSpc>
              <a:spcBef>
                <a:spcPts val="0"/>
              </a:spcBef>
              <a:spcAft>
                <a:spcPts val="0"/>
              </a:spcAft>
              <a:buNone/>
              <a:defRPr sz="926" b="1">
                <a:solidFill>
                  <a:schemeClr val="accent2"/>
                </a:solidFill>
                <a:latin typeface="Calibri" panose="020F0502020204030204" pitchFamily="34" charset="0"/>
              </a:defRPr>
            </a:lvl1pPr>
          </a:lstStyle>
          <a:p>
            <a:pPr lvl="0"/>
            <a:r>
              <a:rPr lang="en-US"/>
              <a:t>Click to add official title</a:t>
            </a:r>
          </a:p>
        </p:txBody>
      </p:sp>
      <p:sp>
        <p:nvSpPr>
          <p:cNvPr id="102" name="Picture Placeholder 2">
            <a:extLst>
              <a:ext uri="{FF2B5EF4-FFF2-40B4-BE49-F238E27FC236}">
                <a16:creationId xmlns:a16="http://schemas.microsoft.com/office/drawing/2014/main" id="{463EADD4-C60B-9A44-887E-6E12F6F9603C}"/>
              </a:ext>
            </a:extLst>
          </p:cNvPr>
          <p:cNvSpPr>
            <a:spLocks noGrp="1"/>
          </p:cNvSpPr>
          <p:nvPr>
            <p:ph type="pic" sz="quarter" idx="88" hasCustomPrompt="1"/>
          </p:nvPr>
        </p:nvSpPr>
        <p:spPr>
          <a:xfrm>
            <a:off x="4738616" y="1438835"/>
            <a:ext cx="544669" cy="605118"/>
          </a:xfrm>
        </p:spPr>
        <p:txBody>
          <a:bodyPr vert="horz" anchor="ctr" anchorCtr="0">
            <a:normAutofit/>
          </a:bodyPr>
          <a:lstStyle>
            <a:lvl1pPr marL="0" indent="0" algn="ctr">
              <a:buNone/>
              <a:defRPr sz="794"/>
            </a:lvl1pPr>
          </a:lstStyle>
          <a:p>
            <a:r>
              <a:rPr lang="en-US"/>
              <a:t>Icon Placeholder</a:t>
            </a:r>
          </a:p>
        </p:txBody>
      </p:sp>
      <p:sp>
        <p:nvSpPr>
          <p:cNvPr id="64" name="Text Placeholder 4">
            <a:extLst>
              <a:ext uri="{FF2B5EF4-FFF2-40B4-BE49-F238E27FC236}">
                <a16:creationId xmlns:a16="http://schemas.microsoft.com/office/drawing/2014/main" id="{E1D4FCC8-B1E6-4E19-B15D-3D69A0452424}"/>
              </a:ext>
            </a:extLst>
          </p:cNvPr>
          <p:cNvSpPr>
            <a:spLocks noGrp="1"/>
          </p:cNvSpPr>
          <p:nvPr>
            <p:ph type="body" sz="quarter" idx="134" hasCustomPrompt="1"/>
          </p:nvPr>
        </p:nvSpPr>
        <p:spPr>
          <a:xfrm>
            <a:off x="6911647" y="2139423"/>
            <a:ext cx="1841256" cy="993725"/>
          </a:xfrm>
          <a:prstGeom prst="rect">
            <a:avLst/>
          </a:prstGeom>
        </p:spPr>
        <p:txBody>
          <a:bodyPr/>
          <a:lstStyle>
            <a:lvl1pPr marL="0" marR="0" indent="0" algn="l" defTabSz="82376" rtl="0" eaLnBrk="1" fontAlgn="auto" latinLnBrk="0" hangingPunct="1">
              <a:lnSpc>
                <a:spcPct val="100000"/>
              </a:lnSpc>
              <a:spcBef>
                <a:spcPts val="0"/>
              </a:spcBef>
              <a:spcAft>
                <a:spcPts val="166"/>
              </a:spcAft>
              <a:buClrTx/>
              <a:buSzTx/>
              <a:buFontTx/>
              <a:buNone/>
              <a:tabLst/>
              <a:defRPr sz="794"/>
            </a:lvl1pPr>
          </a:lstStyle>
          <a:p>
            <a:pPr marL="0" marR="0" lvl="0" indent="0" algn="l" defTabSz="82376" rtl="0" eaLnBrk="1" fontAlgn="auto" latinLnBrk="0" hangingPunct="1">
              <a:lnSpc>
                <a:spcPct val="100000"/>
              </a:lnSpc>
              <a:spcBef>
                <a:spcPct val="20000"/>
              </a:spcBef>
              <a:spcAft>
                <a:spcPts val="0"/>
              </a:spcAft>
              <a:buClrTx/>
              <a:buSzTx/>
              <a:buFontTx/>
              <a:buNone/>
              <a:tabLst/>
              <a:defRPr/>
            </a:pPr>
            <a:r>
              <a:rPr lang="en-US"/>
              <a:t>Click to add bio text</a:t>
            </a:r>
          </a:p>
        </p:txBody>
      </p:sp>
      <p:sp>
        <p:nvSpPr>
          <p:cNvPr id="110" name="Text Placeholder 2">
            <a:extLst>
              <a:ext uri="{FF2B5EF4-FFF2-40B4-BE49-F238E27FC236}">
                <a16:creationId xmlns:a16="http://schemas.microsoft.com/office/drawing/2014/main" id="{086C9A32-E41A-F547-8505-B842EF2BCBDF}"/>
              </a:ext>
            </a:extLst>
          </p:cNvPr>
          <p:cNvSpPr>
            <a:spLocks noGrp="1"/>
          </p:cNvSpPr>
          <p:nvPr>
            <p:ph type="body" sz="quarter" idx="90" hasCustomPrompt="1"/>
          </p:nvPr>
        </p:nvSpPr>
        <p:spPr>
          <a:xfrm>
            <a:off x="7527796" y="1546412"/>
            <a:ext cx="1228529" cy="248771"/>
          </a:xfrm>
          <a:prstGeom prst="rect">
            <a:avLst/>
          </a:prstGeom>
        </p:spPr>
        <p:txBody>
          <a:bodyPr lIns="0" tIns="0" rIns="0" bIns="0" anchor="t" anchorCtr="0">
            <a:noAutofit/>
          </a:bodyPr>
          <a:lstStyle>
            <a:lvl1pPr marL="0" indent="0">
              <a:lnSpc>
                <a:spcPct val="100000"/>
              </a:lnSpc>
              <a:spcBef>
                <a:spcPts val="0"/>
              </a:spcBef>
              <a:spcAft>
                <a:spcPts val="0"/>
              </a:spcAft>
              <a:buNone/>
              <a:defRPr sz="1059" b="1">
                <a:solidFill>
                  <a:schemeClr val="tx2"/>
                </a:solidFill>
                <a:latin typeface="Calibri" panose="020F0502020204030204" pitchFamily="34" charset="0"/>
              </a:defRPr>
            </a:lvl1pPr>
          </a:lstStyle>
          <a:p>
            <a:pPr lvl="0"/>
            <a:r>
              <a:rPr lang="en-US"/>
              <a:t>Click to add name</a:t>
            </a:r>
          </a:p>
        </p:txBody>
      </p:sp>
      <p:sp>
        <p:nvSpPr>
          <p:cNvPr id="111" name="Text Placeholder 3">
            <a:extLst>
              <a:ext uri="{FF2B5EF4-FFF2-40B4-BE49-F238E27FC236}">
                <a16:creationId xmlns:a16="http://schemas.microsoft.com/office/drawing/2014/main" id="{BE5450A3-C0D6-004F-82AF-5D8814B6469F}"/>
              </a:ext>
            </a:extLst>
          </p:cNvPr>
          <p:cNvSpPr>
            <a:spLocks noGrp="1"/>
          </p:cNvSpPr>
          <p:nvPr>
            <p:ph type="body" sz="quarter" idx="91" hasCustomPrompt="1"/>
          </p:nvPr>
        </p:nvSpPr>
        <p:spPr>
          <a:xfrm>
            <a:off x="7527946" y="1795183"/>
            <a:ext cx="1228529" cy="248771"/>
          </a:xfrm>
          <a:prstGeom prst="rect">
            <a:avLst/>
          </a:prstGeom>
        </p:spPr>
        <p:txBody>
          <a:bodyPr lIns="0" tIns="0" rIns="0" bIns="0" anchor="t" anchorCtr="0">
            <a:noAutofit/>
          </a:bodyPr>
          <a:lstStyle>
            <a:lvl1pPr marL="0" indent="0">
              <a:lnSpc>
                <a:spcPct val="100000"/>
              </a:lnSpc>
              <a:spcBef>
                <a:spcPts val="0"/>
              </a:spcBef>
              <a:spcAft>
                <a:spcPts val="0"/>
              </a:spcAft>
              <a:buNone/>
              <a:defRPr sz="926" b="1">
                <a:solidFill>
                  <a:schemeClr val="accent2"/>
                </a:solidFill>
                <a:latin typeface="Calibri" panose="020F0502020204030204" pitchFamily="34" charset="0"/>
              </a:defRPr>
            </a:lvl1pPr>
          </a:lstStyle>
          <a:p>
            <a:pPr lvl="0"/>
            <a:r>
              <a:rPr lang="en-US"/>
              <a:t>Click to add official title</a:t>
            </a:r>
          </a:p>
        </p:txBody>
      </p:sp>
      <p:sp>
        <p:nvSpPr>
          <p:cNvPr id="118" name="Picture Placeholder 2">
            <a:extLst>
              <a:ext uri="{FF2B5EF4-FFF2-40B4-BE49-F238E27FC236}">
                <a16:creationId xmlns:a16="http://schemas.microsoft.com/office/drawing/2014/main" id="{F5E85013-27F5-5A40-8BA6-B5E2EAAC4632}"/>
              </a:ext>
            </a:extLst>
          </p:cNvPr>
          <p:cNvSpPr>
            <a:spLocks noGrp="1"/>
          </p:cNvSpPr>
          <p:nvPr>
            <p:ph type="pic" sz="quarter" idx="92" hasCustomPrompt="1"/>
          </p:nvPr>
        </p:nvSpPr>
        <p:spPr>
          <a:xfrm>
            <a:off x="6911647" y="1438835"/>
            <a:ext cx="544669" cy="605118"/>
          </a:xfrm>
        </p:spPr>
        <p:txBody>
          <a:bodyPr vert="horz" anchor="ctr" anchorCtr="0">
            <a:normAutofit/>
          </a:bodyPr>
          <a:lstStyle>
            <a:lvl1pPr marL="0" indent="0" algn="ctr">
              <a:buNone/>
              <a:defRPr sz="794"/>
            </a:lvl1pPr>
          </a:lstStyle>
          <a:p>
            <a:r>
              <a:rPr lang="en-US"/>
              <a:t>Icon Placeholder</a:t>
            </a:r>
          </a:p>
        </p:txBody>
      </p:sp>
      <p:sp>
        <p:nvSpPr>
          <p:cNvPr id="92" name="Text Placeholder 4">
            <a:extLst>
              <a:ext uri="{FF2B5EF4-FFF2-40B4-BE49-F238E27FC236}">
                <a16:creationId xmlns:a16="http://schemas.microsoft.com/office/drawing/2014/main" id="{459B42EE-0ED3-4796-AA7D-14E85BC2BB35}"/>
              </a:ext>
            </a:extLst>
          </p:cNvPr>
          <p:cNvSpPr>
            <a:spLocks noGrp="1"/>
          </p:cNvSpPr>
          <p:nvPr>
            <p:ph type="body" sz="quarter" idx="137" hasCustomPrompt="1"/>
          </p:nvPr>
        </p:nvSpPr>
        <p:spPr>
          <a:xfrm>
            <a:off x="393671" y="4115396"/>
            <a:ext cx="1841256" cy="993725"/>
          </a:xfrm>
          <a:prstGeom prst="rect">
            <a:avLst/>
          </a:prstGeom>
        </p:spPr>
        <p:txBody>
          <a:bodyPr/>
          <a:lstStyle>
            <a:lvl1pPr marL="0" marR="0" indent="0" algn="l" defTabSz="82376" rtl="0" eaLnBrk="1" fontAlgn="auto" latinLnBrk="0" hangingPunct="1">
              <a:lnSpc>
                <a:spcPct val="100000"/>
              </a:lnSpc>
              <a:spcBef>
                <a:spcPts val="0"/>
              </a:spcBef>
              <a:spcAft>
                <a:spcPts val="166"/>
              </a:spcAft>
              <a:buClrTx/>
              <a:buSzTx/>
              <a:buFontTx/>
              <a:buNone/>
              <a:tabLst/>
              <a:defRPr sz="794"/>
            </a:lvl1pPr>
          </a:lstStyle>
          <a:p>
            <a:pPr marL="0" marR="0" lvl="0" indent="0" algn="l" defTabSz="82376" rtl="0" eaLnBrk="1" fontAlgn="auto" latinLnBrk="0" hangingPunct="1">
              <a:lnSpc>
                <a:spcPct val="100000"/>
              </a:lnSpc>
              <a:spcBef>
                <a:spcPct val="20000"/>
              </a:spcBef>
              <a:spcAft>
                <a:spcPts val="0"/>
              </a:spcAft>
              <a:buClrTx/>
              <a:buSzTx/>
              <a:buFontTx/>
              <a:buNone/>
              <a:tabLst/>
              <a:defRPr/>
            </a:pPr>
            <a:r>
              <a:rPr lang="en-US"/>
              <a:t>Click to add bio text</a:t>
            </a:r>
          </a:p>
        </p:txBody>
      </p:sp>
      <p:sp>
        <p:nvSpPr>
          <p:cNvPr id="48" name="Text Placeholder 2">
            <a:extLst>
              <a:ext uri="{FF2B5EF4-FFF2-40B4-BE49-F238E27FC236}">
                <a16:creationId xmlns:a16="http://schemas.microsoft.com/office/drawing/2014/main" id="{2D5FA33A-ED9B-554D-81CD-5434E29B6FE6}"/>
              </a:ext>
            </a:extLst>
          </p:cNvPr>
          <p:cNvSpPr>
            <a:spLocks noGrp="1"/>
          </p:cNvSpPr>
          <p:nvPr>
            <p:ph type="body" sz="quarter" idx="106" hasCustomPrompt="1"/>
          </p:nvPr>
        </p:nvSpPr>
        <p:spPr>
          <a:xfrm>
            <a:off x="1004611" y="3516446"/>
            <a:ext cx="1228529" cy="248771"/>
          </a:xfrm>
          <a:prstGeom prst="rect">
            <a:avLst/>
          </a:prstGeom>
        </p:spPr>
        <p:txBody>
          <a:bodyPr lIns="0" tIns="0" rIns="0" bIns="0" anchor="t" anchorCtr="0">
            <a:noAutofit/>
          </a:bodyPr>
          <a:lstStyle>
            <a:lvl1pPr marL="0" indent="0">
              <a:lnSpc>
                <a:spcPct val="100000"/>
              </a:lnSpc>
              <a:spcBef>
                <a:spcPts val="0"/>
              </a:spcBef>
              <a:spcAft>
                <a:spcPts val="0"/>
              </a:spcAft>
              <a:buNone/>
              <a:defRPr sz="1059" b="1">
                <a:solidFill>
                  <a:schemeClr val="tx2"/>
                </a:solidFill>
                <a:latin typeface="Calibri" panose="020F0502020204030204" pitchFamily="34" charset="0"/>
              </a:defRPr>
            </a:lvl1pPr>
          </a:lstStyle>
          <a:p>
            <a:pPr lvl="0"/>
            <a:r>
              <a:rPr lang="en-US"/>
              <a:t>Click to add name</a:t>
            </a:r>
          </a:p>
        </p:txBody>
      </p:sp>
      <p:sp>
        <p:nvSpPr>
          <p:cNvPr id="49" name="Text Placeholder 3">
            <a:extLst>
              <a:ext uri="{FF2B5EF4-FFF2-40B4-BE49-F238E27FC236}">
                <a16:creationId xmlns:a16="http://schemas.microsoft.com/office/drawing/2014/main" id="{E6C1879C-0D91-A34A-A7D6-3D872B3DC0D1}"/>
              </a:ext>
            </a:extLst>
          </p:cNvPr>
          <p:cNvSpPr>
            <a:spLocks noGrp="1"/>
          </p:cNvSpPr>
          <p:nvPr>
            <p:ph type="body" sz="quarter" idx="107" hasCustomPrompt="1"/>
          </p:nvPr>
        </p:nvSpPr>
        <p:spPr>
          <a:xfrm>
            <a:off x="1004611" y="3778624"/>
            <a:ext cx="1228529" cy="248771"/>
          </a:xfrm>
          <a:prstGeom prst="rect">
            <a:avLst/>
          </a:prstGeom>
        </p:spPr>
        <p:txBody>
          <a:bodyPr lIns="0" tIns="0" rIns="0" bIns="0" anchor="t" anchorCtr="0">
            <a:noAutofit/>
          </a:bodyPr>
          <a:lstStyle>
            <a:lvl1pPr marL="0" indent="0">
              <a:lnSpc>
                <a:spcPct val="100000"/>
              </a:lnSpc>
              <a:spcBef>
                <a:spcPts val="0"/>
              </a:spcBef>
              <a:spcAft>
                <a:spcPts val="0"/>
              </a:spcAft>
              <a:buNone/>
              <a:defRPr sz="926" b="1">
                <a:solidFill>
                  <a:schemeClr val="accent2"/>
                </a:solidFill>
                <a:latin typeface="Calibri" panose="020F0502020204030204" pitchFamily="34" charset="0"/>
              </a:defRPr>
            </a:lvl1pPr>
          </a:lstStyle>
          <a:p>
            <a:pPr lvl="0"/>
            <a:r>
              <a:rPr lang="en-US"/>
              <a:t>Click to add official title</a:t>
            </a:r>
          </a:p>
        </p:txBody>
      </p:sp>
      <p:sp>
        <p:nvSpPr>
          <p:cNvPr id="51" name="Picture Placeholder 2">
            <a:extLst>
              <a:ext uri="{FF2B5EF4-FFF2-40B4-BE49-F238E27FC236}">
                <a16:creationId xmlns:a16="http://schemas.microsoft.com/office/drawing/2014/main" id="{51FDB320-7BD8-A449-8120-F65D233C84E4}"/>
              </a:ext>
            </a:extLst>
          </p:cNvPr>
          <p:cNvSpPr>
            <a:spLocks noGrp="1"/>
          </p:cNvSpPr>
          <p:nvPr>
            <p:ph type="pic" sz="quarter" idx="108" hasCustomPrompt="1"/>
          </p:nvPr>
        </p:nvSpPr>
        <p:spPr>
          <a:xfrm>
            <a:off x="393372" y="3429000"/>
            <a:ext cx="544669" cy="605118"/>
          </a:xfrm>
        </p:spPr>
        <p:txBody>
          <a:bodyPr vert="horz" anchor="ctr" anchorCtr="0">
            <a:normAutofit/>
          </a:bodyPr>
          <a:lstStyle>
            <a:lvl1pPr marL="0" indent="0" algn="ctr">
              <a:buNone/>
              <a:defRPr sz="794"/>
            </a:lvl1pPr>
          </a:lstStyle>
          <a:p>
            <a:r>
              <a:rPr lang="en-US"/>
              <a:t>Icon Placeholder</a:t>
            </a:r>
          </a:p>
        </p:txBody>
      </p:sp>
      <p:sp>
        <p:nvSpPr>
          <p:cNvPr id="91" name="Text Placeholder 4">
            <a:extLst>
              <a:ext uri="{FF2B5EF4-FFF2-40B4-BE49-F238E27FC236}">
                <a16:creationId xmlns:a16="http://schemas.microsoft.com/office/drawing/2014/main" id="{E8693AF4-DA59-4B80-B899-36B30816CE30}"/>
              </a:ext>
            </a:extLst>
          </p:cNvPr>
          <p:cNvSpPr>
            <a:spLocks noGrp="1"/>
          </p:cNvSpPr>
          <p:nvPr>
            <p:ph type="body" sz="quarter" idx="136" hasCustomPrompt="1"/>
          </p:nvPr>
        </p:nvSpPr>
        <p:spPr>
          <a:xfrm>
            <a:off x="2585182" y="4112826"/>
            <a:ext cx="1841256" cy="993725"/>
          </a:xfrm>
          <a:prstGeom prst="rect">
            <a:avLst/>
          </a:prstGeom>
        </p:spPr>
        <p:txBody>
          <a:bodyPr/>
          <a:lstStyle>
            <a:lvl1pPr marL="0" marR="0" indent="0" algn="l" defTabSz="82376" rtl="0" eaLnBrk="1" fontAlgn="auto" latinLnBrk="0" hangingPunct="1">
              <a:lnSpc>
                <a:spcPct val="100000"/>
              </a:lnSpc>
              <a:spcBef>
                <a:spcPts val="0"/>
              </a:spcBef>
              <a:spcAft>
                <a:spcPts val="166"/>
              </a:spcAft>
              <a:buClrTx/>
              <a:buSzTx/>
              <a:buFontTx/>
              <a:buNone/>
              <a:tabLst/>
              <a:defRPr sz="794"/>
            </a:lvl1pPr>
          </a:lstStyle>
          <a:p>
            <a:pPr marL="0" marR="0" lvl="0" indent="0" algn="l" defTabSz="82376" rtl="0" eaLnBrk="1" fontAlgn="auto" latinLnBrk="0" hangingPunct="1">
              <a:lnSpc>
                <a:spcPct val="100000"/>
              </a:lnSpc>
              <a:spcBef>
                <a:spcPct val="20000"/>
              </a:spcBef>
              <a:spcAft>
                <a:spcPts val="0"/>
              </a:spcAft>
              <a:buClrTx/>
              <a:buSzTx/>
              <a:buFontTx/>
              <a:buNone/>
              <a:tabLst/>
              <a:defRPr/>
            </a:pPr>
            <a:r>
              <a:rPr lang="en-US"/>
              <a:t>Click to add bio text</a:t>
            </a:r>
          </a:p>
        </p:txBody>
      </p:sp>
      <p:sp>
        <p:nvSpPr>
          <p:cNvPr id="60" name="Text Placeholder 2">
            <a:extLst>
              <a:ext uri="{FF2B5EF4-FFF2-40B4-BE49-F238E27FC236}">
                <a16:creationId xmlns:a16="http://schemas.microsoft.com/office/drawing/2014/main" id="{BF27E1D6-A325-2A44-B8A6-FEA3399BCEA7}"/>
              </a:ext>
            </a:extLst>
          </p:cNvPr>
          <p:cNvSpPr>
            <a:spLocks noGrp="1"/>
          </p:cNvSpPr>
          <p:nvPr>
            <p:ph type="body" sz="quarter" idx="94" hasCustomPrompt="1"/>
          </p:nvPr>
        </p:nvSpPr>
        <p:spPr>
          <a:xfrm>
            <a:off x="3183286" y="3515925"/>
            <a:ext cx="1228529" cy="248771"/>
          </a:xfrm>
          <a:prstGeom prst="rect">
            <a:avLst/>
          </a:prstGeom>
        </p:spPr>
        <p:txBody>
          <a:bodyPr lIns="0" tIns="0" rIns="0" bIns="0" anchor="t" anchorCtr="0">
            <a:noAutofit/>
          </a:bodyPr>
          <a:lstStyle>
            <a:lvl1pPr marL="0" indent="0">
              <a:lnSpc>
                <a:spcPct val="100000"/>
              </a:lnSpc>
              <a:spcBef>
                <a:spcPts val="0"/>
              </a:spcBef>
              <a:spcAft>
                <a:spcPts val="0"/>
              </a:spcAft>
              <a:buNone/>
              <a:defRPr sz="1059" b="1">
                <a:solidFill>
                  <a:schemeClr val="tx2"/>
                </a:solidFill>
                <a:latin typeface="Calibri" panose="020F0502020204030204" pitchFamily="34" charset="0"/>
              </a:defRPr>
            </a:lvl1pPr>
          </a:lstStyle>
          <a:p>
            <a:pPr lvl="0"/>
            <a:r>
              <a:rPr lang="en-US"/>
              <a:t>Click to add name</a:t>
            </a:r>
          </a:p>
        </p:txBody>
      </p:sp>
      <p:sp>
        <p:nvSpPr>
          <p:cNvPr id="62" name="Text Placeholder 3">
            <a:extLst>
              <a:ext uri="{FF2B5EF4-FFF2-40B4-BE49-F238E27FC236}">
                <a16:creationId xmlns:a16="http://schemas.microsoft.com/office/drawing/2014/main" id="{15F54A20-5BC8-6D4C-BF61-9085AFF53286}"/>
              </a:ext>
            </a:extLst>
          </p:cNvPr>
          <p:cNvSpPr>
            <a:spLocks noGrp="1"/>
          </p:cNvSpPr>
          <p:nvPr>
            <p:ph type="body" sz="quarter" idx="95" hasCustomPrompt="1"/>
          </p:nvPr>
        </p:nvSpPr>
        <p:spPr>
          <a:xfrm>
            <a:off x="3183286" y="3778624"/>
            <a:ext cx="1228529" cy="248771"/>
          </a:xfrm>
          <a:prstGeom prst="rect">
            <a:avLst/>
          </a:prstGeom>
        </p:spPr>
        <p:txBody>
          <a:bodyPr lIns="0" tIns="0" rIns="0" bIns="0" anchor="t" anchorCtr="0">
            <a:noAutofit/>
          </a:bodyPr>
          <a:lstStyle>
            <a:lvl1pPr marL="0" indent="0">
              <a:lnSpc>
                <a:spcPct val="100000"/>
              </a:lnSpc>
              <a:spcBef>
                <a:spcPts val="0"/>
              </a:spcBef>
              <a:spcAft>
                <a:spcPts val="0"/>
              </a:spcAft>
              <a:buNone/>
              <a:defRPr sz="926" b="1">
                <a:solidFill>
                  <a:schemeClr val="accent2"/>
                </a:solidFill>
                <a:latin typeface="Calibri" panose="020F0502020204030204" pitchFamily="34" charset="0"/>
              </a:defRPr>
            </a:lvl1pPr>
          </a:lstStyle>
          <a:p>
            <a:pPr lvl="0"/>
            <a:r>
              <a:rPr lang="en-US"/>
              <a:t>Click to add official title</a:t>
            </a:r>
          </a:p>
        </p:txBody>
      </p:sp>
      <p:sp>
        <p:nvSpPr>
          <p:cNvPr id="63" name="Picture Placeholder 2">
            <a:extLst>
              <a:ext uri="{FF2B5EF4-FFF2-40B4-BE49-F238E27FC236}">
                <a16:creationId xmlns:a16="http://schemas.microsoft.com/office/drawing/2014/main" id="{DAEA94B2-D34F-7140-A6F4-254FD90C163E}"/>
              </a:ext>
            </a:extLst>
          </p:cNvPr>
          <p:cNvSpPr>
            <a:spLocks noGrp="1"/>
          </p:cNvSpPr>
          <p:nvPr>
            <p:ph type="pic" sz="quarter" idx="96" hasCustomPrompt="1"/>
          </p:nvPr>
        </p:nvSpPr>
        <p:spPr>
          <a:xfrm>
            <a:off x="2572046" y="3429000"/>
            <a:ext cx="544669" cy="605118"/>
          </a:xfrm>
        </p:spPr>
        <p:txBody>
          <a:bodyPr vert="horz" anchor="ctr" anchorCtr="0">
            <a:normAutofit/>
          </a:bodyPr>
          <a:lstStyle>
            <a:lvl1pPr marL="0" indent="0" algn="ctr">
              <a:buNone/>
              <a:defRPr sz="794"/>
            </a:lvl1pPr>
          </a:lstStyle>
          <a:p>
            <a:r>
              <a:rPr lang="en-US"/>
              <a:t>Icon Placeholder</a:t>
            </a:r>
          </a:p>
        </p:txBody>
      </p:sp>
      <p:sp>
        <p:nvSpPr>
          <p:cNvPr id="78" name="Text Placeholder 4">
            <a:extLst>
              <a:ext uri="{FF2B5EF4-FFF2-40B4-BE49-F238E27FC236}">
                <a16:creationId xmlns:a16="http://schemas.microsoft.com/office/drawing/2014/main" id="{178E1C07-0D30-4A58-A3C1-8D79164FE31D}"/>
              </a:ext>
            </a:extLst>
          </p:cNvPr>
          <p:cNvSpPr>
            <a:spLocks noGrp="1"/>
          </p:cNvSpPr>
          <p:nvPr>
            <p:ph type="body" sz="quarter" idx="135" hasCustomPrompt="1"/>
          </p:nvPr>
        </p:nvSpPr>
        <p:spPr>
          <a:xfrm>
            <a:off x="4736830" y="4110691"/>
            <a:ext cx="1841256" cy="993725"/>
          </a:xfrm>
          <a:prstGeom prst="rect">
            <a:avLst/>
          </a:prstGeom>
        </p:spPr>
        <p:txBody>
          <a:bodyPr/>
          <a:lstStyle>
            <a:lvl1pPr marL="0" marR="0" indent="0" algn="l" defTabSz="82376" rtl="0" eaLnBrk="1" fontAlgn="auto" latinLnBrk="0" hangingPunct="1">
              <a:lnSpc>
                <a:spcPct val="100000"/>
              </a:lnSpc>
              <a:spcBef>
                <a:spcPts val="0"/>
              </a:spcBef>
              <a:spcAft>
                <a:spcPts val="166"/>
              </a:spcAft>
              <a:buClrTx/>
              <a:buSzTx/>
              <a:buFontTx/>
              <a:buNone/>
              <a:tabLst/>
              <a:defRPr sz="794"/>
            </a:lvl1pPr>
          </a:lstStyle>
          <a:p>
            <a:pPr marL="0" marR="0" lvl="0" indent="0" algn="l" defTabSz="82376" rtl="0" eaLnBrk="1" fontAlgn="auto" latinLnBrk="0" hangingPunct="1">
              <a:lnSpc>
                <a:spcPct val="100000"/>
              </a:lnSpc>
              <a:spcBef>
                <a:spcPct val="20000"/>
              </a:spcBef>
              <a:spcAft>
                <a:spcPts val="0"/>
              </a:spcAft>
              <a:buClrTx/>
              <a:buSzTx/>
              <a:buFontTx/>
              <a:buNone/>
              <a:tabLst/>
              <a:defRPr/>
            </a:pPr>
            <a:r>
              <a:rPr lang="en-US"/>
              <a:t>Click to add bio text</a:t>
            </a:r>
          </a:p>
        </p:txBody>
      </p:sp>
      <p:sp>
        <p:nvSpPr>
          <p:cNvPr id="65" name="Text Placeholder 2">
            <a:extLst>
              <a:ext uri="{FF2B5EF4-FFF2-40B4-BE49-F238E27FC236}">
                <a16:creationId xmlns:a16="http://schemas.microsoft.com/office/drawing/2014/main" id="{E943D323-8441-2D44-87A8-64824308BDB7}"/>
              </a:ext>
            </a:extLst>
          </p:cNvPr>
          <p:cNvSpPr>
            <a:spLocks noGrp="1"/>
          </p:cNvSpPr>
          <p:nvPr>
            <p:ph type="body" sz="quarter" idx="98" hasCustomPrompt="1"/>
          </p:nvPr>
        </p:nvSpPr>
        <p:spPr>
          <a:xfrm>
            <a:off x="5352184" y="3515925"/>
            <a:ext cx="1228529" cy="248771"/>
          </a:xfrm>
          <a:prstGeom prst="rect">
            <a:avLst/>
          </a:prstGeom>
        </p:spPr>
        <p:txBody>
          <a:bodyPr lIns="0" tIns="0" rIns="0" bIns="0" anchor="t" anchorCtr="0">
            <a:noAutofit/>
          </a:bodyPr>
          <a:lstStyle>
            <a:lvl1pPr marL="0" indent="0">
              <a:lnSpc>
                <a:spcPct val="100000"/>
              </a:lnSpc>
              <a:spcBef>
                <a:spcPts val="0"/>
              </a:spcBef>
              <a:spcAft>
                <a:spcPts val="0"/>
              </a:spcAft>
              <a:buNone/>
              <a:defRPr sz="1059" b="1">
                <a:solidFill>
                  <a:schemeClr val="tx2"/>
                </a:solidFill>
                <a:latin typeface="Calibri" panose="020F0502020204030204" pitchFamily="34" charset="0"/>
              </a:defRPr>
            </a:lvl1pPr>
          </a:lstStyle>
          <a:p>
            <a:pPr lvl="0"/>
            <a:r>
              <a:rPr lang="en-US"/>
              <a:t>Click to add name</a:t>
            </a:r>
          </a:p>
        </p:txBody>
      </p:sp>
      <p:sp>
        <p:nvSpPr>
          <p:cNvPr id="72" name="Text Placeholder 3">
            <a:extLst>
              <a:ext uri="{FF2B5EF4-FFF2-40B4-BE49-F238E27FC236}">
                <a16:creationId xmlns:a16="http://schemas.microsoft.com/office/drawing/2014/main" id="{E1F6B9C6-63FE-F343-8990-E5ED7C19F895}"/>
              </a:ext>
            </a:extLst>
          </p:cNvPr>
          <p:cNvSpPr>
            <a:spLocks noGrp="1"/>
          </p:cNvSpPr>
          <p:nvPr>
            <p:ph type="body" sz="quarter" idx="99" hasCustomPrompt="1"/>
          </p:nvPr>
        </p:nvSpPr>
        <p:spPr>
          <a:xfrm>
            <a:off x="5352184" y="3778624"/>
            <a:ext cx="1228529" cy="248771"/>
          </a:xfrm>
          <a:prstGeom prst="rect">
            <a:avLst/>
          </a:prstGeom>
        </p:spPr>
        <p:txBody>
          <a:bodyPr lIns="0" tIns="0" rIns="0" bIns="0" anchor="t" anchorCtr="0">
            <a:noAutofit/>
          </a:bodyPr>
          <a:lstStyle>
            <a:lvl1pPr marL="0" indent="0">
              <a:lnSpc>
                <a:spcPct val="100000"/>
              </a:lnSpc>
              <a:spcBef>
                <a:spcPts val="0"/>
              </a:spcBef>
              <a:spcAft>
                <a:spcPts val="0"/>
              </a:spcAft>
              <a:buNone/>
              <a:defRPr sz="926" b="1">
                <a:solidFill>
                  <a:schemeClr val="accent2"/>
                </a:solidFill>
                <a:latin typeface="Calibri" panose="020F0502020204030204" pitchFamily="34" charset="0"/>
              </a:defRPr>
            </a:lvl1pPr>
          </a:lstStyle>
          <a:p>
            <a:pPr lvl="0"/>
            <a:r>
              <a:rPr lang="en-US"/>
              <a:t>Click to add official title</a:t>
            </a:r>
          </a:p>
        </p:txBody>
      </p:sp>
      <p:sp>
        <p:nvSpPr>
          <p:cNvPr id="73" name="Picture Placeholder 2">
            <a:extLst>
              <a:ext uri="{FF2B5EF4-FFF2-40B4-BE49-F238E27FC236}">
                <a16:creationId xmlns:a16="http://schemas.microsoft.com/office/drawing/2014/main" id="{BD7FE3AE-8476-364C-BA7A-73FE7EA643E2}"/>
              </a:ext>
            </a:extLst>
          </p:cNvPr>
          <p:cNvSpPr>
            <a:spLocks noGrp="1"/>
          </p:cNvSpPr>
          <p:nvPr>
            <p:ph type="pic" sz="quarter" idx="100" hasCustomPrompt="1"/>
          </p:nvPr>
        </p:nvSpPr>
        <p:spPr>
          <a:xfrm>
            <a:off x="4738616" y="3429000"/>
            <a:ext cx="544669" cy="605118"/>
          </a:xfrm>
        </p:spPr>
        <p:txBody>
          <a:bodyPr vert="horz" anchor="ctr" anchorCtr="0">
            <a:normAutofit/>
          </a:bodyPr>
          <a:lstStyle>
            <a:lvl1pPr marL="0" indent="0" algn="ctr">
              <a:buNone/>
              <a:defRPr sz="794"/>
            </a:lvl1pPr>
          </a:lstStyle>
          <a:p>
            <a:r>
              <a:rPr lang="en-US"/>
              <a:t>Icon Placeholder</a:t>
            </a:r>
          </a:p>
        </p:txBody>
      </p:sp>
      <p:pic>
        <p:nvPicPr>
          <p:cNvPr id="69" name="Picture 68">
            <a:extLst>
              <a:ext uri="{FF2B5EF4-FFF2-40B4-BE49-F238E27FC236}">
                <a16:creationId xmlns:a16="http://schemas.microsoft.com/office/drawing/2014/main" id="{FDD1183C-7CF7-4B48-B546-308FCCB2DE8B}"/>
              </a:ext>
            </a:extLst>
          </p:cNvPr>
          <p:cNvPicPr preferRelativeResize="0">
            <a:picLocks/>
          </p:cNvPicPr>
          <p:nvPr/>
        </p:nvPicPr>
        <p:blipFill>
          <a:blip r:embed="rId2" cstate="hqprint">
            <a:extLst>
              <a:ext uri="{28A0092B-C50C-407E-A947-70E740481C1C}">
                <a14:useLocalDpi xmlns:a14="http://schemas.microsoft.com/office/drawing/2010/main"/>
              </a:ext>
            </a:extLst>
          </a:blip>
          <a:stretch>
            <a:fillRect/>
          </a:stretch>
        </p:blipFill>
        <p:spPr>
          <a:xfrm>
            <a:off x="1003515" y="1440892"/>
            <a:ext cx="411527" cy="48732"/>
          </a:xfrm>
          <a:prstGeom prst="rect">
            <a:avLst/>
          </a:prstGeom>
          <a:solidFill>
            <a:srgbClr val="E1523D"/>
          </a:solidFill>
        </p:spPr>
      </p:pic>
      <p:pic>
        <p:nvPicPr>
          <p:cNvPr id="70" name="Picture 69">
            <a:extLst>
              <a:ext uri="{FF2B5EF4-FFF2-40B4-BE49-F238E27FC236}">
                <a16:creationId xmlns:a16="http://schemas.microsoft.com/office/drawing/2014/main" id="{56FA9640-B313-1D4B-889F-B3F9969ABAB0}"/>
              </a:ext>
            </a:extLst>
          </p:cNvPr>
          <p:cNvPicPr preferRelativeResize="0">
            <a:picLocks/>
          </p:cNvPicPr>
          <p:nvPr/>
        </p:nvPicPr>
        <p:blipFill>
          <a:blip r:embed="rId2" cstate="hqprint">
            <a:extLst>
              <a:ext uri="{28A0092B-C50C-407E-A947-70E740481C1C}">
                <a14:useLocalDpi xmlns:a14="http://schemas.microsoft.com/office/drawing/2010/main"/>
              </a:ext>
            </a:extLst>
          </a:blip>
          <a:stretch>
            <a:fillRect/>
          </a:stretch>
        </p:blipFill>
        <p:spPr>
          <a:xfrm>
            <a:off x="3183286" y="1440892"/>
            <a:ext cx="411527" cy="48732"/>
          </a:xfrm>
          <a:prstGeom prst="rect">
            <a:avLst/>
          </a:prstGeom>
          <a:solidFill>
            <a:srgbClr val="E1523D"/>
          </a:solidFill>
        </p:spPr>
      </p:pic>
      <p:pic>
        <p:nvPicPr>
          <p:cNvPr id="71" name="Picture 70">
            <a:extLst>
              <a:ext uri="{FF2B5EF4-FFF2-40B4-BE49-F238E27FC236}">
                <a16:creationId xmlns:a16="http://schemas.microsoft.com/office/drawing/2014/main" id="{19B84DD8-46C0-3442-9BAD-35472C55550E}"/>
              </a:ext>
            </a:extLst>
          </p:cNvPr>
          <p:cNvPicPr preferRelativeResize="0">
            <a:picLocks/>
          </p:cNvPicPr>
          <p:nvPr/>
        </p:nvPicPr>
        <p:blipFill>
          <a:blip r:embed="rId2" cstate="hqprint">
            <a:extLst>
              <a:ext uri="{28A0092B-C50C-407E-A947-70E740481C1C}">
                <a14:useLocalDpi xmlns:a14="http://schemas.microsoft.com/office/drawing/2010/main"/>
              </a:ext>
            </a:extLst>
          </a:blip>
          <a:stretch>
            <a:fillRect/>
          </a:stretch>
        </p:blipFill>
        <p:spPr>
          <a:xfrm>
            <a:off x="7528529" y="1440892"/>
            <a:ext cx="411527" cy="48732"/>
          </a:xfrm>
          <a:prstGeom prst="rect">
            <a:avLst/>
          </a:prstGeom>
          <a:solidFill>
            <a:srgbClr val="E1523D"/>
          </a:solidFill>
        </p:spPr>
      </p:pic>
      <p:pic>
        <p:nvPicPr>
          <p:cNvPr id="74" name="Picture 73">
            <a:extLst>
              <a:ext uri="{FF2B5EF4-FFF2-40B4-BE49-F238E27FC236}">
                <a16:creationId xmlns:a16="http://schemas.microsoft.com/office/drawing/2014/main" id="{8B517263-AFED-5E4C-AA30-E5E56F816431}"/>
              </a:ext>
            </a:extLst>
          </p:cNvPr>
          <p:cNvPicPr preferRelativeResize="0">
            <a:picLocks/>
          </p:cNvPicPr>
          <p:nvPr/>
        </p:nvPicPr>
        <p:blipFill>
          <a:blip r:embed="rId2" cstate="hqprint">
            <a:extLst>
              <a:ext uri="{28A0092B-C50C-407E-A947-70E740481C1C}">
                <a14:useLocalDpi xmlns:a14="http://schemas.microsoft.com/office/drawing/2010/main"/>
              </a:ext>
            </a:extLst>
          </a:blip>
          <a:stretch>
            <a:fillRect/>
          </a:stretch>
        </p:blipFill>
        <p:spPr>
          <a:xfrm>
            <a:off x="1002108" y="3420257"/>
            <a:ext cx="411527" cy="48732"/>
          </a:xfrm>
          <a:prstGeom prst="rect">
            <a:avLst/>
          </a:prstGeom>
          <a:solidFill>
            <a:srgbClr val="E1523D"/>
          </a:solidFill>
        </p:spPr>
      </p:pic>
      <p:pic>
        <p:nvPicPr>
          <p:cNvPr id="75" name="Picture 74">
            <a:extLst>
              <a:ext uri="{FF2B5EF4-FFF2-40B4-BE49-F238E27FC236}">
                <a16:creationId xmlns:a16="http://schemas.microsoft.com/office/drawing/2014/main" id="{6F02F930-E779-8048-A684-0AC716647803}"/>
              </a:ext>
            </a:extLst>
          </p:cNvPr>
          <p:cNvPicPr preferRelativeResize="0">
            <a:picLocks/>
          </p:cNvPicPr>
          <p:nvPr/>
        </p:nvPicPr>
        <p:blipFill>
          <a:blip r:embed="rId2" cstate="hqprint">
            <a:extLst>
              <a:ext uri="{28A0092B-C50C-407E-A947-70E740481C1C}">
                <a14:useLocalDpi xmlns:a14="http://schemas.microsoft.com/office/drawing/2010/main"/>
              </a:ext>
            </a:extLst>
          </a:blip>
          <a:stretch>
            <a:fillRect/>
          </a:stretch>
        </p:blipFill>
        <p:spPr>
          <a:xfrm>
            <a:off x="3183286" y="3421056"/>
            <a:ext cx="411527" cy="48732"/>
          </a:xfrm>
          <a:prstGeom prst="rect">
            <a:avLst/>
          </a:prstGeom>
          <a:solidFill>
            <a:srgbClr val="E1523D"/>
          </a:solidFill>
        </p:spPr>
      </p:pic>
      <p:pic>
        <p:nvPicPr>
          <p:cNvPr id="77" name="Picture 76">
            <a:extLst>
              <a:ext uri="{FF2B5EF4-FFF2-40B4-BE49-F238E27FC236}">
                <a16:creationId xmlns:a16="http://schemas.microsoft.com/office/drawing/2014/main" id="{1049B4E0-02CE-C840-9B2B-D72FE7427ED1}"/>
              </a:ext>
            </a:extLst>
          </p:cNvPr>
          <p:cNvPicPr preferRelativeResize="0">
            <a:picLocks/>
          </p:cNvPicPr>
          <p:nvPr/>
        </p:nvPicPr>
        <p:blipFill>
          <a:blip r:embed="rId2" cstate="hqprint">
            <a:extLst>
              <a:ext uri="{28A0092B-C50C-407E-A947-70E740481C1C}">
                <a14:useLocalDpi xmlns:a14="http://schemas.microsoft.com/office/drawing/2010/main"/>
              </a:ext>
            </a:extLst>
          </a:blip>
          <a:stretch>
            <a:fillRect/>
          </a:stretch>
        </p:blipFill>
        <p:spPr>
          <a:xfrm>
            <a:off x="5349856" y="1440892"/>
            <a:ext cx="411527" cy="48732"/>
          </a:xfrm>
          <a:prstGeom prst="rect">
            <a:avLst/>
          </a:prstGeom>
          <a:solidFill>
            <a:srgbClr val="E1523D"/>
          </a:solidFill>
        </p:spPr>
      </p:pic>
      <p:pic>
        <p:nvPicPr>
          <p:cNvPr id="81" name="Picture 80">
            <a:extLst>
              <a:ext uri="{FF2B5EF4-FFF2-40B4-BE49-F238E27FC236}">
                <a16:creationId xmlns:a16="http://schemas.microsoft.com/office/drawing/2014/main" id="{023F6B25-09AF-FF49-AB7F-7E1625479471}"/>
              </a:ext>
            </a:extLst>
          </p:cNvPr>
          <p:cNvPicPr preferRelativeResize="0">
            <a:picLocks/>
          </p:cNvPicPr>
          <p:nvPr/>
        </p:nvPicPr>
        <p:blipFill>
          <a:blip r:embed="rId2" cstate="hqprint">
            <a:extLst>
              <a:ext uri="{28A0092B-C50C-407E-A947-70E740481C1C}">
                <a14:useLocalDpi xmlns:a14="http://schemas.microsoft.com/office/drawing/2010/main"/>
              </a:ext>
            </a:extLst>
          </a:blip>
          <a:stretch>
            <a:fillRect/>
          </a:stretch>
        </p:blipFill>
        <p:spPr>
          <a:xfrm>
            <a:off x="5349856" y="3408831"/>
            <a:ext cx="411527" cy="48389"/>
          </a:xfrm>
          <a:prstGeom prst="rect">
            <a:avLst/>
          </a:prstGeom>
          <a:solidFill>
            <a:srgbClr val="E1523D"/>
          </a:solidFill>
        </p:spPr>
      </p:pic>
      <p:sp>
        <p:nvSpPr>
          <p:cNvPr id="67" name="Slide Number Placeholder 7">
            <a:extLst>
              <a:ext uri="{FF2B5EF4-FFF2-40B4-BE49-F238E27FC236}">
                <a16:creationId xmlns:a16="http://schemas.microsoft.com/office/drawing/2014/main" id="{BB376285-6ECD-7A4F-B74D-B40AB4F4117F}"/>
              </a:ext>
            </a:extLst>
          </p:cNvPr>
          <p:cNvSpPr>
            <a:spLocks noGrp="1"/>
          </p:cNvSpPr>
          <p:nvPr>
            <p:ph type="sldNum" sz="quarter" idx="4"/>
          </p:nvPr>
        </p:nvSpPr>
        <p:spPr>
          <a:xfrm>
            <a:off x="8538814" y="5125756"/>
            <a:ext cx="302594" cy="248771"/>
          </a:xfrm>
          <a:prstGeom prst="rect">
            <a:avLst/>
          </a:prstGeom>
        </p:spPr>
        <p:txBody>
          <a:bodyPr vert="horz" lIns="0" tIns="0" rIns="0" bIns="0" rtlCol="0" anchor="b" anchorCtr="0">
            <a:noAutofit/>
          </a:bodyPr>
          <a:lstStyle>
            <a:lvl1pPr algn="r">
              <a:defRPr sz="662">
                <a:solidFill>
                  <a:srgbClr val="58595B"/>
                </a:solidFill>
                <a:latin typeface="Calibri" panose="020F0502020204030204" pitchFamily="34" charset="0"/>
                <a:cs typeface="Calibri" panose="020F0502020204030204" pitchFamily="34" charset="0"/>
              </a:defRPr>
            </a:lvl1pPr>
          </a:lstStyle>
          <a:p>
            <a:fld id="{495CDFE8-06BB-8C4A-81DE-67EF32F50FC9}" type="slidenum">
              <a:rPr lang="en-US" smtClean="0"/>
              <a:pPr/>
              <a:t>‹N°›</a:t>
            </a:fld>
            <a:endParaRPr lang="en-US"/>
          </a:p>
        </p:txBody>
      </p:sp>
      <p:sp>
        <p:nvSpPr>
          <p:cNvPr id="68" name="Footer Placeholder 2">
            <a:extLst>
              <a:ext uri="{FF2B5EF4-FFF2-40B4-BE49-F238E27FC236}">
                <a16:creationId xmlns:a16="http://schemas.microsoft.com/office/drawing/2014/main" id="{076931F7-7EDC-C94E-9CC6-9AAD85AF1860}"/>
              </a:ext>
            </a:extLst>
          </p:cNvPr>
          <p:cNvSpPr>
            <a:spLocks noGrp="1"/>
          </p:cNvSpPr>
          <p:nvPr>
            <p:ph type="ftr" sz="quarter" idx="3"/>
          </p:nvPr>
        </p:nvSpPr>
        <p:spPr>
          <a:xfrm>
            <a:off x="314063" y="5130928"/>
            <a:ext cx="8224751" cy="248771"/>
          </a:xfrm>
          <a:prstGeom prst="rect">
            <a:avLst/>
          </a:prstGeom>
        </p:spPr>
        <p:txBody>
          <a:bodyPr vert="horz" lIns="0" tIns="0" rIns="0" bIns="0" rtlCol="0" anchor="b"/>
          <a:lstStyle>
            <a:lvl1pPr algn="r">
              <a:defRPr lang="en-US" sz="794" b="1" kern="1200">
                <a:solidFill>
                  <a:srgbClr val="58595B"/>
                </a:solidFill>
                <a:latin typeface="Calibri" panose="020F0502020204030204" pitchFamily="34" charset="0"/>
                <a:ea typeface="+mn-ea"/>
                <a:cs typeface="Calibri" panose="020F0502020204030204" pitchFamily="34" charset="0"/>
              </a:defRPr>
            </a:lvl1pPr>
          </a:lstStyle>
          <a:p>
            <a:endParaRPr lang="en-US"/>
          </a:p>
        </p:txBody>
      </p:sp>
      <p:sp>
        <p:nvSpPr>
          <p:cNvPr id="4" name="Title 3">
            <a:extLst>
              <a:ext uri="{FF2B5EF4-FFF2-40B4-BE49-F238E27FC236}">
                <a16:creationId xmlns:a16="http://schemas.microsoft.com/office/drawing/2014/main" id="{0C587A0C-B11F-4A44-8A74-057337E58B60}"/>
              </a:ext>
            </a:extLst>
          </p:cNvPr>
          <p:cNvSpPr>
            <a:spLocks noGrp="1"/>
          </p:cNvSpPr>
          <p:nvPr>
            <p:ph type="title" hasCustomPrompt="1"/>
          </p:nvPr>
        </p:nvSpPr>
        <p:spPr/>
        <p:txBody>
          <a:bodyPr>
            <a:noAutofit/>
          </a:bodyPr>
          <a:lstStyle>
            <a:lvl1pPr>
              <a:defRPr/>
            </a:lvl1pPr>
          </a:lstStyle>
          <a:p>
            <a:r>
              <a:rPr lang="en-US"/>
              <a:t>Page Title</a:t>
            </a:r>
          </a:p>
        </p:txBody>
      </p:sp>
    </p:spTree>
    <p:extLst>
      <p:ext uri="{BB962C8B-B14F-4D97-AF65-F5344CB8AC3E}">
        <p14:creationId xmlns:p14="http://schemas.microsoft.com/office/powerpoint/2010/main" val="103491486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Eight Bios w/ Photos">
    <p:bg>
      <p:bgPr>
        <a:solidFill>
          <a:schemeClr val="bg1"/>
        </a:solidFill>
        <a:effectLst/>
      </p:bgPr>
    </p:bg>
    <p:spTree>
      <p:nvGrpSpPr>
        <p:cNvPr id="1" name=""/>
        <p:cNvGrpSpPr/>
        <p:nvPr/>
      </p:nvGrpSpPr>
      <p:grpSpPr>
        <a:xfrm>
          <a:off x="0" y="0"/>
          <a:ext cx="0" cy="0"/>
          <a:chOff x="0" y="0"/>
          <a:chExt cx="0" cy="0"/>
        </a:xfrm>
      </p:grpSpPr>
      <p:sp>
        <p:nvSpPr>
          <p:cNvPr id="70" name="Rectangle 3">
            <a:extLst>
              <a:ext uri="{FF2B5EF4-FFF2-40B4-BE49-F238E27FC236}">
                <a16:creationId xmlns:a16="http://schemas.microsoft.com/office/drawing/2014/main" id="{1CD16390-BE0C-9845-BBF2-47085D976410}"/>
              </a:ext>
            </a:extLst>
          </p:cNvPr>
          <p:cNvSpPr/>
          <p:nvPr/>
        </p:nvSpPr>
        <p:spPr>
          <a:xfrm>
            <a:off x="314697" y="3334871"/>
            <a:ext cx="1997118" cy="1781735"/>
          </a:xfrm>
          <a:prstGeom prst="rect">
            <a:avLst/>
          </a:prstGeom>
          <a:solidFill>
            <a:schemeClr val="bg1"/>
          </a:solidFill>
          <a:ln w="38100" cap="sq">
            <a:solidFill>
              <a:srgbClr val="CFD1D1"/>
            </a:solidFill>
            <a:miter lim="800000"/>
          </a:ln>
        </p:spPr>
        <p:style>
          <a:lnRef idx="2">
            <a:schemeClr val="accent1">
              <a:shade val="50000"/>
            </a:schemeClr>
          </a:lnRef>
          <a:fillRef idx="1">
            <a:schemeClr val="accent1"/>
          </a:fillRef>
          <a:effectRef idx="0">
            <a:schemeClr val="accent1"/>
          </a:effectRef>
          <a:fontRef idx="minor">
            <a:schemeClr val="lt1"/>
          </a:fontRef>
        </p:style>
        <p:txBody>
          <a:bodyPr wrap="square" lIns="60103" tIns="30052" rIns="60103" bIns="30052" rtlCol="0" anchor="ctr">
            <a:noAutofit/>
          </a:bodyPr>
          <a:lstStyle/>
          <a:p>
            <a:pPr algn="ctr"/>
            <a:endParaRPr lang="en-US" sz="684">
              <a:latin typeface="Calibri" panose="020F0502020204030204" pitchFamily="34" charset="0"/>
            </a:endParaRPr>
          </a:p>
        </p:txBody>
      </p:sp>
      <p:sp>
        <p:nvSpPr>
          <p:cNvPr id="66" name="Rectangle 3">
            <a:extLst>
              <a:ext uri="{FF2B5EF4-FFF2-40B4-BE49-F238E27FC236}">
                <a16:creationId xmlns:a16="http://schemas.microsoft.com/office/drawing/2014/main" id="{6200D7A8-C45F-5C49-AD3F-F0F1606938BA}"/>
              </a:ext>
            </a:extLst>
          </p:cNvPr>
          <p:cNvSpPr>
            <a:spLocks/>
          </p:cNvSpPr>
          <p:nvPr/>
        </p:nvSpPr>
        <p:spPr>
          <a:xfrm>
            <a:off x="2487319" y="1358153"/>
            <a:ext cx="1997118" cy="1781735"/>
          </a:xfrm>
          <a:prstGeom prst="rect">
            <a:avLst/>
          </a:prstGeom>
          <a:solidFill>
            <a:schemeClr val="bg1"/>
          </a:solidFill>
          <a:ln w="38100" cap="sq">
            <a:solidFill>
              <a:srgbClr val="CFD1D1"/>
            </a:solidFill>
            <a:miter lim="800000"/>
          </a:ln>
        </p:spPr>
        <p:style>
          <a:lnRef idx="2">
            <a:schemeClr val="accent1">
              <a:shade val="50000"/>
            </a:schemeClr>
          </a:lnRef>
          <a:fillRef idx="1">
            <a:schemeClr val="accent1"/>
          </a:fillRef>
          <a:effectRef idx="0">
            <a:schemeClr val="accent1"/>
          </a:effectRef>
          <a:fontRef idx="minor">
            <a:schemeClr val="lt1"/>
          </a:fontRef>
        </p:style>
        <p:txBody>
          <a:bodyPr wrap="square" lIns="60103" tIns="30052" rIns="60103" bIns="30052" rtlCol="0" anchor="ctr">
            <a:noAutofit/>
          </a:bodyPr>
          <a:lstStyle/>
          <a:p>
            <a:pPr algn="ctr"/>
            <a:endParaRPr lang="en-US" sz="684">
              <a:latin typeface="Calibri" panose="020F0502020204030204" pitchFamily="34" charset="0"/>
            </a:endParaRPr>
          </a:p>
        </p:txBody>
      </p:sp>
      <p:sp>
        <p:nvSpPr>
          <p:cNvPr id="67" name="Rectangle 3">
            <a:extLst>
              <a:ext uri="{FF2B5EF4-FFF2-40B4-BE49-F238E27FC236}">
                <a16:creationId xmlns:a16="http://schemas.microsoft.com/office/drawing/2014/main" id="{586A13A4-5EFA-9245-B474-BBFF3CBFB597}"/>
              </a:ext>
            </a:extLst>
          </p:cNvPr>
          <p:cNvSpPr/>
          <p:nvPr/>
        </p:nvSpPr>
        <p:spPr>
          <a:xfrm>
            <a:off x="6832563" y="1358153"/>
            <a:ext cx="1997118" cy="1781735"/>
          </a:xfrm>
          <a:prstGeom prst="rect">
            <a:avLst/>
          </a:prstGeom>
          <a:solidFill>
            <a:schemeClr val="bg1"/>
          </a:solidFill>
          <a:ln w="38100" cap="sq">
            <a:solidFill>
              <a:srgbClr val="CFD1D1"/>
            </a:solidFill>
            <a:miter lim="800000"/>
          </a:ln>
        </p:spPr>
        <p:style>
          <a:lnRef idx="2">
            <a:schemeClr val="accent1">
              <a:shade val="50000"/>
            </a:schemeClr>
          </a:lnRef>
          <a:fillRef idx="1">
            <a:schemeClr val="accent1"/>
          </a:fillRef>
          <a:effectRef idx="0">
            <a:schemeClr val="accent1"/>
          </a:effectRef>
          <a:fontRef idx="minor">
            <a:schemeClr val="lt1"/>
          </a:fontRef>
        </p:style>
        <p:txBody>
          <a:bodyPr wrap="square" lIns="60103" tIns="30052" rIns="60103" bIns="30052" rtlCol="0" anchor="ctr">
            <a:noAutofit/>
          </a:bodyPr>
          <a:lstStyle/>
          <a:p>
            <a:pPr algn="ctr"/>
            <a:endParaRPr lang="en-US" sz="684">
              <a:latin typeface="Calibri" panose="020F0502020204030204" pitchFamily="34" charset="0"/>
            </a:endParaRPr>
          </a:p>
        </p:txBody>
      </p:sp>
      <p:sp>
        <p:nvSpPr>
          <p:cNvPr id="61" name="Rectangle 3">
            <a:extLst>
              <a:ext uri="{FF2B5EF4-FFF2-40B4-BE49-F238E27FC236}">
                <a16:creationId xmlns:a16="http://schemas.microsoft.com/office/drawing/2014/main" id="{77A7C7A0-F8CB-9D44-8245-C02C969D9BFB}"/>
              </a:ext>
            </a:extLst>
          </p:cNvPr>
          <p:cNvSpPr/>
          <p:nvPr/>
        </p:nvSpPr>
        <p:spPr>
          <a:xfrm>
            <a:off x="314697" y="1358153"/>
            <a:ext cx="1997118" cy="1781735"/>
          </a:xfrm>
          <a:prstGeom prst="rect">
            <a:avLst/>
          </a:prstGeom>
          <a:noFill/>
          <a:ln w="38100" cap="sq">
            <a:solidFill>
              <a:srgbClr val="CFD1D1"/>
            </a:solidFill>
            <a:miter lim="800000"/>
          </a:ln>
        </p:spPr>
        <p:style>
          <a:lnRef idx="2">
            <a:schemeClr val="accent1">
              <a:shade val="50000"/>
            </a:schemeClr>
          </a:lnRef>
          <a:fillRef idx="1">
            <a:schemeClr val="accent1"/>
          </a:fillRef>
          <a:effectRef idx="0">
            <a:schemeClr val="accent1"/>
          </a:effectRef>
          <a:fontRef idx="minor">
            <a:schemeClr val="lt1"/>
          </a:fontRef>
        </p:style>
        <p:txBody>
          <a:bodyPr wrap="square" lIns="60103" tIns="30052" rIns="60103" bIns="30052" rtlCol="0" anchor="ctr">
            <a:noAutofit/>
          </a:bodyPr>
          <a:lstStyle/>
          <a:p>
            <a:pPr algn="ctr"/>
            <a:endParaRPr lang="en-US" sz="684">
              <a:latin typeface="Calibri" panose="020F0502020204030204" pitchFamily="34" charset="0"/>
            </a:endParaRPr>
          </a:p>
        </p:txBody>
      </p:sp>
      <p:sp>
        <p:nvSpPr>
          <p:cNvPr id="57" name="Rectangle 3">
            <a:extLst>
              <a:ext uri="{FF2B5EF4-FFF2-40B4-BE49-F238E27FC236}">
                <a16:creationId xmlns:a16="http://schemas.microsoft.com/office/drawing/2014/main" id="{06E49294-A1CD-DC46-9930-C844E3568DC6}"/>
              </a:ext>
            </a:extLst>
          </p:cNvPr>
          <p:cNvSpPr>
            <a:spLocks/>
          </p:cNvSpPr>
          <p:nvPr/>
        </p:nvSpPr>
        <p:spPr>
          <a:xfrm>
            <a:off x="4659941" y="3334871"/>
            <a:ext cx="1997118" cy="1781735"/>
          </a:xfrm>
          <a:prstGeom prst="rect">
            <a:avLst/>
          </a:prstGeom>
          <a:solidFill>
            <a:schemeClr val="bg1"/>
          </a:solidFill>
          <a:ln w="38100" cap="sq">
            <a:solidFill>
              <a:srgbClr val="CFD1D1"/>
            </a:solidFill>
            <a:miter lim="800000"/>
          </a:ln>
        </p:spPr>
        <p:style>
          <a:lnRef idx="2">
            <a:schemeClr val="accent1">
              <a:shade val="50000"/>
            </a:schemeClr>
          </a:lnRef>
          <a:fillRef idx="1">
            <a:schemeClr val="accent1"/>
          </a:fillRef>
          <a:effectRef idx="0">
            <a:schemeClr val="accent1"/>
          </a:effectRef>
          <a:fontRef idx="minor">
            <a:schemeClr val="lt1"/>
          </a:fontRef>
        </p:style>
        <p:txBody>
          <a:bodyPr wrap="square" lIns="60103" tIns="30052" rIns="60103" bIns="30052" rtlCol="0" anchor="ctr">
            <a:noAutofit/>
          </a:bodyPr>
          <a:lstStyle/>
          <a:p>
            <a:pPr algn="ctr"/>
            <a:endParaRPr lang="en-US" sz="684">
              <a:latin typeface="Calibri" panose="020F0502020204030204" pitchFamily="34" charset="0"/>
            </a:endParaRPr>
          </a:p>
        </p:txBody>
      </p:sp>
      <p:sp>
        <p:nvSpPr>
          <p:cNvPr id="58" name="Rectangle 3">
            <a:extLst>
              <a:ext uri="{FF2B5EF4-FFF2-40B4-BE49-F238E27FC236}">
                <a16:creationId xmlns:a16="http://schemas.microsoft.com/office/drawing/2014/main" id="{86F6521E-D648-294D-A62E-64A0413CDFA6}"/>
              </a:ext>
            </a:extLst>
          </p:cNvPr>
          <p:cNvSpPr/>
          <p:nvPr/>
        </p:nvSpPr>
        <p:spPr>
          <a:xfrm>
            <a:off x="6832563" y="3334871"/>
            <a:ext cx="1997118" cy="1781735"/>
          </a:xfrm>
          <a:prstGeom prst="rect">
            <a:avLst/>
          </a:prstGeom>
          <a:solidFill>
            <a:schemeClr val="bg1"/>
          </a:solidFill>
          <a:ln w="38100" cap="sq">
            <a:solidFill>
              <a:srgbClr val="CFD1D1"/>
            </a:solidFill>
            <a:miter lim="800000"/>
          </a:ln>
        </p:spPr>
        <p:style>
          <a:lnRef idx="2">
            <a:schemeClr val="accent1">
              <a:shade val="50000"/>
            </a:schemeClr>
          </a:lnRef>
          <a:fillRef idx="1">
            <a:schemeClr val="accent1"/>
          </a:fillRef>
          <a:effectRef idx="0">
            <a:schemeClr val="accent1"/>
          </a:effectRef>
          <a:fontRef idx="minor">
            <a:schemeClr val="lt1"/>
          </a:fontRef>
        </p:style>
        <p:txBody>
          <a:bodyPr wrap="square" lIns="60103" tIns="30052" rIns="60103" bIns="30052" rtlCol="0" anchor="ctr">
            <a:noAutofit/>
          </a:bodyPr>
          <a:lstStyle/>
          <a:p>
            <a:pPr algn="ctr"/>
            <a:endParaRPr lang="en-US" sz="684">
              <a:latin typeface="Calibri" panose="020F0502020204030204" pitchFamily="34" charset="0"/>
            </a:endParaRPr>
          </a:p>
        </p:txBody>
      </p:sp>
      <p:sp>
        <p:nvSpPr>
          <p:cNvPr id="84" name="Rectangle 3">
            <a:extLst>
              <a:ext uri="{FF2B5EF4-FFF2-40B4-BE49-F238E27FC236}">
                <a16:creationId xmlns:a16="http://schemas.microsoft.com/office/drawing/2014/main" id="{373C3879-638F-4842-AD5B-339C19E9A2B2}"/>
              </a:ext>
            </a:extLst>
          </p:cNvPr>
          <p:cNvSpPr/>
          <p:nvPr/>
        </p:nvSpPr>
        <p:spPr>
          <a:xfrm>
            <a:off x="2487319" y="3334871"/>
            <a:ext cx="1997118" cy="1781735"/>
          </a:xfrm>
          <a:prstGeom prst="rect">
            <a:avLst/>
          </a:prstGeom>
          <a:noFill/>
          <a:ln w="38100" cap="sq">
            <a:solidFill>
              <a:srgbClr val="CFD1D1"/>
            </a:solidFill>
            <a:miter lim="800000"/>
          </a:ln>
        </p:spPr>
        <p:style>
          <a:lnRef idx="2">
            <a:schemeClr val="accent1">
              <a:shade val="50000"/>
            </a:schemeClr>
          </a:lnRef>
          <a:fillRef idx="1">
            <a:schemeClr val="accent1"/>
          </a:fillRef>
          <a:effectRef idx="0">
            <a:schemeClr val="accent1"/>
          </a:effectRef>
          <a:fontRef idx="minor">
            <a:schemeClr val="lt1"/>
          </a:fontRef>
        </p:style>
        <p:txBody>
          <a:bodyPr wrap="square" lIns="60103" tIns="30052" rIns="60103" bIns="30052" rtlCol="0" anchor="ctr">
            <a:noAutofit/>
          </a:bodyPr>
          <a:lstStyle/>
          <a:p>
            <a:pPr algn="ctr"/>
            <a:endParaRPr lang="en-US" sz="684">
              <a:latin typeface="Calibri" panose="020F0502020204030204" pitchFamily="34" charset="0"/>
            </a:endParaRPr>
          </a:p>
        </p:txBody>
      </p:sp>
      <p:sp>
        <p:nvSpPr>
          <p:cNvPr id="98" name="Rectangle 3">
            <a:extLst>
              <a:ext uri="{FF2B5EF4-FFF2-40B4-BE49-F238E27FC236}">
                <a16:creationId xmlns:a16="http://schemas.microsoft.com/office/drawing/2014/main" id="{35E48268-B1E8-3F42-979B-31566739F013}"/>
              </a:ext>
            </a:extLst>
          </p:cNvPr>
          <p:cNvSpPr/>
          <p:nvPr/>
        </p:nvSpPr>
        <p:spPr>
          <a:xfrm>
            <a:off x="4659941" y="1358153"/>
            <a:ext cx="1997118" cy="1781735"/>
          </a:xfrm>
          <a:prstGeom prst="rect">
            <a:avLst/>
          </a:prstGeom>
          <a:solidFill>
            <a:schemeClr val="bg1"/>
          </a:solidFill>
          <a:ln w="38100" cap="sq">
            <a:solidFill>
              <a:srgbClr val="CFD1D1"/>
            </a:solidFill>
            <a:miter lim="800000"/>
          </a:ln>
        </p:spPr>
        <p:style>
          <a:lnRef idx="2">
            <a:schemeClr val="accent1">
              <a:shade val="50000"/>
            </a:schemeClr>
          </a:lnRef>
          <a:fillRef idx="1">
            <a:schemeClr val="accent1"/>
          </a:fillRef>
          <a:effectRef idx="0">
            <a:schemeClr val="accent1"/>
          </a:effectRef>
          <a:fontRef idx="minor">
            <a:schemeClr val="lt1"/>
          </a:fontRef>
        </p:style>
        <p:txBody>
          <a:bodyPr wrap="square" lIns="60103" tIns="30052" rIns="60103" bIns="30052" rtlCol="0" anchor="ctr">
            <a:noAutofit/>
          </a:bodyPr>
          <a:lstStyle/>
          <a:p>
            <a:pPr algn="ctr"/>
            <a:endParaRPr lang="en-US" sz="684">
              <a:latin typeface="Calibri" panose="020F0502020204030204" pitchFamily="34" charset="0"/>
            </a:endParaRPr>
          </a:p>
        </p:txBody>
      </p:sp>
      <p:sp>
        <p:nvSpPr>
          <p:cNvPr id="78" name="Text Placeholder 4">
            <a:extLst>
              <a:ext uri="{FF2B5EF4-FFF2-40B4-BE49-F238E27FC236}">
                <a16:creationId xmlns:a16="http://schemas.microsoft.com/office/drawing/2014/main" id="{9AF65059-CD4E-463D-81D6-EFEF7B35354A}"/>
              </a:ext>
            </a:extLst>
          </p:cNvPr>
          <p:cNvSpPr>
            <a:spLocks noGrp="1"/>
          </p:cNvSpPr>
          <p:nvPr>
            <p:ph type="body" sz="quarter" idx="131" hasCustomPrompt="1"/>
          </p:nvPr>
        </p:nvSpPr>
        <p:spPr>
          <a:xfrm>
            <a:off x="391885" y="2146163"/>
            <a:ext cx="1841256" cy="993725"/>
          </a:xfrm>
          <a:prstGeom prst="rect">
            <a:avLst/>
          </a:prstGeom>
        </p:spPr>
        <p:txBody>
          <a:bodyPr/>
          <a:lstStyle>
            <a:lvl1pPr marL="0" marR="0" indent="0" algn="l" defTabSz="82376" rtl="0" eaLnBrk="1" fontAlgn="auto" latinLnBrk="0" hangingPunct="1">
              <a:lnSpc>
                <a:spcPct val="100000"/>
              </a:lnSpc>
              <a:spcBef>
                <a:spcPts val="0"/>
              </a:spcBef>
              <a:spcAft>
                <a:spcPts val="166"/>
              </a:spcAft>
              <a:buClrTx/>
              <a:buSzTx/>
              <a:buFontTx/>
              <a:buNone/>
              <a:tabLst/>
              <a:defRPr sz="794"/>
            </a:lvl1pPr>
          </a:lstStyle>
          <a:p>
            <a:pPr marL="0" marR="0" lvl="0" indent="0" algn="l" defTabSz="82376" rtl="0" eaLnBrk="1" fontAlgn="auto" latinLnBrk="0" hangingPunct="1">
              <a:lnSpc>
                <a:spcPct val="100000"/>
              </a:lnSpc>
              <a:spcBef>
                <a:spcPct val="20000"/>
              </a:spcBef>
              <a:spcAft>
                <a:spcPts val="0"/>
              </a:spcAft>
              <a:buClrTx/>
              <a:buSzTx/>
              <a:buFontTx/>
              <a:buNone/>
              <a:tabLst/>
              <a:defRPr/>
            </a:pPr>
            <a:r>
              <a:rPr lang="en-US"/>
              <a:t>Click to add bio text</a:t>
            </a:r>
          </a:p>
        </p:txBody>
      </p:sp>
      <p:sp>
        <p:nvSpPr>
          <p:cNvPr id="112" name="Text Placeholder 2">
            <a:extLst>
              <a:ext uri="{FF2B5EF4-FFF2-40B4-BE49-F238E27FC236}">
                <a16:creationId xmlns:a16="http://schemas.microsoft.com/office/drawing/2014/main" id="{4249D7FD-7189-6742-9AA2-A9FD2A904B42}"/>
              </a:ext>
            </a:extLst>
          </p:cNvPr>
          <p:cNvSpPr>
            <a:spLocks noGrp="1"/>
          </p:cNvSpPr>
          <p:nvPr>
            <p:ph type="body" sz="quarter" idx="71" hasCustomPrompt="1"/>
          </p:nvPr>
        </p:nvSpPr>
        <p:spPr>
          <a:xfrm>
            <a:off x="1004611" y="1546412"/>
            <a:ext cx="1228529" cy="248771"/>
          </a:xfrm>
          <a:prstGeom prst="rect">
            <a:avLst/>
          </a:prstGeom>
        </p:spPr>
        <p:txBody>
          <a:bodyPr lIns="0" tIns="0" rIns="0" bIns="0" anchor="t" anchorCtr="0">
            <a:noAutofit/>
          </a:bodyPr>
          <a:lstStyle>
            <a:lvl1pPr marL="0" indent="0">
              <a:lnSpc>
                <a:spcPct val="100000"/>
              </a:lnSpc>
              <a:spcBef>
                <a:spcPts val="0"/>
              </a:spcBef>
              <a:spcAft>
                <a:spcPts val="0"/>
              </a:spcAft>
              <a:buNone/>
              <a:defRPr sz="1059" b="1">
                <a:solidFill>
                  <a:schemeClr val="tx2"/>
                </a:solidFill>
                <a:latin typeface="Calibri" panose="020F0502020204030204" pitchFamily="34" charset="0"/>
              </a:defRPr>
            </a:lvl1pPr>
          </a:lstStyle>
          <a:p>
            <a:pPr lvl="0"/>
            <a:r>
              <a:rPr lang="en-US"/>
              <a:t>Click to add name</a:t>
            </a:r>
          </a:p>
        </p:txBody>
      </p:sp>
      <p:sp>
        <p:nvSpPr>
          <p:cNvPr id="113" name="Text Placeholder 3">
            <a:extLst>
              <a:ext uri="{FF2B5EF4-FFF2-40B4-BE49-F238E27FC236}">
                <a16:creationId xmlns:a16="http://schemas.microsoft.com/office/drawing/2014/main" id="{9A3C1F7D-AAD2-BD43-B22E-D32263E1A9C2}"/>
              </a:ext>
            </a:extLst>
          </p:cNvPr>
          <p:cNvSpPr>
            <a:spLocks noGrp="1"/>
          </p:cNvSpPr>
          <p:nvPr>
            <p:ph type="body" sz="quarter" idx="72" hasCustomPrompt="1"/>
          </p:nvPr>
        </p:nvSpPr>
        <p:spPr>
          <a:xfrm>
            <a:off x="1004611" y="1802122"/>
            <a:ext cx="1228529" cy="248771"/>
          </a:xfrm>
          <a:prstGeom prst="rect">
            <a:avLst/>
          </a:prstGeom>
        </p:spPr>
        <p:txBody>
          <a:bodyPr lIns="0" tIns="0" rIns="0" bIns="0" anchor="t" anchorCtr="0">
            <a:noAutofit/>
          </a:bodyPr>
          <a:lstStyle>
            <a:lvl1pPr marL="0" indent="0">
              <a:lnSpc>
                <a:spcPct val="100000"/>
              </a:lnSpc>
              <a:spcBef>
                <a:spcPts val="0"/>
              </a:spcBef>
              <a:spcAft>
                <a:spcPts val="0"/>
              </a:spcAft>
              <a:buNone/>
              <a:defRPr sz="926" b="1">
                <a:solidFill>
                  <a:schemeClr val="accent2"/>
                </a:solidFill>
                <a:latin typeface="Calibri" panose="020F0502020204030204" pitchFamily="34" charset="0"/>
              </a:defRPr>
            </a:lvl1pPr>
          </a:lstStyle>
          <a:p>
            <a:pPr lvl="0"/>
            <a:r>
              <a:rPr lang="en-US"/>
              <a:t>Click to add official title</a:t>
            </a:r>
          </a:p>
        </p:txBody>
      </p:sp>
      <p:sp>
        <p:nvSpPr>
          <p:cNvPr id="115" name="Picture Placeholder 2">
            <a:extLst>
              <a:ext uri="{FF2B5EF4-FFF2-40B4-BE49-F238E27FC236}">
                <a16:creationId xmlns:a16="http://schemas.microsoft.com/office/drawing/2014/main" id="{C6AA1AF5-782F-904D-9199-8E0A2B18CC1C}"/>
              </a:ext>
            </a:extLst>
          </p:cNvPr>
          <p:cNvSpPr>
            <a:spLocks noGrp="1"/>
          </p:cNvSpPr>
          <p:nvPr>
            <p:ph type="pic" sz="quarter" idx="28" hasCustomPrompt="1"/>
          </p:nvPr>
        </p:nvSpPr>
        <p:spPr>
          <a:xfrm>
            <a:off x="393372" y="1438835"/>
            <a:ext cx="544669" cy="605118"/>
          </a:xfrm>
        </p:spPr>
        <p:txBody>
          <a:bodyPr vert="horz" anchor="ctr" anchorCtr="0">
            <a:normAutofit/>
          </a:bodyPr>
          <a:lstStyle>
            <a:lvl1pPr marL="0" indent="0" algn="ctr">
              <a:buNone/>
              <a:defRPr sz="794"/>
            </a:lvl1pPr>
          </a:lstStyle>
          <a:p>
            <a:r>
              <a:rPr lang="en-US"/>
              <a:t>Icon Placeholder</a:t>
            </a:r>
          </a:p>
        </p:txBody>
      </p:sp>
      <p:sp>
        <p:nvSpPr>
          <p:cNvPr id="83" name="Text Placeholder 4">
            <a:extLst>
              <a:ext uri="{FF2B5EF4-FFF2-40B4-BE49-F238E27FC236}">
                <a16:creationId xmlns:a16="http://schemas.microsoft.com/office/drawing/2014/main" id="{1FD1C96C-6D23-4C3D-BE8C-6CB86326DB27}"/>
              </a:ext>
            </a:extLst>
          </p:cNvPr>
          <p:cNvSpPr>
            <a:spLocks noGrp="1"/>
          </p:cNvSpPr>
          <p:nvPr>
            <p:ph type="body" sz="quarter" idx="132" hasCustomPrompt="1"/>
          </p:nvPr>
        </p:nvSpPr>
        <p:spPr>
          <a:xfrm>
            <a:off x="2570260" y="2148580"/>
            <a:ext cx="1841256" cy="993725"/>
          </a:xfrm>
          <a:prstGeom prst="rect">
            <a:avLst/>
          </a:prstGeom>
        </p:spPr>
        <p:txBody>
          <a:bodyPr/>
          <a:lstStyle>
            <a:lvl1pPr marL="0" marR="0" indent="0" algn="l" defTabSz="82376" rtl="0" eaLnBrk="1" fontAlgn="auto" latinLnBrk="0" hangingPunct="1">
              <a:lnSpc>
                <a:spcPct val="100000"/>
              </a:lnSpc>
              <a:spcBef>
                <a:spcPts val="0"/>
              </a:spcBef>
              <a:spcAft>
                <a:spcPts val="166"/>
              </a:spcAft>
              <a:buClrTx/>
              <a:buSzTx/>
              <a:buFontTx/>
              <a:buNone/>
              <a:tabLst/>
              <a:defRPr sz="794"/>
            </a:lvl1pPr>
          </a:lstStyle>
          <a:p>
            <a:pPr marL="0" marR="0" lvl="0" indent="0" algn="l" defTabSz="82376" rtl="0" eaLnBrk="1" fontAlgn="auto" latinLnBrk="0" hangingPunct="1">
              <a:lnSpc>
                <a:spcPct val="100000"/>
              </a:lnSpc>
              <a:spcBef>
                <a:spcPct val="20000"/>
              </a:spcBef>
              <a:spcAft>
                <a:spcPts val="0"/>
              </a:spcAft>
              <a:buClrTx/>
              <a:buSzTx/>
              <a:buFontTx/>
              <a:buNone/>
              <a:tabLst/>
              <a:defRPr/>
            </a:pPr>
            <a:r>
              <a:rPr lang="en-US"/>
              <a:t>Click to add bio text</a:t>
            </a:r>
          </a:p>
        </p:txBody>
      </p:sp>
      <p:sp>
        <p:nvSpPr>
          <p:cNvPr id="79" name="Text Placeholder 2">
            <a:extLst>
              <a:ext uri="{FF2B5EF4-FFF2-40B4-BE49-F238E27FC236}">
                <a16:creationId xmlns:a16="http://schemas.microsoft.com/office/drawing/2014/main" id="{B1FDFC83-8946-EE42-BB1A-72BB138A85F7}"/>
              </a:ext>
            </a:extLst>
          </p:cNvPr>
          <p:cNvSpPr>
            <a:spLocks noGrp="1"/>
          </p:cNvSpPr>
          <p:nvPr>
            <p:ph type="body" sz="quarter" idx="78" hasCustomPrompt="1"/>
          </p:nvPr>
        </p:nvSpPr>
        <p:spPr>
          <a:xfrm>
            <a:off x="3183286" y="1546412"/>
            <a:ext cx="1228529" cy="248771"/>
          </a:xfrm>
          <a:prstGeom prst="rect">
            <a:avLst/>
          </a:prstGeom>
        </p:spPr>
        <p:txBody>
          <a:bodyPr lIns="0" tIns="0" rIns="0" bIns="0" anchor="t" anchorCtr="0">
            <a:noAutofit/>
          </a:bodyPr>
          <a:lstStyle>
            <a:lvl1pPr marL="0" indent="0">
              <a:lnSpc>
                <a:spcPct val="100000"/>
              </a:lnSpc>
              <a:spcBef>
                <a:spcPts val="0"/>
              </a:spcBef>
              <a:spcAft>
                <a:spcPts val="0"/>
              </a:spcAft>
              <a:buNone/>
              <a:defRPr sz="1059" b="1">
                <a:solidFill>
                  <a:schemeClr val="tx2"/>
                </a:solidFill>
                <a:latin typeface="Calibri" panose="020F0502020204030204" pitchFamily="34" charset="0"/>
              </a:defRPr>
            </a:lvl1pPr>
          </a:lstStyle>
          <a:p>
            <a:pPr lvl="0"/>
            <a:r>
              <a:rPr lang="en-US"/>
              <a:t>Click to add name</a:t>
            </a:r>
          </a:p>
        </p:txBody>
      </p:sp>
      <p:sp>
        <p:nvSpPr>
          <p:cNvPr id="80" name="Text Placeholder 3">
            <a:extLst>
              <a:ext uri="{FF2B5EF4-FFF2-40B4-BE49-F238E27FC236}">
                <a16:creationId xmlns:a16="http://schemas.microsoft.com/office/drawing/2014/main" id="{AD87925D-0145-6940-AAD1-C5272C4DE311}"/>
              </a:ext>
            </a:extLst>
          </p:cNvPr>
          <p:cNvSpPr>
            <a:spLocks noGrp="1"/>
          </p:cNvSpPr>
          <p:nvPr>
            <p:ph type="body" sz="quarter" idx="79" hasCustomPrompt="1"/>
          </p:nvPr>
        </p:nvSpPr>
        <p:spPr>
          <a:xfrm>
            <a:off x="3183286" y="1802122"/>
            <a:ext cx="1228529" cy="248771"/>
          </a:xfrm>
          <a:prstGeom prst="rect">
            <a:avLst/>
          </a:prstGeom>
        </p:spPr>
        <p:txBody>
          <a:bodyPr lIns="0" tIns="0" rIns="0" bIns="0" anchor="t" anchorCtr="0">
            <a:noAutofit/>
          </a:bodyPr>
          <a:lstStyle>
            <a:lvl1pPr marL="0" indent="0">
              <a:lnSpc>
                <a:spcPct val="100000"/>
              </a:lnSpc>
              <a:spcBef>
                <a:spcPts val="0"/>
              </a:spcBef>
              <a:spcAft>
                <a:spcPts val="0"/>
              </a:spcAft>
              <a:buNone/>
              <a:defRPr sz="926" b="1">
                <a:solidFill>
                  <a:schemeClr val="accent2"/>
                </a:solidFill>
                <a:latin typeface="Calibri" panose="020F0502020204030204" pitchFamily="34" charset="0"/>
              </a:defRPr>
            </a:lvl1pPr>
          </a:lstStyle>
          <a:p>
            <a:pPr lvl="0"/>
            <a:r>
              <a:rPr lang="en-US"/>
              <a:t>Click to add official title</a:t>
            </a:r>
          </a:p>
        </p:txBody>
      </p:sp>
      <p:sp>
        <p:nvSpPr>
          <p:cNvPr id="82" name="Picture Placeholder 2">
            <a:extLst>
              <a:ext uri="{FF2B5EF4-FFF2-40B4-BE49-F238E27FC236}">
                <a16:creationId xmlns:a16="http://schemas.microsoft.com/office/drawing/2014/main" id="{591088DF-996B-884A-BC66-C48DE28450DC}"/>
              </a:ext>
            </a:extLst>
          </p:cNvPr>
          <p:cNvSpPr>
            <a:spLocks noGrp="1"/>
          </p:cNvSpPr>
          <p:nvPr>
            <p:ph type="pic" sz="quarter" idx="80" hasCustomPrompt="1"/>
          </p:nvPr>
        </p:nvSpPr>
        <p:spPr>
          <a:xfrm>
            <a:off x="2572046" y="1438835"/>
            <a:ext cx="544669" cy="605118"/>
          </a:xfrm>
        </p:spPr>
        <p:txBody>
          <a:bodyPr vert="horz" anchor="ctr" anchorCtr="0">
            <a:normAutofit/>
          </a:bodyPr>
          <a:lstStyle>
            <a:lvl1pPr marL="0" indent="0" algn="ctr">
              <a:buNone/>
              <a:defRPr sz="794"/>
            </a:lvl1pPr>
          </a:lstStyle>
          <a:p>
            <a:r>
              <a:rPr lang="en-US"/>
              <a:t>Icon Placeholder</a:t>
            </a:r>
          </a:p>
        </p:txBody>
      </p:sp>
      <p:sp>
        <p:nvSpPr>
          <p:cNvPr id="87" name="Text Placeholder 4">
            <a:extLst>
              <a:ext uri="{FF2B5EF4-FFF2-40B4-BE49-F238E27FC236}">
                <a16:creationId xmlns:a16="http://schemas.microsoft.com/office/drawing/2014/main" id="{15A69DDE-D023-496E-8464-569B8CCFEBB8}"/>
              </a:ext>
            </a:extLst>
          </p:cNvPr>
          <p:cNvSpPr>
            <a:spLocks noGrp="1"/>
          </p:cNvSpPr>
          <p:nvPr>
            <p:ph type="body" sz="quarter" idx="133" hasCustomPrompt="1"/>
          </p:nvPr>
        </p:nvSpPr>
        <p:spPr>
          <a:xfrm>
            <a:off x="4736830" y="2150833"/>
            <a:ext cx="1841256" cy="993725"/>
          </a:xfrm>
          <a:prstGeom prst="rect">
            <a:avLst/>
          </a:prstGeom>
        </p:spPr>
        <p:txBody>
          <a:bodyPr/>
          <a:lstStyle>
            <a:lvl1pPr marL="0" marR="0" indent="0" algn="l" defTabSz="82376" rtl="0" eaLnBrk="1" fontAlgn="auto" latinLnBrk="0" hangingPunct="1">
              <a:lnSpc>
                <a:spcPct val="100000"/>
              </a:lnSpc>
              <a:spcBef>
                <a:spcPts val="0"/>
              </a:spcBef>
              <a:spcAft>
                <a:spcPts val="166"/>
              </a:spcAft>
              <a:buClrTx/>
              <a:buSzTx/>
              <a:buFontTx/>
              <a:buNone/>
              <a:tabLst/>
              <a:defRPr sz="794"/>
            </a:lvl1pPr>
          </a:lstStyle>
          <a:p>
            <a:pPr marL="0" marR="0" lvl="0" indent="0" algn="l" defTabSz="82376" rtl="0" eaLnBrk="1" fontAlgn="auto" latinLnBrk="0" hangingPunct="1">
              <a:lnSpc>
                <a:spcPct val="100000"/>
              </a:lnSpc>
              <a:spcBef>
                <a:spcPct val="20000"/>
              </a:spcBef>
              <a:spcAft>
                <a:spcPts val="0"/>
              </a:spcAft>
              <a:buClrTx/>
              <a:buSzTx/>
              <a:buFontTx/>
              <a:buNone/>
              <a:tabLst/>
              <a:defRPr/>
            </a:pPr>
            <a:r>
              <a:rPr lang="en-US"/>
              <a:t>Click to add bio text</a:t>
            </a:r>
          </a:p>
        </p:txBody>
      </p:sp>
      <p:sp>
        <p:nvSpPr>
          <p:cNvPr id="100" name="Text Placeholder 2">
            <a:extLst>
              <a:ext uri="{FF2B5EF4-FFF2-40B4-BE49-F238E27FC236}">
                <a16:creationId xmlns:a16="http://schemas.microsoft.com/office/drawing/2014/main" id="{B8D2BE1D-9626-F444-9C0E-FFCBA26129E1}"/>
              </a:ext>
            </a:extLst>
          </p:cNvPr>
          <p:cNvSpPr>
            <a:spLocks noGrp="1"/>
          </p:cNvSpPr>
          <p:nvPr>
            <p:ph type="body" sz="quarter" idx="86" hasCustomPrompt="1"/>
          </p:nvPr>
        </p:nvSpPr>
        <p:spPr>
          <a:xfrm>
            <a:off x="5349856" y="1546412"/>
            <a:ext cx="1228529" cy="248771"/>
          </a:xfrm>
          <a:prstGeom prst="rect">
            <a:avLst/>
          </a:prstGeom>
        </p:spPr>
        <p:txBody>
          <a:bodyPr lIns="0" tIns="0" rIns="0" bIns="0" anchor="t" anchorCtr="0">
            <a:noAutofit/>
          </a:bodyPr>
          <a:lstStyle>
            <a:lvl1pPr marL="0" indent="0">
              <a:lnSpc>
                <a:spcPct val="100000"/>
              </a:lnSpc>
              <a:spcBef>
                <a:spcPts val="0"/>
              </a:spcBef>
              <a:spcAft>
                <a:spcPts val="0"/>
              </a:spcAft>
              <a:buNone/>
              <a:defRPr sz="1059" b="1">
                <a:solidFill>
                  <a:schemeClr val="tx2"/>
                </a:solidFill>
                <a:latin typeface="Calibri" panose="020F0502020204030204" pitchFamily="34" charset="0"/>
              </a:defRPr>
            </a:lvl1pPr>
          </a:lstStyle>
          <a:p>
            <a:pPr lvl="0"/>
            <a:r>
              <a:rPr lang="en-US"/>
              <a:t>Click to add name</a:t>
            </a:r>
          </a:p>
        </p:txBody>
      </p:sp>
      <p:sp>
        <p:nvSpPr>
          <p:cNvPr id="101" name="Text Placeholder 3">
            <a:extLst>
              <a:ext uri="{FF2B5EF4-FFF2-40B4-BE49-F238E27FC236}">
                <a16:creationId xmlns:a16="http://schemas.microsoft.com/office/drawing/2014/main" id="{82338A8B-0E5B-E14B-8197-A31F7FD7812B}"/>
              </a:ext>
            </a:extLst>
          </p:cNvPr>
          <p:cNvSpPr>
            <a:spLocks noGrp="1"/>
          </p:cNvSpPr>
          <p:nvPr>
            <p:ph type="body" sz="quarter" idx="87" hasCustomPrompt="1"/>
          </p:nvPr>
        </p:nvSpPr>
        <p:spPr>
          <a:xfrm>
            <a:off x="5349856" y="1802122"/>
            <a:ext cx="1228529" cy="248771"/>
          </a:xfrm>
          <a:prstGeom prst="rect">
            <a:avLst/>
          </a:prstGeom>
        </p:spPr>
        <p:txBody>
          <a:bodyPr lIns="0" tIns="0" rIns="0" bIns="0" anchor="t" anchorCtr="0">
            <a:noAutofit/>
          </a:bodyPr>
          <a:lstStyle>
            <a:lvl1pPr marL="0" indent="0">
              <a:lnSpc>
                <a:spcPct val="100000"/>
              </a:lnSpc>
              <a:spcBef>
                <a:spcPts val="0"/>
              </a:spcBef>
              <a:spcAft>
                <a:spcPts val="0"/>
              </a:spcAft>
              <a:buNone/>
              <a:defRPr sz="926" b="1">
                <a:solidFill>
                  <a:schemeClr val="accent2"/>
                </a:solidFill>
                <a:latin typeface="Calibri" panose="020F0502020204030204" pitchFamily="34" charset="0"/>
              </a:defRPr>
            </a:lvl1pPr>
          </a:lstStyle>
          <a:p>
            <a:pPr lvl="0"/>
            <a:r>
              <a:rPr lang="en-US"/>
              <a:t>Click to add official title</a:t>
            </a:r>
          </a:p>
        </p:txBody>
      </p:sp>
      <p:sp>
        <p:nvSpPr>
          <p:cNvPr id="102" name="Picture Placeholder 2">
            <a:extLst>
              <a:ext uri="{FF2B5EF4-FFF2-40B4-BE49-F238E27FC236}">
                <a16:creationId xmlns:a16="http://schemas.microsoft.com/office/drawing/2014/main" id="{463EADD4-C60B-9A44-887E-6E12F6F9603C}"/>
              </a:ext>
            </a:extLst>
          </p:cNvPr>
          <p:cNvSpPr>
            <a:spLocks noGrp="1"/>
          </p:cNvSpPr>
          <p:nvPr>
            <p:ph type="pic" sz="quarter" idx="88" hasCustomPrompt="1"/>
          </p:nvPr>
        </p:nvSpPr>
        <p:spPr>
          <a:xfrm>
            <a:off x="4738616" y="1438835"/>
            <a:ext cx="544669" cy="605118"/>
          </a:xfrm>
        </p:spPr>
        <p:txBody>
          <a:bodyPr vert="horz" anchor="ctr" anchorCtr="0">
            <a:normAutofit/>
          </a:bodyPr>
          <a:lstStyle>
            <a:lvl1pPr marL="0" indent="0" algn="ctr">
              <a:buNone/>
              <a:defRPr sz="794"/>
            </a:lvl1pPr>
          </a:lstStyle>
          <a:p>
            <a:r>
              <a:rPr lang="en-US"/>
              <a:t>Icon Placeholder</a:t>
            </a:r>
          </a:p>
        </p:txBody>
      </p:sp>
      <p:sp>
        <p:nvSpPr>
          <p:cNvPr id="92" name="Text Placeholder 4">
            <a:extLst>
              <a:ext uri="{FF2B5EF4-FFF2-40B4-BE49-F238E27FC236}">
                <a16:creationId xmlns:a16="http://schemas.microsoft.com/office/drawing/2014/main" id="{8A15E436-7537-4759-A8D9-F4EA62DEC39F}"/>
              </a:ext>
            </a:extLst>
          </p:cNvPr>
          <p:cNvSpPr>
            <a:spLocks noGrp="1"/>
          </p:cNvSpPr>
          <p:nvPr>
            <p:ph type="body" sz="quarter" idx="134" hasCustomPrompt="1"/>
          </p:nvPr>
        </p:nvSpPr>
        <p:spPr>
          <a:xfrm>
            <a:off x="6911647" y="2139423"/>
            <a:ext cx="1841256" cy="993725"/>
          </a:xfrm>
          <a:prstGeom prst="rect">
            <a:avLst/>
          </a:prstGeom>
        </p:spPr>
        <p:txBody>
          <a:bodyPr/>
          <a:lstStyle>
            <a:lvl1pPr marL="0" marR="0" indent="0" algn="l" defTabSz="82376" rtl="0" eaLnBrk="1" fontAlgn="auto" latinLnBrk="0" hangingPunct="1">
              <a:lnSpc>
                <a:spcPct val="100000"/>
              </a:lnSpc>
              <a:spcBef>
                <a:spcPts val="0"/>
              </a:spcBef>
              <a:spcAft>
                <a:spcPts val="166"/>
              </a:spcAft>
              <a:buClrTx/>
              <a:buSzTx/>
              <a:buFontTx/>
              <a:buNone/>
              <a:tabLst/>
              <a:defRPr sz="794"/>
            </a:lvl1pPr>
          </a:lstStyle>
          <a:p>
            <a:pPr marL="0" marR="0" lvl="0" indent="0" algn="l" defTabSz="82376" rtl="0" eaLnBrk="1" fontAlgn="auto" latinLnBrk="0" hangingPunct="1">
              <a:lnSpc>
                <a:spcPct val="100000"/>
              </a:lnSpc>
              <a:spcBef>
                <a:spcPct val="20000"/>
              </a:spcBef>
              <a:spcAft>
                <a:spcPts val="0"/>
              </a:spcAft>
              <a:buClrTx/>
              <a:buSzTx/>
              <a:buFontTx/>
              <a:buNone/>
              <a:tabLst/>
              <a:defRPr/>
            </a:pPr>
            <a:r>
              <a:rPr lang="en-US"/>
              <a:t>Click to add bio text</a:t>
            </a:r>
          </a:p>
        </p:txBody>
      </p:sp>
      <p:sp>
        <p:nvSpPr>
          <p:cNvPr id="110" name="Text Placeholder 2">
            <a:extLst>
              <a:ext uri="{FF2B5EF4-FFF2-40B4-BE49-F238E27FC236}">
                <a16:creationId xmlns:a16="http://schemas.microsoft.com/office/drawing/2014/main" id="{086C9A32-E41A-F547-8505-B842EF2BCBDF}"/>
              </a:ext>
            </a:extLst>
          </p:cNvPr>
          <p:cNvSpPr>
            <a:spLocks noGrp="1"/>
          </p:cNvSpPr>
          <p:nvPr>
            <p:ph type="body" sz="quarter" idx="90" hasCustomPrompt="1"/>
          </p:nvPr>
        </p:nvSpPr>
        <p:spPr>
          <a:xfrm>
            <a:off x="7528529" y="1546412"/>
            <a:ext cx="1228529" cy="248771"/>
          </a:xfrm>
          <a:prstGeom prst="rect">
            <a:avLst/>
          </a:prstGeom>
        </p:spPr>
        <p:txBody>
          <a:bodyPr lIns="0" tIns="0" rIns="0" bIns="0" anchor="t" anchorCtr="0">
            <a:noAutofit/>
          </a:bodyPr>
          <a:lstStyle>
            <a:lvl1pPr marL="0" indent="0">
              <a:lnSpc>
                <a:spcPct val="100000"/>
              </a:lnSpc>
              <a:spcBef>
                <a:spcPts val="0"/>
              </a:spcBef>
              <a:spcAft>
                <a:spcPts val="0"/>
              </a:spcAft>
              <a:buNone/>
              <a:defRPr sz="1059" b="1">
                <a:solidFill>
                  <a:schemeClr val="tx2"/>
                </a:solidFill>
                <a:latin typeface="Calibri" panose="020F0502020204030204" pitchFamily="34" charset="0"/>
              </a:defRPr>
            </a:lvl1pPr>
          </a:lstStyle>
          <a:p>
            <a:pPr lvl="0"/>
            <a:r>
              <a:rPr lang="en-US"/>
              <a:t>Click to add name</a:t>
            </a:r>
          </a:p>
        </p:txBody>
      </p:sp>
      <p:sp>
        <p:nvSpPr>
          <p:cNvPr id="111" name="Text Placeholder 3">
            <a:extLst>
              <a:ext uri="{FF2B5EF4-FFF2-40B4-BE49-F238E27FC236}">
                <a16:creationId xmlns:a16="http://schemas.microsoft.com/office/drawing/2014/main" id="{BE5450A3-C0D6-004F-82AF-5D8814B6469F}"/>
              </a:ext>
            </a:extLst>
          </p:cNvPr>
          <p:cNvSpPr>
            <a:spLocks noGrp="1"/>
          </p:cNvSpPr>
          <p:nvPr>
            <p:ph type="body" sz="quarter" idx="91" hasCustomPrompt="1"/>
          </p:nvPr>
        </p:nvSpPr>
        <p:spPr>
          <a:xfrm>
            <a:off x="7528529" y="1801906"/>
            <a:ext cx="1228529" cy="248771"/>
          </a:xfrm>
          <a:prstGeom prst="rect">
            <a:avLst/>
          </a:prstGeom>
        </p:spPr>
        <p:txBody>
          <a:bodyPr lIns="0" tIns="0" rIns="0" bIns="0" anchor="t" anchorCtr="0">
            <a:noAutofit/>
          </a:bodyPr>
          <a:lstStyle>
            <a:lvl1pPr marL="0" indent="0">
              <a:lnSpc>
                <a:spcPct val="100000"/>
              </a:lnSpc>
              <a:spcBef>
                <a:spcPts val="0"/>
              </a:spcBef>
              <a:spcAft>
                <a:spcPts val="0"/>
              </a:spcAft>
              <a:buNone/>
              <a:defRPr sz="926" b="1">
                <a:solidFill>
                  <a:schemeClr val="accent2"/>
                </a:solidFill>
                <a:latin typeface="Calibri" panose="020F0502020204030204" pitchFamily="34" charset="0"/>
              </a:defRPr>
            </a:lvl1pPr>
          </a:lstStyle>
          <a:p>
            <a:pPr lvl="0"/>
            <a:r>
              <a:rPr lang="en-US"/>
              <a:t>Click to add official title</a:t>
            </a:r>
          </a:p>
        </p:txBody>
      </p:sp>
      <p:sp>
        <p:nvSpPr>
          <p:cNvPr id="118" name="Picture Placeholder 2">
            <a:extLst>
              <a:ext uri="{FF2B5EF4-FFF2-40B4-BE49-F238E27FC236}">
                <a16:creationId xmlns:a16="http://schemas.microsoft.com/office/drawing/2014/main" id="{F5E85013-27F5-5A40-8BA6-B5E2EAAC4632}"/>
              </a:ext>
            </a:extLst>
          </p:cNvPr>
          <p:cNvSpPr>
            <a:spLocks noGrp="1"/>
          </p:cNvSpPr>
          <p:nvPr>
            <p:ph type="pic" sz="quarter" idx="92" hasCustomPrompt="1"/>
          </p:nvPr>
        </p:nvSpPr>
        <p:spPr>
          <a:xfrm>
            <a:off x="6911238" y="1438835"/>
            <a:ext cx="544669" cy="605118"/>
          </a:xfrm>
        </p:spPr>
        <p:txBody>
          <a:bodyPr vert="horz" anchor="ctr" anchorCtr="0">
            <a:normAutofit/>
          </a:bodyPr>
          <a:lstStyle>
            <a:lvl1pPr marL="0" indent="0" algn="ctr">
              <a:buNone/>
              <a:defRPr sz="794"/>
            </a:lvl1pPr>
          </a:lstStyle>
          <a:p>
            <a:r>
              <a:rPr lang="en-US"/>
              <a:t>Icon Placeholder</a:t>
            </a:r>
          </a:p>
        </p:txBody>
      </p:sp>
      <p:sp>
        <p:nvSpPr>
          <p:cNvPr id="99" name="Text Placeholder 4">
            <a:extLst>
              <a:ext uri="{FF2B5EF4-FFF2-40B4-BE49-F238E27FC236}">
                <a16:creationId xmlns:a16="http://schemas.microsoft.com/office/drawing/2014/main" id="{6AC5F041-EDFA-452D-AFDA-9D2EB7E7ABB6}"/>
              </a:ext>
            </a:extLst>
          </p:cNvPr>
          <p:cNvSpPr>
            <a:spLocks noGrp="1"/>
          </p:cNvSpPr>
          <p:nvPr>
            <p:ph type="body" sz="quarter" idx="137" hasCustomPrompt="1"/>
          </p:nvPr>
        </p:nvSpPr>
        <p:spPr>
          <a:xfrm>
            <a:off x="393671" y="4115396"/>
            <a:ext cx="1841256" cy="993725"/>
          </a:xfrm>
          <a:prstGeom prst="rect">
            <a:avLst/>
          </a:prstGeom>
        </p:spPr>
        <p:txBody>
          <a:bodyPr/>
          <a:lstStyle>
            <a:lvl1pPr marL="0" marR="0" indent="0" algn="l" defTabSz="82376" rtl="0" eaLnBrk="1" fontAlgn="auto" latinLnBrk="0" hangingPunct="1">
              <a:lnSpc>
                <a:spcPct val="100000"/>
              </a:lnSpc>
              <a:spcBef>
                <a:spcPts val="0"/>
              </a:spcBef>
              <a:spcAft>
                <a:spcPts val="166"/>
              </a:spcAft>
              <a:buClrTx/>
              <a:buSzTx/>
              <a:buFontTx/>
              <a:buNone/>
              <a:tabLst/>
              <a:defRPr sz="794"/>
            </a:lvl1pPr>
          </a:lstStyle>
          <a:p>
            <a:pPr marL="0" marR="0" lvl="0" indent="0" algn="l" defTabSz="82376" rtl="0" eaLnBrk="1" fontAlgn="auto" latinLnBrk="0" hangingPunct="1">
              <a:lnSpc>
                <a:spcPct val="100000"/>
              </a:lnSpc>
              <a:spcBef>
                <a:spcPct val="20000"/>
              </a:spcBef>
              <a:spcAft>
                <a:spcPts val="0"/>
              </a:spcAft>
              <a:buClrTx/>
              <a:buSzTx/>
              <a:buFontTx/>
              <a:buNone/>
              <a:tabLst/>
              <a:defRPr/>
            </a:pPr>
            <a:r>
              <a:rPr lang="en-US"/>
              <a:t>Click to add bio text</a:t>
            </a:r>
          </a:p>
        </p:txBody>
      </p:sp>
      <p:sp>
        <p:nvSpPr>
          <p:cNvPr id="48" name="Text Placeholder 2">
            <a:extLst>
              <a:ext uri="{FF2B5EF4-FFF2-40B4-BE49-F238E27FC236}">
                <a16:creationId xmlns:a16="http://schemas.microsoft.com/office/drawing/2014/main" id="{2D5FA33A-ED9B-554D-81CD-5434E29B6FE6}"/>
              </a:ext>
            </a:extLst>
          </p:cNvPr>
          <p:cNvSpPr>
            <a:spLocks noGrp="1"/>
          </p:cNvSpPr>
          <p:nvPr>
            <p:ph type="body" sz="quarter" idx="106" hasCustomPrompt="1"/>
          </p:nvPr>
        </p:nvSpPr>
        <p:spPr>
          <a:xfrm>
            <a:off x="1004611" y="3516552"/>
            <a:ext cx="1228529" cy="248771"/>
          </a:xfrm>
          <a:prstGeom prst="rect">
            <a:avLst/>
          </a:prstGeom>
        </p:spPr>
        <p:txBody>
          <a:bodyPr lIns="0" tIns="0" rIns="0" bIns="0" anchor="t" anchorCtr="0">
            <a:noAutofit/>
          </a:bodyPr>
          <a:lstStyle>
            <a:lvl1pPr marL="0" indent="0">
              <a:lnSpc>
                <a:spcPct val="100000"/>
              </a:lnSpc>
              <a:spcBef>
                <a:spcPts val="0"/>
              </a:spcBef>
              <a:spcAft>
                <a:spcPts val="0"/>
              </a:spcAft>
              <a:buNone/>
              <a:defRPr sz="1059" b="1">
                <a:solidFill>
                  <a:schemeClr val="tx2"/>
                </a:solidFill>
                <a:latin typeface="Calibri" panose="020F0502020204030204" pitchFamily="34" charset="0"/>
              </a:defRPr>
            </a:lvl1pPr>
          </a:lstStyle>
          <a:p>
            <a:pPr lvl="0"/>
            <a:r>
              <a:rPr lang="en-US"/>
              <a:t>Click to add name</a:t>
            </a:r>
          </a:p>
        </p:txBody>
      </p:sp>
      <p:sp>
        <p:nvSpPr>
          <p:cNvPr id="49" name="Text Placeholder 3">
            <a:extLst>
              <a:ext uri="{FF2B5EF4-FFF2-40B4-BE49-F238E27FC236}">
                <a16:creationId xmlns:a16="http://schemas.microsoft.com/office/drawing/2014/main" id="{E6C1879C-0D91-A34A-A7D6-3D872B3DC0D1}"/>
              </a:ext>
            </a:extLst>
          </p:cNvPr>
          <p:cNvSpPr>
            <a:spLocks noGrp="1"/>
          </p:cNvSpPr>
          <p:nvPr>
            <p:ph type="body" sz="quarter" idx="107" hasCustomPrompt="1"/>
          </p:nvPr>
        </p:nvSpPr>
        <p:spPr>
          <a:xfrm>
            <a:off x="1004611" y="3772322"/>
            <a:ext cx="1228529" cy="248771"/>
          </a:xfrm>
          <a:prstGeom prst="rect">
            <a:avLst/>
          </a:prstGeom>
        </p:spPr>
        <p:txBody>
          <a:bodyPr lIns="0" tIns="0" rIns="0" bIns="0" anchor="t" anchorCtr="0">
            <a:noAutofit/>
          </a:bodyPr>
          <a:lstStyle>
            <a:lvl1pPr marL="0" indent="0">
              <a:lnSpc>
                <a:spcPct val="100000"/>
              </a:lnSpc>
              <a:spcBef>
                <a:spcPts val="0"/>
              </a:spcBef>
              <a:spcAft>
                <a:spcPts val="0"/>
              </a:spcAft>
              <a:buNone/>
              <a:defRPr sz="926" b="1">
                <a:solidFill>
                  <a:schemeClr val="accent2"/>
                </a:solidFill>
                <a:latin typeface="Calibri" panose="020F0502020204030204" pitchFamily="34" charset="0"/>
              </a:defRPr>
            </a:lvl1pPr>
          </a:lstStyle>
          <a:p>
            <a:pPr lvl="0"/>
            <a:r>
              <a:rPr lang="en-US"/>
              <a:t>Click to add official title</a:t>
            </a:r>
          </a:p>
        </p:txBody>
      </p:sp>
      <p:sp>
        <p:nvSpPr>
          <p:cNvPr id="51" name="Picture Placeholder 2">
            <a:extLst>
              <a:ext uri="{FF2B5EF4-FFF2-40B4-BE49-F238E27FC236}">
                <a16:creationId xmlns:a16="http://schemas.microsoft.com/office/drawing/2014/main" id="{51FDB320-7BD8-A449-8120-F65D233C84E4}"/>
              </a:ext>
            </a:extLst>
          </p:cNvPr>
          <p:cNvSpPr>
            <a:spLocks noGrp="1"/>
          </p:cNvSpPr>
          <p:nvPr>
            <p:ph type="pic" sz="quarter" idx="108" hasCustomPrompt="1"/>
          </p:nvPr>
        </p:nvSpPr>
        <p:spPr>
          <a:xfrm>
            <a:off x="393372" y="3429000"/>
            <a:ext cx="544669" cy="605118"/>
          </a:xfrm>
        </p:spPr>
        <p:txBody>
          <a:bodyPr vert="horz" anchor="ctr" anchorCtr="0">
            <a:normAutofit/>
          </a:bodyPr>
          <a:lstStyle>
            <a:lvl1pPr marL="0" indent="0" algn="ctr">
              <a:buNone/>
              <a:defRPr sz="794"/>
            </a:lvl1pPr>
          </a:lstStyle>
          <a:p>
            <a:r>
              <a:rPr lang="en-US"/>
              <a:t>Icon Placeholder</a:t>
            </a:r>
          </a:p>
        </p:txBody>
      </p:sp>
      <p:sp>
        <p:nvSpPr>
          <p:cNvPr id="94" name="Text Placeholder 4">
            <a:extLst>
              <a:ext uri="{FF2B5EF4-FFF2-40B4-BE49-F238E27FC236}">
                <a16:creationId xmlns:a16="http://schemas.microsoft.com/office/drawing/2014/main" id="{A44A2CFA-44BD-406D-A53A-23BEEA869B95}"/>
              </a:ext>
            </a:extLst>
          </p:cNvPr>
          <p:cNvSpPr>
            <a:spLocks noGrp="1"/>
          </p:cNvSpPr>
          <p:nvPr>
            <p:ph type="body" sz="quarter" idx="136" hasCustomPrompt="1"/>
          </p:nvPr>
        </p:nvSpPr>
        <p:spPr>
          <a:xfrm>
            <a:off x="2585182" y="4112826"/>
            <a:ext cx="1841256" cy="993725"/>
          </a:xfrm>
          <a:prstGeom prst="rect">
            <a:avLst/>
          </a:prstGeom>
        </p:spPr>
        <p:txBody>
          <a:bodyPr/>
          <a:lstStyle>
            <a:lvl1pPr marL="0" marR="0" indent="0" algn="l" defTabSz="82376" rtl="0" eaLnBrk="1" fontAlgn="auto" latinLnBrk="0" hangingPunct="1">
              <a:lnSpc>
                <a:spcPct val="100000"/>
              </a:lnSpc>
              <a:spcBef>
                <a:spcPts val="0"/>
              </a:spcBef>
              <a:spcAft>
                <a:spcPts val="166"/>
              </a:spcAft>
              <a:buClrTx/>
              <a:buSzTx/>
              <a:buFontTx/>
              <a:buNone/>
              <a:tabLst/>
              <a:defRPr sz="794"/>
            </a:lvl1pPr>
          </a:lstStyle>
          <a:p>
            <a:pPr marL="0" marR="0" lvl="0" indent="0" algn="l" defTabSz="82376" rtl="0" eaLnBrk="1" fontAlgn="auto" latinLnBrk="0" hangingPunct="1">
              <a:lnSpc>
                <a:spcPct val="100000"/>
              </a:lnSpc>
              <a:spcBef>
                <a:spcPct val="20000"/>
              </a:spcBef>
              <a:spcAft>
                <a:spcPts val="0"/>
              </a:spcAft>
              <a:buClrTx/>
              <a:buSzTx/>
              <a:buFontTx/>
              <a:buNone/>
              <a:tabLst/>
              <a:defRPr/>
            </a:pPr>
            <a:r>
              <a:rPr lang="en-US"/>
              <a:t>Click to add bio text</a:t>
            </a:r>
          </a:p>
        </p:txBody>
      </p:sp>
      <p:sp>
        <p:nvSpPr>
          <p:cNvPr id="60" name="Text Placeholder 2">
            <a:extLst>
              <a:ext uri="{FF2B5EF4-FFF2-40B4-BE49-F238E27FC236}">
                <a16:creationId xmlns:a16="http://schemas.microsoft.com/office/drawing/2014/main" id="{BF27E1D6-A325-2A44-B8A6-FEA3399BCEA7}"/>
              </a:ext>
            </a:extLst>
          </p:cNvPr>
          <p:cNvSpPr>
            <a:spLocks noGrp="1"/>
          </p:cNvSpPr>
          <p:nvPr>
            <p:ph type="body" sz="quarter" idx="94" hasCustomPrompt="1"/>
          </p:nvPr>
        </p:nvSpPr>
        <p:spPr>
          <a:xfrm>
            <a:off x="3183286" y="3513590"/>
            <a:ext cx="1228529" cy="248771"/>
          </a:xfrm>
          <a:prstGeom prst="rect">
            <a:avLst/>
          </a:prstGeom>
        </p:spPr>
        <p:txBody>
          <a:bodyPr lIns="0" tIns="0" rIns="0" bIns="0" anchor="t" anchorCtr="0">
            <a:noAutofit/>
          </a:bodyPr>
          <a:lstStyle>
            <a:lvl1pPr marL="0" indent="0">
              <a:lnSpc>
                <a:spcPct val="100000"/>
              </a:lnSpc>
              <a:spcBef>
                <a:spcPts val="0"/>
              </a:spcBef>
              <a:spcAft>
                <a:spcPts val="0"/>
              </a:spcAft>
              <a:buNone/>
              <a:defRPr sz="1059" b="1">
                <a:solidFill>
                  <a:schemeClr val="tx2"/>
                </a:solidFill>
                <a:latin typeface="Calibri" panose="020F0502020204030204" pitchFamily="34" charset="0"/>
              </a:defRPr>
            </a:lvl1pPr>
          </a:lstStyle>
          <a:p>
            <a:pPr lvl="0"/>
            <a:r>
              <a:rPr lang="en-US"/>
              <a:t>Click to add name</a:t>
            </a:r>
          </a:p>
        </p:txBody>
      </p:sp>
      <p:sp>
        <p:nvSpPr>
          <p:cNvPr id="62" name="Text Placeholder 3">
            <a:extLst>
              <a:ext uri="{FF2B5EF4-FFF2-40B4-BE49-F238E27FC236}">
                <a16:creationId xmlns:a16="http://schemas.microsoft.com/office/drawing/2014/main" id="{15F54A20-5BC8-6D4C-BF61-9085AFF53286}"/>
              </a:ext>
            </a:extLst>
          </p:cNvPr>
          <p:cNvSpPr>
            <a:spLocks noGrp="1"/>
          </p:cNvSpPr>
          <p:nvPr>
            <p:ph type="body" sz="quarter" idx="95" hasCustomPrompt="1"/>
          </p:nvPr>
        </p:nvSpPr>
        <p:spPr>
          <a:xfrm>
            <a:off x="3183286" y="3769361"/>
            <a:ext cx="1228529" cy="248771"/>
          </a:xfrm>
          <a:prstGeom prst="rect">
            <a:avLst/>
          </a:prstGeom>
        </p:spPr>
        <p:txBody>
          <a:bodyPr lIns="0" tIns="0" rIns="0" bIns="0" anchor="t" anchorCtr="0">
            <a:noAutofit/>
          </a:bodyPr>
          <a:lstStyle>
            <a:lvl1pPr marL="0" indent="0">
              <a:lnSpc>
                <a:spcPct val="100000"/>
              </a:lnSpc>
              <a:spcBef>
                <a:spcPts val="0"/>
              </a:spcBef>
              <a:spcAft>
                <a:spcPts val="0"/>
              </a:spcAft>
              <a:buNone/>
              <a:defRPr sz="926" b="1">
                <a:solidFill>
                  <a:schemeClr val="accent2"/>
                </a:solidFill>
                <a:latin typeface="Calibri" panose="020F0502020204030204" pitchFamily="34" charset="0"/>
              </a:defRPr>
            </a:lvl1pPr>
          </a:lstStyle>
          <a:p>
            <a:pPr lvl="0"/>
            <a:r>
              <a:rPr lang="en-US"/>
              <a:t>Click to add official title</a:t>
            </a:r>
          </a:p>
        </p:txBody>
      </p:sp>
      <p:sp>
        <p:nvSpPr>
          <p:cNvPr id="63" name="Picture Placeholder 2">
            <a:extLst>
              <a:ext uri="{FF2B5EF4-FFF2-40B4-BE49-F238E27FC236}">
                <a16:creationId xmlns:a16="http://schemas.microsoft.com/office/drawing/2014/main" id="{DAEA94B2-D34F-7140-A6F4-254FD90C163E}"/>
              </a:ext>
            </a:extLst>
          </p:cNvPr>
          <p:cNvSpPr>
            <a:spLocks noGrp="1"/>
          </p:cNvSpPr>
          <p:nvPr>
            <p:ph type="pic" sz="quarter" idx="96" hasCustomPrompt="1"/>
          </p:nvPr>
        </p:nvSpPr>
        <p:spPr>
          <a:xfrm>
            <a:off x="2572046" y="3429000"/>
            <a:ext cx="544669" cy="605118"/>
          </a:xfrm>
        </p:spPr>
        <p:txBody>
          <a:bodyPr vert="horz" anchor="ctr" anchorCtr="0">
            <a:normAutofit/>
          </a:bodyPr>
          <a:lstStyle>
            <a:lvl1pPr marL="0" indent="0" algn="ctr">
              <a:buNone/>
              <a:defRPr sz="794"/>
            </a:lvl1pPr>
          </a:lstStyle>
          <a:p>
            <a:r>
              <a:rPr lang="en-US"/>
              <a:t>Icon Placeholder</a:t>
            </a:r>
          </a:p>
        </p:txBody>
      </p:sp>
      <p:sp>
        <p:nvSpPr>
          <p:cNvPr id="93" name="Text Placeholder 4">
            <a:extLst>
              <a:ext uri="{FF2B5EF4-FFF2-40B4-BE49-F238E27FC236}">
                <a16:creationId xmlns:a16="http://schemas.microsoft.com/office/drawing/2014/main" id="{7645920B-736B-4BA9-BF86-F378A6FF297E}"/>
              </a:ext>
            </a:extLst>
          </p:cNvPr>
          <p:cNvSpPr>
            <a:spLocks noGrp="1"/>
          </p:cNvSpPr>
          <p:nvPr>
            <p:ph type="body" sz="quarter" idx="135" hasCustomPrompt="1"/>
          </p:nvPr>
        </p:nvSpPr>
        <p:spPr>
          <a:xfrm>
            <a:off x="4736830" y="4110691"/>
            <a:ext cx="1841256" cy="993725"/>
          </a:xfrm>
          <a:prstGeom prst="rect">
            <a:avLst/>
          </a:prstGeom>
        </p:spPr>
        <p:txBody>
          <a:bodyPr/>
          <a:lstStyle>
            <a:lvl1pPr marL="0" marR="0" indent="0" algn="l" defTabSz="82376" rtl="0" eaLnBrk="1" fontAlgn="auto" latinLnBrk="0" hangingPunct="1">
              <a:lnSpc>
                <a:spcPct val="100000"/>
              </a:lnSpc>
              <a:spcBef>
                <a:spcPts val="0"/>
              </a:spcBef>
              <a:spcAft>
                <a:spcPts val="166"/>
              </a:spcAft>
              <a:buClrTx/>
              <a:buSzTx/>
              <a:buFontTx/>
              <a:buNone/>
              <a:tabLst/>
              <a:defRPr sz="794"/>
            </a:lvl1pPr>
          </a:lstStyle>
          <a:p>
            <a:pPr marL="0" marR="0" lvl="0" indent="0" algn="l" defTabSz="82376" rtl="0" eaLnBrk="1" fontAlgn="auto" latinLnBrk="0" hangingPunct="1">
              <a:lnSpc>
                <a:spcPct val="100000"/>
              </a:lnSpc>
              <a:spcBef>
                <a:spcPct val="20000"/>
              </a:spcBef>
              <a:spcAft>
                <a:spcPts val="0"/>
              </a:spcAft>
              <a:buClrTx/>
              <a:buSzTx/>
              <a:buFontTx/>
              <a:buNone/>
              <a:tabLst/>
              <a:defRPr/>
            </a:pPr>
            <a:r>
              <a:rPr lang="en-US"/>
              <a:t>Click to add bio text</a:t>
            </a:r>
          </a:p>
        </p:txBody>
      </p:sp>
      <p:sp>
        <p:nvSpPr>
          <p:cNvPr id="65" name="Text Placeholder 2">
            <a:extLst>
              <a:ext uri="{FF2B5EF4-FFF2-40B4-BE49-F238E27FC236}">
                <a16:creationId xmlns:a16="http://schemas.microsoft.com/office/drawing/2014/main" id="{E943D323-8441-2D44-87A8-64824308BDB7}"/>
              </a:ext>
            </a:extLst>
          </p:cNvPr>
          <p:cNvSpPr>
            <a:spLocks noGrp="1"/>
          </p:cNvSpPr>
          <p:nvPr>
            <p:ph type="body" sz="quarter" idx="98" hasCustomPrompt="1"/>
          </p:nvPr>
        </p:nvSpPr>
        <p:spPr>
          <a:xfrm>
            <a:off x="5349856" y="3513590"/>
            <a:ext cx="1228529" cy="248771"/>
          </a:xfrm>
          <a:prstGeom prst="rect">
            <a:avLst/>
          </a:prstGeom>
        </p:spPr>
        <p:txBody>
          <a:bodyPr lIns="0" tIns="0" rIns="0" bIns="0" anchor="t" anchorCtr="0">
            <a:noAutofit/>
          </a:bodyPr>
          <a:lstStyle>
            <a:lvl1pPr marL="0" indent="0">
              <a:lnSpc>
                <a:spcPct val="100000"/>
              </a:lnSpc>
              <a:spcBef>
                <a:spcPts val="0"/>
              </a:spcBef>
              <a:spcAft>
                <a:spcPts val="0"/>
              </a:spcAft>
              <a:buNone/>
              <a:defRPr sz="1059" b="1">
                <a:solidFill>
                  <a:schemeClr val="tx2"/>
                </a:solidFill>
                <a:latin typeface="Calibri" panose="020F0502020204030204" pitchFamily="34" charset="0"/>
              </a:defRPr>
            </a:lvl1pPr>
          </a:lstStyle>
          <a:p>
            <a:pPr lvl="0"/>
            <a:r>
              <a:rPr lang="en-US"/>
              <a:t>Click to add name</a:t>
            </a:r>
          </a:p>
        </p:txBody>
      </p:sp>
      <p:sp>
        <p:nvSpPr>
          <p:cNvPr id="72" name="Text Placeholder 3">
            <a:extLst>
              <a:ext uri="{FF2B5EF4-FFF2-40B4-BE49-F238E27FC236}">
                <a16:creationId xmlns:a16="http://schemas.microsoft.com/office/drawing/2014/main" id="{E1F6B9C6-63FE-F343-8990-E5ED7C19F895}"/>
              </a:ext>
            </a:extLst>
          </p:cNvPr>
          <p:cNvSpPr>
            <a:spLocks noGrp="1"/>
          </p:cNvSpPr>
          <p:nvPr>
            <p:ph type="body" sz="quarter" idx="99" hasCustomPrompt="1"/>
          </p:nvPr>
        </p:nvSpPr>
        <p:spPr>
          <a:xfrm>
            <a:off x="5349856" y="3769361"/>
            <a:ext cx="1228529" cy="248771"/>
          </a:xfrm>
          <a:prstGeom prst="rect">
            <a:avLst/>
          </a:prstGeom>
        </p:spPr>
        <p:txBody>
          <a:bodyPr lIns="0" tIns="0" rIns="0" bIns="0" anchor="t" anchorCtr="0">
            <a:noAutofit/>
          </a:bodyPr>
          <a:lstStyle>
            <a:lvl1pPr marL="0" indent="0">
              <a:lnSpc>
                <a:spcPct val="100000"/>
              </a:lnSpc>
              <a:spcBef>
                <a:spcPts val="0"/>
              </a:spcBef>
              <a:spcAft>
                <a:spcPts val="0"/>
              </a:spcAft>
              <a:buNone/>
              <a:defRPr sz="926" b="1">
                <a:solidFill>
                  <a:schemeClr val="accent2"/>
                </a:solidFill>
                <a:latin typeface="Calibri" panose="020F0502020204030204" pitchFamily="34" charset="0"/>
              </a:defRPr>
            </a:lvl1pPr>
          </a:lstStyle>
          <a:p>
            <a:pPr lvl="0"/>
            <a:r>
              <a:rPr lang="en-US"/>
              <a:t>Click to add official title</a:t>
            </a:r>
          </a:p>
        </p:txBody>
      </p:sp>
      <p:sp>
        <p:nvSpPr>
          <p:cNvPr id="73" name="Picture Placeholder 2">
            <a:extLst>
              <a:ext uri="{FF2B5EF4-FFF2-40B4-BE49-F238E27FC236}">
                <a16:creationId xmlns:a16="http://schemas.microsoft.com/office/drawing/2014/main" id="{BD7FE3AE-8476-364C-BA7A-73FE7EA643E2}"/>
              </a:ext>
            </a:extLst>
          </p:cNvPr>
          <p:cNvSpPr>
            <a:spLocks noGrp="1"/>
          </p:cNvSpPr>
          <p:nvPr>
            <p:ph type="pic" sz="quarter" idx="100" hasCustomPrompt="1"/>
          </p:nvPr>
        </p:nvSpPr>
        <p:spPr>
          <a:xfrm>
            <a:off x="4738616" y="3429000"/>
            <a:ext cx="544669" cy="605118"/>
          </a:xfrm>
        </p:spPr>
        <p:txBody>
          <a:bodyPr vert="horz" anchor="ctr" anchorCtr="0">
            <a:normAutofit/>
          </a:bodyPr>
          <a:lstStyle>
            <a:lvl1pPr marL="0" indent="0" algn="ctr">
              <a:buNone/>
              <a:defRPr sz="794"/>
            </a:lvl1pPr>
          </a:lstStyle>
          <a:p>
            <a:r>
              <a:rPr lang="en-US"/>
              <a:t>Icon Placeholder</a:t>
            </a:r>
          </a:p>
        </p:txBody>
      </p:sp>
      <p:sp>
        <p:nvSpPr>
          <p:cNvPr id="109" name="Text Placeholder 4">
            <a:extLst>
              <a:ext uri="{FF2B5EF4-FFF2-40B4-BE49-F238E27FC236}">
                <a16:creationId xmlns:a16="http://schemas.microsoft.com/office/drawing/2014/main" id="{764E359C-D862-4261-8130-EB2CF3301D36}"/>
              </a:ext>
            </a:extLst>
          </p:cNvPr>
          <p:cNvSpPr>
            <a:spLocks noGrp="1"/>
          </p:cNvSpPr>
          <p:nvPr>
            <p:ph type="body" sz="quarter" idx="138" hasCustomPrompt="1"/>
          </p:nvPr>
        </p:nvSpPr>
        <p:spPr>
          <a:xfrm>
            <a:off x="6915802" y="4116553"/>
            <a:ext cx="1841256" cy="993725"/>
          </a:xfrm>
          <a:prstGeom prst="rect">
            <a:avLst/>
          </a:prstGeom>
        </p:spPr>
        <p:txBody>
          <a:bodyPr/>
          <a:lstStyle>
            <a:lvl1pPr marL="0" marR="0" indent="0" algn="l" defTabSz="82376" rtl="0" eaLnBrk="1" fontAlgn="auto" latinLnBrk="0" hangingPunct="1">
              <a:lnSpc>
                <a:spcPct val="100000"/>
              </a:lnSpc>
              <a:spcBef>
                <a:spcPts val="0"/>
              </a:spcBef>
              <a:spcAft>
                <a:spcPts val="166"/>
              </a:spcAft>
              <a:buClrTx/>
              <a:buSzTx/>
              <a:buFontTx/>
              <a:buNone/>
              <a:tabLst/>
              <a:defRPr sz="794"/>
            </a:lvl1pPr>
          </a:lstStyle>
          <a:p>
            <a:pPr marL="0" marR="0" lvl="0" indent="0" algn="l" defTabSz="82376" rtl="0" eaLnBrk="1" fontAlgn="auto" latinLnBrk="0" hangingPunct="1">
              <a:lnSpc>
                <a:spcPct val="100000"/>
              </a:lnSpc>
              <a:spcBef>
                <a:spcPct val="20000"/>
              </a:spcBef>
              <a:spcAft>
                <a:spcPts val="0"/>
              </a:spcAft>
              <a:buClrTx/>
              <a:buSzTx/>
              <a:buFontTx/>
              <a:buNone/>
              <a:tabLst/>
              <a:defRPr/>
            </a:pPr>
            <a:r>
              <a:rPr lang="en-US"/>
              <a:t>Click to add bio text</a:t>
            </a:r>
          </a:p>
        </p:txBody>
      </p:sp>
      <p:sp>
        <p:nvSpPr>
          <p:cNvPr id="76" name="Text Placeholder 2">
            <a:extLst>
              <a:ext uri="{FF2B5EF4-FFF2-40B4-BE49-F238E27FC236}">
                <a16:creationId xmlns:a16="http://schemas.microsoft.com/office/drawing/2014/main" id="{E432C6A6-302B-4A42-ACA5-BF255C35DCAA}"/>
              </a:ext>
            </a:extLst>
          </p:cNvPr>
          <p:cNvSpPr>
            <a:spLocks noGrp="1"/>
          </p:cNvSpPr>
          <p:nvPr>
            <p:ph type="body" sz="quarter" idx="102" hasCustomPrompt="1"/>
          </p:nvPr>
        </p:nvSpPr>
        <p:spPr>
          <a:xfrm>
            <a:off x="7528529" y="3513590"/>
            <a:ext cx="1228529" cy="248771"/>
          </a:xfrm>
          <a:prstGeom prst="rect">
            <a:avLst/>
          </a:prstGeom>
        </p:spPr>
        <p:txBody>
          <a:bodyPr lIns="0" tIns="0" rIns="0" bIns="0" anchor="t" anchorCtr="0">
            <a:noAutofit/>
          </a:bodyPr>
          <a:lstStyle>
            <a:lvl1pPr marL="0" indent="0">
              <a:lnSpc>
                <a:spcPct val="100000"/>
              </a:lnSpc>
              <a:spcBef>
                <a:spcPts val="0"/>
              </a:spcBef>
              <a:spcAft>
                <a:spcPts val="0"/>
              </a:spcAft>
              <a:buNone/>
              <a:defRPr sz="1059" b="1">
                <a:solidFill>
                  <a:schemeClr val="tx2"/>
                </a:solidFill>
                <a:latin typeface="Calibri" panose="020F0502020204030204" pitchFamily="34" charset="0"/>
              </a:defRPr>
            </a:lvl1pPr>
          </a:lstStyle>
          <a:p>
            <a:pPr lvl="0"/>
            <a:r>
              <a:rPr lang="en-US"/>
              <a:t>Click to add name</a:t>
            </a:r>
          </a:p>
        </p:txBody>
      </p:sp>
      <p:sp>
        <p:nvSpPr>
          <p:cNvPr id="77" name="Text Placeholder 3">
            <a:extLst>
              <a:ext uri="{FF2B5EF4-FFF2-40B4-BE49-F238E27FC236}">
                <a16:creationId xmlns:a16="http://schemas.microsoft.com/office/drawing/2014/main" id="{B82EFD76-4B5F-064B-8DC5-771E6AE60D77}"/>
              </a:ext>
            </a:extLst>
          </p:cNvPr>
          <p:cNvSpPr>
            <a:spLocks noGrp="1"/>
          </p:cNvSpPr>
          <p:nvPr>
            <p:ph type="body" sz="quarter" idx="103" hasCustomPrompt="1"/>
          </p:nvPr>
        </p:nvSpPr>
        <p:spPr>
          <a:xfrm>
            <a:off x="7528529" y="3769361"/>
            <a:ext cx="1228529" cy="248771"/>
          </a:xfrm>
          <a:prstGeom prst="rect">
            <a:avLst/>
          </a:prstGeom>
        </p:spPr>
        <p:txBody>
          <a:bodyPr lIns="0" tIns="0" rIns="0" bIns="0" anchor="t" anchorCtr="0">
            <a:noAutofit/>
          </a:bodyPr>
          <a:lstStyle>
            <a:lvl1pPr marL="0" indent="0">
              <a:lnSpc>
                <a:spcPct val="100000"/>
              </a:lnSpc>
              <a:spcBef>
                <a:spcPts val="0"/>
              </a:spcBef>
              <a:spcAft>
                <a:spcPts val="0"/>
              </a:spcAft>
              <a:buNone/>
              <a:defRPr sz="926" b="1">
                <a:solidFill>
                  <a:schemeClr val="accent2"/>
                </a:solidFill>
                <a:latin typeface="Calibri" panose="020F0502020204030204" pitchFamily="34" charset="0"/>
              </a:defRPr>
            </a:lvl1pPr>
          </a:lstStyle>
          <a:p>
            <a:pPr lvl="0"/>
            <a:r>
              <a:rPr lang="en-US"/>
              <a:t>Click to add official title</a:t>
            </a:r>
          </a:p>
        </p:txBody>
      </p:sp>
      <p:sp>
        <p:nvSpPr>
          <p:cNvPr id="81" name="Picture Placeholder 2">
            <a:extLst>
              <a:ext uri="{FF2B5EF4-FFF2-40B4-BE49-F238E27FC236}">
                <a16:creationId xmlns:a16="http://schemas.microsoft.com/office/drawing/2014/main" id="{539A8DCE-E640-904A-9F07-DBF13377B2F7}"/>
              </a:ext>
            </a:extLst>
          </p:cNvPr>
          <p:cNvSpPr>
            <a:spLocks noGrp="1"/>
          </p:cNvSpPr>
          <p:nvPr>
            <p:ph type="pic" sz="quarter" idx="104" hasCustomPrompt="1"/>
          </p:nvPr>
        </p:nvSpPr>
        <p:spPr>
          <a:xfrm>
            <a:off x="6911238" y="3429000"/>
            <a:ext cx="544669" cy="605118"/>
          </a:xfrm>
        </p:spPr>
        <p:txBody>
          <a:bodyPr vert="horz" anchor="ctr" anchorCtr="0">
            <a:normAutofit/>
          </a:bodyPr>
          <a:lstStyle>
            <a:lvl1pPr marL="0" indent="0" algn="ctr">
              <a:buNone/>
              <a:defRPr sz="794"/>
            </a:lvl1pPr>
          </a:lstStyle>
          <a:p>
            <a:r>
              <a:rPr lang="en-US"/>
              <a:t>Icon Placeholder</a:t>
            </a:r>
          </a:p>
        </p:txBody>
      </p:sp>
      <p:pic>
        <p:nvPicPr>
          <p:cNvPr id="69" name="Picture 68">
            <a:extLst>
              <a:ext uri="{FF2B5EF4-FFF2-40B4-BE49-F238E27FC236}">
                <a16:creationId xmlns:a16="http://schemas.microsoft.com/office/drawing/2014/main" id="{E234C279-59B4-7D4E-A0B4-B51A7F3F2D67}"/>
              </a:ext>
            </a:extLst>
          </p:cNvPr>
          <p:cNvPicPr preferRelativeResize="0">
            <a:picLocks/>
          </p:cNvPicPr>
          <p:nvPr/>
        </p:nvPicPr>
        <p:blipFill>
          <a:blip r:embed="rId2" cstate="hqprint">
            <a:extLst>
              <a:ext uri="{28A0092B-C50C-407E-A947-70E740481C1C}">
                <a14:useLocalDpi xmlns:a14="http://schemas.microsoft.com/office/drawing/2010/main"/>
              </a:ext>
            </a:extLst>
          </a:blip>
          <a:stretch>
            <a:fillRect/>
          </a:stretch>
        </p:blipFill>
        <p:spPr>
          <a:xfrm>
            <a:off x="1003515" y="1440892"/>
            <a:ext cx="411527" cy="48732"/>
          </a:xfrm>
          <a:prstGeom prst="rect">
            <a:avLst/>
          </a:prstGeom>
          <a:solidFill>
            <a:srgbClr val="E1523D"/>
          </a:solidFill>
        </p:spPr>
      </p:pic>
      <p:pic>
        <p:nvPicPr>
          <p:cNvPr id="71" name="Picture 70">
            <a:extLst>
              <a:ext uri="{FF2B5EF4-FFF2-40B4-BE49-F238E27FC236}">
                <a16:creationId xmlns:a16="http://schemas.microsoft.com/office/drawing/2014/main" id="{983A7DD0-DE54-9643-AFB3-4878432161EF}"/>
              </a:ext>
            </a:extLst>
          </p:cNvPr>
          <p:cNvPicPr preferRelativeResize="0">
            <a:picLocks/>
          </p:cNvPicPr>
          <p:nvPr/>
        </p:nvPicPr>
        <p:blipFill>
          <a:blip r:embed="rId2" cstate="hqprint">
            <a:extLst>
              <a:ext uri="{28A0092B-C50C-407E-A947-70E740481C1C}">
                <a14:useLocalDpi xmlns:a14="http://schemas.microsoft.com/office/drawing/2010/main"/>
              </a:ext>
            </a:extLst>
          </a:blip>
          <a:stretch>
            <a:fillRect/>
          </a:stretch>
        </p:blipFill>
        <p:spPr>
          <a:xfrm>
            <a:off x="3183286" y="1440892"/>
            <a:ext cx="411527" cy="48732"/>
          </a:xfrm>
          <a:prstGeom prst="rect">
            <a:avLst/>
          </a:prstGeom>
          <a:solidFill>
            <a:srgbClr val="E1523D"/>
          </a:solidFill>
        </p:spPr>
      </p:pic>
      <p:pic>
        <p:nvPicPr>
          <p:cNvPr id="85" name="Picture 84">
            <a:extLst>
              <a:ext uri="{FF2B5EF4-FFF2-40B4-BE49-F238E27FC236}">
                <a16:creationId xmlns:a16="http://schemas.microsoft.com/office/drawing/2014/main" id="{A767DB48-5775-EE48-9A5F-A3348302348E}"/>
              </a:ext>
            </a:extLst>
          </p:cNvPr>
          <p:cNvPicPr preferRelativeResize="0">
            <a:picLocks/>
          </p:cNvPicPr>
          <p:nvPr/>
        </p:nvPicPr>
        <p:blipFill>
          <a:blip r:embed="rId2" cstate="hqprint">
            <a:extLst>
              <a:ext uri="{28A0092B-C50C-407E-A947-70E740481C1C}">
                <a14:useLocalDpi xmlns:a14="http://schemas.microsoft.com/office/drawing/2010/main"/>
              </a:ext>
            </a:extLst>
          </a:blip>
          <a:stretch>
            <a:fillRect/>
          </a:stretch>
        </p:blipFill>
        <p:spPr>
          <a:xfrm>
            <a:off x="7528529" y="1440892"/>
            <a:ext cx="411527" cy="48732"/>
          </a:xfrm>
          <a:prstGeom prst="rect">
            <a:avLst/>
          </a:prstGeom>
          <a:solidFill>
            <a:srgbClr val="E1523D"/>
          </a:solidFill>
        </p:spPr>
      </p:pic>
      <p:pic>
        <p:nvPicPr>
          <p:cNvPr id="86" name="Picture 85">
            <a:extLst>
              <a:ext uri="{FF2B5EF4-FFF2-40B4-BE49-F238E27FC236}">
                <a16:creationId xmlns:a16="http://schemas.microsoft.com/office/drawing/2014/main" id="{DA2E5932-892C-134B-B794-2AEDD7A17FFA}"/>
              </a:ext>
            </a:extLst>
          </p:cNvPr>
          <p:cNvPicPr preferRelativeResize="0">
            <a:picLocks/>
          </p:cNvPicPr>
          <p:nvPr/>
        </p:nvPicPr>
        <p:blipFill>
          <a:blip r:embed="rId2" cstate="hqprint">
            <a:extLst>
              <a:ext uri="{28A0092B-C50C-407E-A947-70E740481C1C}">
                <a14:useLocalDpi xmlns:a14="http://schemas.microsoft.com/office/drawing/2010/main"/>
              </a:ext>
            </a:extLst>
          </a:blip>
          <a:stretch>
            <a:fillRect/>
          </a:stretch>
        </p:blipFill>
        <p:spPr>
          <a:xfrm>
            <a:off x="1002108" y="3420257"/>
            <a:ext cx="411527" cy="48732"/>
          </a:xfrm>
          <a:prstGeom prst="rect">
            <a:avLst/>
          </a:prstGeom>
          <a:solidFill>
            <a:srgbClr val="E1523D"/>
          </a:solidFill>
        </p:spPr>
      </p:pic>
      <p:pic>
        <p:nvPicPr>
          <p:cNvPr id="88" name="Picture 87">
            <a:extLst>
              <a:ext uri="{FF2B5EF4-FFF2-40B4-BE49-F238E27FC236}">
                <a16:creationId xmlns:a16="http://schemas.microsoft.com/office/drawing/2014/main" id="{70293D6D-6A60-554B-AB3B-795208072D4F}"/>
              </a:ext>
            </a:extLst>
          </p:cNvPr>
          <p:cNvPicPr preferRelativeResize="0">
            <a:picLocks/>
          </p:cNvPicPr>
          <p:nvPr/>
        </p:nvPicPr>
        <p:blipFill>
          <a:blip r:embed="rId2" cstate="hqprint">
            <a:extLst>
              <a:ext uri="{28A0092B-C50C-407E-A947-70E740481C1C}">
                <a14:useLocalDpi xmlns:a14="http://schemas.microsoft.com/office/drawing/2010/main"/>
              </a:ext>
            </a:extLst>
          </a:blip>
          <a:stretch>
            <a:fillRect/>
          </a:stretch>
        </p:blipFill>
        <p:spPr>
          <a:xfrm>
            <a:off x="3183286" y="3421056"/>
            <a:ext cx="411527" cy="48732"/>
          </a:xfrm>
          <a:prstGeom prst="rect">
            <a:avLst/>
          </a:prstGeom>
          <a:solidFill>
            <a:srgbClr val="E1523D"/>
          </a:solidFill>
        </p:spPr>
      </p:pic>
      <p:pic>
        <p:nvPicPr>
          <p:cNvPr id="89" name="Picture 88">
            <a:extLst>
              <a:ext uri="{FF2B5EF4-FFF2-40B4-BE49-F238E27FC236}">
                <a16:creationId xmlns:a16="http://schemas.microsoft.com/office/drawing/2014/main" id="{A024D011-E38B-1F42-909F-0002817B2B8F}"/>
              </a:ext>
            </a:extLst>
          </p:cNvPr>
          <p:cNvPicPr preferRelativeResize="0">
            <a:picLocks/>
          </p:cNvPicPr>
          <p:nvPr/>
        </p:nvPicPr>
        <p:blipFill>
          <a:blip r:embed="rId2" cstate="hqprint">
            <a:extLst>
              <a:ext uri="{28A0092B-C50C-407E-A947-70E740481C1C}">
                <a14:useLocalDpi xmlns:a14="http://schemas.microsoft.com/office/drawing/2010/main"/>
              </a:ext>
            </a:extLst>
          </a:blip>
          <a:stretch>
            <a:fillRect/>
          </a:stretch>
        </p:blipFill>
        <p:spPr>
          <a:xfrm>
            <a:off x="7528529" y="3408831"/>
            <a:ext cx="411527" cy="48389"/>
          </a:xfrm>
          <a:prstGeom prst="rect">
            <a:avLst/>
          </a:prstGeom>
          <a:solidFill>
            <a:srgbClr val="E1523D"/>
          </a:solidFill>
        </p:spPr>
      </p:pic>
      <p:pic>
        <p:nvPicPr>
          <p:cNvPr id="90" name="Picture 89">
            <a:extLst>
              <a:ext uri="{FF2B5EF4-FFF2-40B4-BE49-F238E27FC236}">
                <a16:creationId xmlns:a16="http://schemas.microsoft.com/office/drawing/2014/main" id="{9FECF5F3-9C92-FE42-AAE8-88D324BC899C}"/>
              </a:ext>
            </a:extLst>
          </p:cNvPr>
          <p:cNvPicPr preferRelativeResize="0">
            <a:picLocks/>
          </p:cNvPicPr>
          <p:nvPr/>
        </p:nvPicPr>
        <p:blipFill>
          <a:blip r:embed="rId2" cstate="hqprint">
            <a:extLst>
              <a:ext uri="{28A0092B-C50C-407E-A947-70E740481C1C}">
                <a14:useLocalDpi xmlns:a14="http://schemas.microsoft.com/office/drawing/2010/main"/>
              </a:ext>
            </a:extLst>
          </a:blip>
          <a:stretch>
            <a:fillRect/>
          </a:stretch>
        </p:blipFill>
        <p:spPr>
          <a:xfrm>
            <a:off x="5349856" y="1440892"/>
            <a:ext cx="411527" cy="48732"/>
          </a:xfrm>
          <a:prstGeom prst="rect">
            <a:avLst/>
          </a:prstGeom>
          <a:solidFill>
            <a:srgbClr val="E1523D"/>
          </a:solidFill>
        </p:spPr>
      </p:pic>
      <p:pic>
        <p:nvPicPr>
          <p:cNvPr id="91" name="Picture 90">
            <a:extLst>
              <a:ext uri="{FF2B5EF4-FFF2-40B4-BE49-F238E27FC236}">
                <a16:creationId xmlns:a16="http://schemas.microsoft.com/office/drawing/2014/main" id="{2C8BCF6D-D67D-AA40-923D-866A380961F0}"/>
              </a:ext>
            </a:extLst>
          </p:cNvPr>
          <p:cNvPicPr preferRelativeResize="0">
            <a:picLocks/>
          </p:cNvPicPr>
          <p:nvPr/>
        </p:nvPicPr>
        <p:blipFill>
          <a:blip r:embed="rId2" cstate="hqprint">
            <a:extLst>
              <a:ext uri="{28A0092B-C50C-407E-A947-70E740481C1C}">
                <a14:useLocalDpi xmlns:a14="http://schemas.microsoft.com/office/drawing/2010/main"/>
              </a:ext>
            </a:extLst>
          </a:blip>
          <a:stretch>
            <a:fillRect/>
          </a:stretch>
        </p:blipFill>
        <p:spPr>
          <a:xfrm>
            <a:off x="5349856" y="3408831"/>
            <a:ext cx="411527" cy="48389"/>
          </a:xfrm>
          <a:prstGeom prst="rect">
            <a:avLst/>
          </a:prstGeom>
          <a:solidFill>
            <a:srgbClr val="E1523D"/>
          </a:solidFill>
        </p:spPr>
      </p:pic>
      <p:sp>
        <p:nvSpPr>
          <p:cNvPr id="53" name="Slide Number Placeholder 7">
            <a:extLst>
              <a:ext uri="{FF2B5EF4-FFF2-40B4-BE49-F238E27FC236}">
                <a16:creationId xmlns:a16="http://schemas.microsoft.com/office/drawing/2014/main" id="{4FE1B290-B272-4E46-9080-3A95D9A7DC29}"/>
              </a:ext>
            </a:extLst>
          </p:cNvPr>
          <p:cNvSpPr>
            <a:spLocks noGrp="1"/>
          </p:cNvSpPr>
          <p:nvPr>
            <p:ph type="sldNum" sz="quarter" idx="4"/>
          </p:nvPr>
        </p:nvSpPr>
        <p:spPr>
          <a:xfrm>
            <a:off x="8538814" y="5125756"/>
            <a:ext cx="302594" cy="248771"/>
          </a:xfrm>
          <a:prstGeom prst="rect">
            <a:avLst/>
          </a:prstGeom>
        </p:spPr>
        <p:txBody>
          <a:bodyPr vert="horz" lIns="0" tIns="0" rIns="0" bIns="0" rtlCol="0" anchor="b" anchorCtr="0">
            <a:noAutofit/>
          </a:bodyPr>
          <a:lstStyle>
            <a:lvl1pPr algn="r">
              <a:defRPr sz="662">
                <a:solidFill>
                  <a:srgbClr val="58595B"/>
                </a:solidFill>
                <a:latin typeface="Calibri" panose="020F0502020204030204" pitchFamily="34" charset="0"/>
                <a:cs typeface="Calibri" panose="020F0502020204030204" pitchFamily="34" charset="0"/>
              </a:defRPr>
            </a:lvl1pPr>
          </a:lstStyle>
          <a:p>
            <a:fld id="{495CDFE8-06BB-8C4A-81DE-67EF32F50FC9}" type="slidenum">
              <a:rPr lang="en-US" smtClean="0"/>
              <a:pPr/>
              <a:t>‹N°›</a:t>
            </a:fld>
            <a:endParaRPr lang="en-US"/>
          </a:p>
        </p:txBody>
      </p:sp>
      <p:sp>
        <p:nvSpPr>
          <p:cNvPr id="54" name="Footer Placeholder 2">
            <a:extLst>
              <a:ext uri="{FF2B5EF4-FFF2-40B4-BE49-F238E27FC236}">
                <a16:creationId xmlns:a16="http://schemas.microsoft.com/office/drawing/2014/main" id="{5C5E93D7-014F-E340-8152-469CF39D210F}"/>
              </a:ext>
            </a:extLst>
          </p:cNvPr>
          <p:cNvSpPr>
            <a:spLocks noGrp="1"/>
          </p:cNvSpPr>
          <p:nvPr>
            <p:ph type="ftr" sz="quarter" idx="3"/>
          </p:nvPr>
        </p:nvSpPr>
        <p:spPr>
          <a:xfrm>
            <a:off x="302594" y="5130928"/>
            <a:ext cx="8236220" cy="248771"/>
          </a:xfrm>
          <a:prstGeom prst="rect">
            <a:avLst/>
          </a:prstGeom>
        </p:spPr>
        <p:txBody>
          <a:bodyPr vert="horz" lIns="0" tIns="0" rIns="0" bIns="0" rtlCol="0" anchor="b"/>
          <a:lstStyle>
            <a:lvl1pPr algn="r">
              <a:defRPr lang="en-US" sz="794" b="1" kern="1200">
                <a:solidFill>
                  <a:srgbClr val="58595B"/>
                </a:solidFill>
                <a:latin typeface="Calibri" panose="020F0502020204030204" pitchFamily="34" charset="0"/>
                <a:ea typeface="+mn-ea"/>
                <a:cs typeface="Calibri" panose="020F0502020204030204" pitchFamily="34" charset="0"/>
              </a:defRPr>
            </a:lvl1pPr>
          </a:lstStyle>
          <a:p>
            <a:endParaRPr lang="en-US"/>
          </a:p>
        </p:txBody>
      </p:sp>
      <p:sp>
        <p:nvSpPr>
          <p:cNvPr id="4" name="Title 3">
            <a:extLst>
              <a:ext uri="{FF2B5EF4-FFF2-40B4-BE49-F238E27FC236}">
                <a16:creationId xmlns:a16="http://schemas.microsoft.com/office/drawing/2014/main" id="{0C587A0C-B11F-4A44-8A74-057337E58B60}"/>
              </a:ext>
            </a:extLst>
          </p:cNvPr>
          <p:cNvSpPr>
            <a:spLocks noGrp="1"/>
          </p:cNvSpPr>
          <p:nvPr>
            <p:ph type="title" hasCustomPrompt="1"/>
          </p:nvPr>
        </p:nvSpPr>
        <p:spPr/>
        <p:txBody>
          <a:bodyPr>
            <a:noAutofit/>
          </a:bodyPr>
          <a:lstStyle>
            <a:lvl1pPr>
              <a:defRPr/>
            </a:lvl1pPr>
          </a:lstStyle>
          <a:p>
            <a:r>
              <a:rPr lang="en-US"/>
              <a:t>Page Title</a:t>
            </a:r>
          </a:p>
        </p:txBody>
      </p:sp>
    </p:spTree>
    <p:extLst>
      <p:ext uri="{BB962C8B-B14F-4D97-AF65-F5344CB8AC3E}">
        <p14:creationId xmlns:p14="http://schemas.microsoft.com/office/powerpoint/2010/main" val="174841075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Sample Case Study">
    <p:spTree>
      <p:nvGrpSpPr>
        <p:cNvPr id="1" name=""/>
        <p:cNvGrpSpPr/>
        <p:nvPr/>
      </p:nvGrpSpPr>
      <p:grpSpPr>
        <a:xfrm>
          <a:off x="0" y="0"/>
          <a:ext cx="0" cy="0"/>
          <a:chOff x="0" y="0"/>
          <a:chExt cx="0" cy="0"/>
        </a:xfrm>
      </p:grpSpPr>
      <p:sp>
        <p:nvSpPr>
          <p:cNvPr id="21" name="Rectangle 3">
            <a:extLst>
              <a:ext uri="{FF2B5EF4-FFF2-40B4-BE49-F238E27FC236}">
                <a16:creationId xmlns:a16="http://schemas.microsoft.com/office/drawing/2014/main" id="{C4742913-2567-442E-A097-F0E464D38E06}"/>
              </a:ext>
            </a:extLst>
          </p:cNvPr>
          <p:cNvSpPr>
            <a:spLocks/>
          </p:cNvSpPr>
          <p:nvPr/>
        </p:nvSpPr>
        <p:spPr>
          <a:xfrm>
            <a:off x="6112818" y="3644508"/>
            <a:ext cx="2723342" cy="1566227"/>
          </a:xfrm>
          <a:prstGeom prst="rect">
            <a:avLst/>
          </a:prstGeom>
          <a:solidFill>
            <a:schemeClr val="bg1"/>
          </a:solidFill>
          <a:ln w="38100" cap="sq">
            <a:solidFill>
              <a:srgbClr val="CFD1D1"/>
            </a:solidFill>
            <a:miter lim="800000"/>
          </a:ln>
        </p:spPr>
        <p:style>
          <a:lnRef idx="2">
            <a:schemeClr val="accent1">
              <a:shade val="50000"/>
            </a:schemeClr>
          </a:lnRef>
          <a:fillRef idx="1">
            <a:schemeClr val="accent1"/>
          </a:fillRef>
          <a:effectRef idx="0">
            <a:schemeClr val="accent1"/>
          </a:effectRef>
          <a:fontRef idx="minor">
            <a:schemeClr val="lt1"/>
          </a:fontRef>
        </p:style>
        <p:txBody>
          <a:bodyPr wrap="square" lIns="60103" tIns="30052" rIns="60103" bIns="30052" rtlCol="0" anchor="ctr">
            <a:noAutofit/>
          </a:bodyPr>
          <a:lstStyle/>
          <a:p>
            <a:pPr algn="ctr"/>
            <a:endParaRPr lang="en-US" sz="684">
              <a:latin typeface="Calibri" panose="020F0502020204030204" pitchFamily="34" charset="0"/>
            </a:endParaRPr>
          </a:p>
        </p:txBody>
      </p:sp>
      <p:sp>
        <p:nvSpPr>
          <p:cNvPr id="22" name="Rectangle 3">
            <a:extLst>
              <a:ext uri="{FF2B5EF4-FFF2-40B4-BE49-F238E27FC236}">
                <a16:creationId xmlns:a16="http://schemas.microsoft.com/office/drawing/2014/main" id="{EA4DD9D4-F4C3-4512-918A-F583046F01EF}"/>
              </a:ext>
            </a:extLst>
          </p:cNvPr>
          <p:cNvSpPr>
            <a:spLocks/>
          </p:cNvSpPr>
          <p:nvPr/>
        </p:nvSpPr>
        <p:spPr>
          <a:xfrm>
            <a:off x="6114138" y="2422844"/>
            <a:ext cx="2723342" cy="1216959"/>
          </a:xfrm>
          <a:prstGeom prst="rect">
            <a:avLst/>
          </a:prstGeom>
          <a:solidFill>
            <a:schemeClr val="bg1"/>
          </a:solidFill>
          <a:ln w="38100" cap="sq">
            <a:solidFill>
              <a:srgbClr val="CFD1D1"/>
            </a:solidFill>
            <a:miter lim="800000"/>
          </a:ln>
        </p:spPr>
        <p:style>
          <a:lnRef idx="2">
            <a:schemeClr val="accent1">
              <a:shade val="50000"/>
            </a:schemeClr>
          </a:lnRef>
          <a:fillRef idx="1">
            <a:schemeClr val="accent1"/>
          </a:fillRef>
          <a:effectRef idx="0">
            <a:schemeClr val="accent1"/>
          </a:effectRef>
          <a:fontRef idx="minor">
            <a:schemeClr val="lt1"/>
          </a:fontRef>
        </p:style>
        <p:txBody>
          <a:bodyPr wrap="square" lIns="60103" tIns="30052" rIns="60103" bIns="30052" rtlCol="0" anchor="ctr">
            <a:noAutofit/>
          </a:bodyPr>
          <a:lstStyle/>
          <a:p>
            <a:pPr algn="ctr"/>
            <a:endParaRPr lang="en-US" sz="684">
              <a:latin typeface="Calibri" panose="020F0502020204030204" pitchFamily="34" charset="0"/>
            </a:endParaRPr>
          </a:p>
        </p:txBody>
      </p:sp>
      <p:sp>
        <p:nvSpPr>
          <p:cNvPr id="23" name="Rectangle 3">
            <a:extLst>
              <a:ext uri="{FF2B5EF4-FFF2-40B4-BE49-F238E27FC236}">
                <a16:creationId xmlns:a16="http://schemas.microsoft.com/office/drawing/2014/main" id="{6A6E50D9-E3D5-4384-A714-EDA0C58FB431}"/>
              </a:ext>
            </a:extLst>
          </p:cNvPr>
          <p:cNvSpPr>
            <a:spLocks/>
          </p:cNvSpPr>
          <p:nvPr/>
        </p:nvSpPr>
        <p:spPr>
          <a:xfrm>
            <a:off x="6112818" y="1344706"/>
            <a:ext cx="2723342" cy="1075765"/>
          </a:xfrm>
          <a:prstGeom prst="rect">
            <a:avLst/>
          </a:prstGeom>
          <a:solidFill>
            <a:schemeClr val="bg1"/>
          </a:solidFill>
          <a:ln w="38100" cap="sq">
            <a:solidFill>
              <a:srgbClr val="CFD1D1"/>
            </a:solidFill>
            <a:miter lim="800000"/>
          </a:ln>
        </p:spPr>
        <p:style>
          <a:lnRef idx="2">
            <a:schemeClr val="accent1">
              <a:shade val="50000"/>
            </a:schemeClr>
          </a:lnRef>
          <a:fillRef idx="1">
            <a:schemeClr val="accent1"/>
          </a:fillRef>
          <a:effectRef idx="0">
            <a:schemeClr val="accent1"/>
          </a:effectRef>
          <a:fontRef idx="minor">
            <a:schemeClr val="lt1"/>
          </a:fontRef>
        </p:style>
        <p:txBody>
          <a:bodyPr wrap="square" lIns="60103" tIns="30052" rIns="60103" bIns="30052" rtlCol="0" anchor="ctr">
            <a:noAutofit/>
          </a:bodyPr>
          <a:lstStyle/>
          <a:p>
            <a:pPr algn="ctr"/>
            <a:endParaRPr lang="en-US" sz="684">
              <a:latin typeface="Calibri" panose="020F0502020204030204" pitchFamily="34" charset="0"/>
            </a:endParaRPr>
          </a:p>
        </p:txBody>
      </p:sp>
      <p:sp>
        <p:nvSpPr>
          <p:cNvPr id="3" name="TextBox 2">
            <a:extLst>
              <a:ext uri="{FF2B5EF4-FFF2-40B4-BE49-F238E27FC236}">
                <a16:creationId xmlns:a16="http://schemas.microsoft.com/office/drawing/2014/main" id="{9EEF933C-1EC3-4525-B5C3-CAE3A1CCDEA4}"/>
              </a:ext>
            </a:extLst>
          </p:cNvPr>
          <p:cNvSpPr txBox="1"/>
          <p:nvPr/>
        </p:nvSpPr>
        <p:spPr>
          <a:xfrm>
            <a:off x="3195389" y="1109384"/>
            <a:ext cx="2623618" cy="234808"/>
          </a:xfrm>
          <a:prstGeom prst="rect">
            <a:avLst/>
          </a:prstGeom>
          <a:noFill/>
        </p:spPr>
        <p:txBody>
          <a:bodyPr wrap="square" rtlCol="0">
            <a:spAutoFit/>
          </a:bodyPr>
          <a:lstStyle/>
          <a:p>
            <a:r>
              <a:rPr lang="en-US" sz="926" b="1">
                <a:solidFill>
                  <a:schemeClr val="accent1"/>
                </a:solidFill>
                <a:latin typeface="Calibri" panose="020F0502020204030204" pitchFamily="34" charset="0"/>
                <a:cs typeface="Calibri" panose="020F0502020204030204" pitchFamily="34" charset="0"/>
              </a:rPr>
              <a:t>OUR ROLE:</a:t>
            </a:r>
          </a:p>
        </p:txBody>
      </p:sp>
      <p:sp>
        <p:nvSpPr>
          <p:cNvPr id="27" name="TextBox 26">
            <a:extLst>
              <a:ext uri="{FF2B5EF4-FFF2-40B4-BE49-F238E27FC236}">
                <a16:creationId xmlns:a16="http://schemas.microsoft.com/office/drawing/2014/main" id="{C3A0967A-A566-4E9A-9966-33D11443D285}"/>
              </a:ext>
            </a:extLst>
          </p:cNvPr>
          <p:cNvSpPr txBox="1"/>
          <p:nvPr/>
        </p:nvSpPr>
        <p:spPr>
          <a:xfrm>
            <a:off x="275308" y="2701690"/>
            <a:ext cx="2623618" cy="234808"/>
          </a:xfrm>
          <a:prstGeom prst="rect">
            <a:avLst/>
          </a:prstGeom>
          <a:noFill/>
        </p:spPr>
        <p:txBody>
          <a:bodyPr wrap="square" rtlCol="0">
            <a:spAutoFit/>
          </a:bodyPr>
          <a:lstStyle/>
          <a:p>
            <a:r>
              <a:rPr lang="en-US" sz="926" b="1">
                <a:solidFill>
                  <a:schemeClr val="accent1"/>
                </a:solidFill>
                <a:latin typeface="Calibri" panose="020F0502020204030204" pitchFamily="34" charset="0"/>
                <a:cs typeface="Calibri" panose="020F0502020204030204" pitchFamily="34" charset="0"/>
              </a:rPr>
              <a:t>SITUATION:</a:t>
            </a:r>
          </a:p>
        </p:txBody>
      </p:sp>
      <p:sp>
        <p:nvSpPr>
          <p:cNvPr id="54" name="TextBox 53">
            <a:extLst>
              <a:ext uri="{FF2B5EF4-FFF2-40B4-BE49-F238E27FC236}">
                <a16:creationId xmlns:a16="http://schemas.microsoft.com/office/drawing/2014/main" id="{5FEBBBF7-0081-4B05-973A-B5ABBA673E00}"/>
              </a:ext>
            </a:extLst>
          </p:cNvPr>
          <p:cNvSpPr txBox="1"/>
          <p:nvPr/>
        </p:nvSpPr>
        <p:spPr>
          <a:xfrm>
            <a:off x="6006117" y="1100735"/>
            <a:ext cx="2623618" cy="234808"/>
          </a:xfrm>
          <a:prstGeom prst="rect">
            <a:avLst/>
          </a:prstGeom>
          <a:noFill/>
        </p:spPr>
        <p:txBody>
          <a:bodyPr wrap="square" rtlCol="0">
            <a:spAutoFit/>
          </a:bodyPr>
          <a:lstStyle/>
          <a:p>
            <a:r>
              <a:rPr lang="en-US" sz="926" b="1">
                <a:solidFill>
                  <a:schemeClr val="accent1"/>
                </a:solidFill>
                <a:latin typeface="Calibri" panose="020F0502020204030204" pitchFamily="34" charset="0"/>
                <a:cs typeface="Calibri" panose="020F0502020204030204" pitchFamily="34" charset="0"/>
              </a:rPr>
              <a:t>OUR IMPACT:</a:t>
            </a:r>
          </a:p>
        </p:txBody>
      </p:sp>
      <p:sp>
        <p:nvSpPr>
          <p:cNvPr id="2" name="TextBox 1">
            <a:extLst>
              <a:ext uri="{FF2B5EF4-FFF2-40B4-BE49-F238E27FC236}">
                <a16:creationId xmlns:a16="http://schemas.microsoft.com/office/drawing/2014/main" id="{39AD4935-57CF-4BE8-8032-595D5A1FA71C}"/>
              </a:ext>
            </a:extLst>
          </p:cNvPr>
          <p:cNvSpPr txBox="1"/>
          <p:nvPr/>
        </p:nvSpPr>
        <p:spPr>
          <a:xfrm>
            <a:off x="302594" y="788716"/>
            <a:ext cx="8313524" cy="244554"/>
          </a:xfrm>
          <a:prstGeom prst="rect">
            <a:avLst/>
          </a:prstGeom>
          <a:noFill/>
        </p:spPr>
        <p:txBody>
          <a:bodyPr wrap="square" lIns="0" tIns="0" rIns="0" bIns="0" rtlCol="0" anchor="b" anchorCtr="0">
            <a:spAutoFit/>
          </a:bodyPr>
          <a:lstStyle/>
          <a:p>
            <a:r>
              <a:rPr kumimoji="0" lang="en-US" sz="1589" b="0" i="0" u="none" strike="noStrike" kern="1200" cap="none" spc="0" normalizeH="0" baseline="0" noProof="0">
                <a:ln>
                  <a:noFill/>
                </a:ln>
                <a:solidFill>
                  <a:srgbClr val="0067B1"/>
                </a:solidFill>
                <a:effectLst/>
                <a:uLnTx/>
                <a:uFillTx/>
                <a:latin typeface="Calibri" panose="020F0502020204030204" pitchFamily="34" charset="0"/>
                <a:ea typeface="+mj-ea"/>
              </a:rPr>
              <a:t>Madoff Money: Lost &amp; Found </a:t>
            </a:r>
            <a:endParaRPr lang="en-US" sz="1191"/>
          </a:p>
        </p:txBody>
      </p:sp>
      <p:sp>
        <p:nvSpPr>
          <p:cNvPr id="4" name="TextBox 3">
            <a:extLst>
              <a:ext uri="{FF2B5EF4-FFF2-40B4-BE49-F238E27FC236}">
                <a16:creationId xmlns:a16="http://schemas.microsoft.com/office/drawing/2014/main" id="{86D5BF97-B64C-414A-AA68-0015469B2547}"/>
              </a:ext>
            </a:extLst>
          </p:cNvPr>
          <p:cNvSpPr txBox="1"/>
          <p:nvPr/>
        </p:nvSpPr>
        <p:spPr>
          <a:xfrm>
            <a:off x="335845" y="1344706"/>
            <a:ext cx="2619685" cy="977960"/>
          </a:xfrm>
          <a:prstGeom prst="rect">
            <a:avLst/>
          </a:prstGeom>
          <a:noFill/>
        </p:spPr>
        <p:txBody>
          <a:bodyPr wrap="square" lIns="0" tIns="0" rIns="0" bIns="0" rtlCol="0">
            <a:spAutoFit/>
          </a:bodyPr>
          <a:lstStyle/>
          <a:p>
            <a:pPr marL="0" marR="0" lvl="0" indent="0" algn="l" defTabSz="302575" rtl="0" eaLnBrk="1" fontAlgn="auto" latinLnBrk="0" hangingPunct="1">
              <a:lnSpc>
                <a:spcPct val="100000"/>
              </a:lnSpc>
              <a:spcBef>
                <a:spcPts val="0"/>
              </a:spcBef>
              <a:spcAft>
                <a:spcPts val="0"/>
              </a:spcAft>
              <a:buClrTx/>
              <a:buSzTx/>
              <a:buFontTx/>
              <a:buNone/>
              <a:tabLst/>
              <a:defRPr/>
            </a:pPr>
            <a:r>
              <a:rPr lang="en-US" sz="1059" b="1">
                <a:solidFill>
                  <a:srgbClr val="0066B0"/>
                </a:solidFill>
              </a:rPr>
              <a:t>In the world’s largest and best-known</a:t>
            </a:r>
            <a:br>
              <a:rPr lang="en-US" sz="1059" b="1">
                <a:solidFill>
                  <a:srgbClr val="0066B0"/>
                </a:solidFill>
              </a:rPr>
            </a:br>
            <a:r>
              <a:rPr lang="en-US" sz="1059" b="1">
                <a:solidFill>
                  <a:srgbClr val="0066B0"/>
                </a:solidFill>
              </a:rPr>
              <a:t> Ponzi scheme, FTI Consulting has </a:t>
            </a:r>
            <a:br>
              <a:rPr lang="en-US" sz="1059" b="1">
                <a:solidFill>
                  <a:srgbClr val="0066B0"/>
                </a:solidFill>
              </a:rPr>
            </a:br>
            <a:r>
              <a:rPr lang="en-US" sz="1059" b="1">
                <a:solidFill>
                  <a:srgbClr val="0066B0"/>
                </a:solidFill>
              </a:rPr>
              <a:t>“followed the cash” and helped recover over 80% of the amount lost </a:t>
            </a:r>
            <a:br>
              <a:rPr lang="en-US" sz="1059" b="1">
                <a:solidFill>
                  <a:srgbClr val="0066B0"/>
                </a:solidFill>
              </a:rPr>
            </a:br>
            <a:r>
              <a:rPr lang="en-US" sz="1059" b="1">
                <a:solidFill>
                  <a:srgbClr val="0066B0"/>
                </a:solidFill>
              </a:rPr>
              <a:t>by investors.</a:t>
            </a:r>
          </a:p>
          <a:p>
            <a:endParaRPr lang="en-US" sz="1059" b="1">
              <a:solidFill>
                <a:srgbClr val="0066B0"/>
              </a:solidFill>
            </a:endParaRPr>
          </a:p>
        </p:txBody>
      </p:sp>
      <p:sp>
        <p:nvSpPr>
          <p:cNvPr id="26" name="TextBox 25">
            <a:extLst>
              <a:ext uri="{FF2B5EF4-FFF2-40B4-BE49-F238E27FC236}">
                <a16:creationId xmlns:a16="http://schemas.microsoft.com/office/drawing/2014/main" id="{44A649AE-2559-493C-AEA7-A3B8821BB69D}"/>
              </a:ext>
            </a:extLst>
          </p:cNvPr>
          <p:cNvSpPr txBox="1"/>
          <p:nvPr/>
        </p:nvSpPr>
        <p:spPr>
          <a:xfrm>
            <a:off x="342497" y="2959136"/>
            <a:ext cx="2619685" cy="1424749"/>
          </a:xfrm>
          <a:prstGeom prst="rect">
            <a:avLst/>
          </a:prstGeom>
          <a:noFill/>
        </p:spPr>
        <p:txBody>
          <a:bodyPr wrap="square" lIns="0" tIns="0" rIns="0" bIns="0" rtlCol="0">
            <a:spAutoFit/>
          </a:bodyPr>
          <a:lstStyle/>
          <a:p>
            <a:r>
              <a:rPr lang="en-US" sz="926"/>
              <a:t>In December 2008, Bernie Madoff admitted that the Investment Advisory business within his firm was a Ponzi scheme, setting off his arrest and a chain reaction of events throughout the financial services world and philanthropic communities.</a:t>
            </a:r>
            <a:br>
              <a:rPr lang="en-US" sz="926"/>
            </a:br>
            <a:endParaRPr lang="en-US" sz="926"/>
          </a:p>
          <a:p>
            <a:r>
              <a:rPr lang="en-US" sz="926"/>
              <a:t>A Trustee under the Securities Investor Protection Act was appointed to liquidate Madoff’s firm and to recover the proceeds from his Ponzi Scheme.</a:t>
            </a:r>
          </a:p>
          <a:p>
            <a:endParaRPr lang="en-US" sz="926" b="1">
              <a:solidFill>
                <a:srgbClr val="0066B0"/>
              </a:solidFill>
            </a:endParaRPr>
          </a:p>
        </p:txBody>
      </p:sp>
      <p:sp>
        <p:nvSpPr>
          <p:cNvPr id="28" name="TextBox 27">
            <a:extLst>
              <a:ext uri="{FF2B5EF4-FFF2-40B4-BE49-F238E27FC236}">
                <a16:creationId xmlns:a16="http://schemas.microsoft.com/office/drawing/2014/main" id="{B1ECC319-6BA0-42A8-81CF-7363411389C7}"/>
              </a:ext>
            </a:extLst>
          </p:cNvPr>
          <p:cNvSpPr txBox="1"/>
          <p:nvPr/>
        </p:nvSpPr>
        <p:spPr>
          <a:xfrm>
            <a:off x="3195389" y="1337982"/>
            <a:ext cx="2619685" cy="3677289"/>
          </a:xfrm>
          <a:prstGeom prst="rect">
            <a:avLst/>
          </a:prstGeom>
          <a:noFill/>
        </p:spPr>
        <p:txBody>
          <a:bodyPr wrap="square" lIns="0" tIns="0" rIns="0" bIns="0" rtlCol="0">
            <a:spAutoFit/>
          </a:bodyPr>
          <a:lstStyle/>
          <a:p>
            <a:pPr marL="121030" marR="0" lvl="1" indent="-121030" algn="l" defTabSz="84721" rtl="0" eaLnBrk="1" fontAlgn="auto" latinLnBrk="0" hangingPunct="1">
              <a:lnSpc>
                <a:spcPct val="100000"/>
              </a:lnSpc>
              <a:spcBef>
                <a:spcPts val="0"/>
              </a:spcBef>
              <a:spcAft>
                <a:spcPts val="298"/>
              </a:spcAft>
              <a:buSzPct val="66000"/>
              <a:buBlip>
                <a:blip r:embed="rId2"/>
              </a:buBlip>
            </a:pPr>
            <a:r>
              <a:rPr lang="en-US" sz="926"/>
              <a:t>FTI Consulting was engaged by Irving Picard, the Trustee, and </a:t>
            </a:r>
            <a:r>
              <a:rPr lang="en-US" sz="926" err="1"/>
              <a:t>BakerHostetler</a:t>
            </a:r>
            <a:r>
              <a:rPr lang="en-US" sz="926"/>
              <a:t>, the Trustee’s counsel, to investigate the financial affairs, identify and analyze the massive amounts of financial documents and data, and provide forensic accounting analysis and expert testimony to help the Trustee recover the stolen funds.</a:t>
            </a:r>
            <a:br>
              <a:rPr lang="en-US" sz="926"/>
            </a:br>
            <a:endParaRPr lang="en-US" sz="926"/>
          </a:p>
          <a:p>
            <a:pPr marL="121030" marR="0" lvl="1" indent="-121030" algn="l" defTabSz="84721" rtl="0" eaLnBrk="1" fontAlgn="auto" latinLnBrk="0" hangingPunct="1">
              <a:lnSpc>
                <a:spcPct val="100000"/>
              </a:lnSpc>
              <a:spcBef>
                <a:spcPts val="0"/>
              </a:spcBef>
              <a:spcAft>
                <a:spcPts val="298"/>
              </a:spcAft>
              <a:buSzPct val="66000"/>
              <a:buBlip>
                <a:blip r:embed="rId2"/>
              </a:buBlip>
            </a:pPr>
            <a:r>
              <a:rPr lang="en-US" sz="926" b="0" i="0">
                <a:solidFill>
                  <a:schemeClr val="dk1"/>
                </a:solidFill>
                <a:latin typeface="Calibri" panose="020F0502020204030204" pitchFamily="34" charset="0"/>
              </a:rPr>
              <a:t>FTI Consulting assembled a team from across the globe representing a cross-section of disciplines, including forensic accounting, data and analytics, global investigations, econometrics analysis, real estate advisory, valuation and solvency services, trial support and e-discovery expertise.</a:t>
            </a:r>
            <a:br>
              <a:rPr lang="en-US" sz="926" b="0" i="0">
                <a:solidFill>
                  <a:schemeClr val="dk1"/>
                </a:solidFill>
                <a:latin typeface="Calibri" panose="020F0502020204030204" pitchFamily="34" charset="0"/>
              </a:rPr>
            </a:br>
            <a:endParaRPr lang="en-US" sz="926" b="0" i="0">
              <a:solidFill>
                <a:schemeClr val="dk1"/>
              </a:solidFill>
              <a:latin typeface="Calibri" panose="020F0502020204030204" pitchFamily="34" charset="0"/>
            </a:endParaRPr>
          </a:p>
          <a:p>
            <a:pPr marL="121030" marR="0" lvl="1" indent="-121030" algn="l" defTabSz="84721" rtl="0" eaLnBrk="1" fontAlgn="auto" latinLnBrk="0" hangingPunct="1">
              <a:lnSpc>
                <a:spcPct val="100000"/>
              </a:lnSpc>
              <a:spcBef>
                <a:spcPts val="0"/>
              </a:spcBef>
              <a:spcAft>
                <a:spcPts val="298"/>
              </a:spcAft>
              <a:buSzPct val="66000"/>
              <a:buBlip>
                <a:blip r:embed="rId2"/>
              </a:buBlip>
            </a:pPr>
            <a:r>
              <a:rPr lang="en-US" sz="926" b="0" i="0">
                <a:solidFill>
                  <a:schemeClr val="dk1"/>
                </a:solidFill>
                <a:latin typeface="Calibri" panose="020F0502020204030204" pitchFamily="34" charset="0"/>
              </a:rPr>
              <a:t>FTI Consulting investigated the Ponzi scheme, reconstructed books and records dating back to the late 1970s, determined the amounts deposited and withdrawn from thousands of customer accounts, researched the backgrounds of account holders, assisted in the discovery and management of evidence and supported the Trustee by identifying other indications of fraud relevant to recovery initiatives being pursued.</a:t>
            </a:r>
          </a:p>
          <a:p>
            <a:endParaRPr lang="en-US" sz="926"/>
          </a:p>
        </p:txBody>
      </p:sp>
      <p:sp>
        <p:nvSpPr>
          <p:cNvPr id="32" name="TextBox 31">
            <a:extLst>
              <a:ext uri="{FF2B5EF4-FFF2-40B4-BE49-F238E27FC236}">
                <a16:creationId xmlns:a16="http://schemas.microsoft.com/office/drawing/2014/main" id="{F7DD2351-E9BD-4018-A5D7-63B5E6A6F5DA}"/>
              </a:ext>
            </a:extLst>
          </p:cNvPr>
          <p:cNvSpPr txBox="1"/>
          <p:nvPr/>
        </p:nvSpPr>
        <p:spPr>
          <a:xfrm>
            <a:off x="6820459" y="3933266"/>
            <a:ext cx="1864974" cy="1139799"/>
          </a:xfrm>
          <a:prstGeom prst="rect">
            <a:avLst/>
          </a:prstGeom>
          <a:noFill/>
        </p:spPr>
        <p:txBody>
          <a:bodyPr wrap="square" lIns="0" tIns="0" rIns="0" bIns="0" rtlCol="0">
            <a:spAutoFit/>
          </a:bodyPr>
          <a:lstStyle/>
          <a:p>
            <a:r>
              <a:rPr lang="en-US" sz="926"/>
              <a:t>SIPC President Stephen </a:t>
            </a:r>
            <a:r>
              <a:rPr lang="en-US" sz="926" err="1"/>
              <a:t>Harbeck</a:t>
            </a:r>
            <a:r>
              <a:rPr lang="en-US" sz="926"/>
              <a:t> acknowledged the critical role played by FTI Consulting in the recovery efforts, stating “I think the impetus for the recovery has been the great forensic work that has been done starting from the blank slate.”</a:t>
            </a:r>
          </a:p>
          <a:p>
            <a:endParaRPr lang="en-US" sz="926" b="1">
              <a:solidFill>
                <a:srgbClr val="0066B0"/>
              </a:solidFill>
            </a:endParaRPr>
          </a:p>
        </p:txBody>
      </p:sp>
      <p:sp>
        <p:nvSpPr>
          <p:cNvPr id="33" name="TextBox 32">
            <a:extLst>
              <a:ext uri="{FF2B5EF4-FFF2-40B4-BE49-F238E27FC236}">
                <a16:creationId xmlns:a16="http://schemas.microsoft.com/office/drawing/2014/main" id="{F573A82D-9A84-40AB-82C5-5B845D3E26E5}"/>
              </a:ext>
            </a:extLst>
          </p:cNvPr>
          <p:cNvSpPr txBox="1"/>
          <p:nvPr/>
        </p:nvSpPr>
        <p:spPr>
          <a:xfrm>
            <a:off x="6820460" y="2716307"/>
            <a:ext cx="1864973" cy="712375"/>
          </a:xfrm>
          <a:prstGeom prst="rect">
            <a:avLst/>
          </a:prstGeom>
          <a:noFill/>
        </p:spPr>
        <p:txBody>
          <a:bodyPr wrap="square" lIns="0" tIns="0" rIns="0" bIns="0" rtlCol="0">
            <a:spAutoFit/>
          </a:bodyPr>
          <a:lstStyle/>
          <a:p>
            <a:r>
              <a:rPr lang="en-US" sz="926"/>
              <a:t>This amount exceeds recovery in any other Ponzi scheme and dwarfs the initial expectations for recovery of “pennies on the dollar.”</a:t>
            </a:r>
          </a:p>
          <a:p>
            <a:endParaRPr lang="en-US" sz="926" b="1">
              <a:solidFill>
                <a:srgbClr val="0066B0"/>
              </a:solidFill>
            </a:endParaRPr>
          </a:p>
        </p:txBody>
      </p:sp>
      <p:sp>
        <p:nvSpPr>
          <p:cNvPr id="36" name="TextBox 35">
            <a:extLst>
              <a:ext uri="{FF2B5EF4-FFF2-40B4-BE49-F238E27FC236}">
                <a16:creationId xmlns:a16="http://schemas.microsoft.com/office/drawing/2014/main" id="{A971C33A-B20F-4DF6-B726-5294C344C801}"/>
              </a:ext>
            </a:extLst>
          </p:cNvPr>
          <p:cNvSpPr txBox="1"/>
          <p:nvPr/>
        </p:nvSpPr>
        <p:spPr>
          <a:xfrm>
            <a:off x="6820460" y="1633818"/>
            <a:ext cx="1809275" cy="569900"/>
          </a:xfrm>
          <a:prstGeom prst="rect">
            <a:avLst/>
          </a:prstGeom>
          <a:noFill/>
        </p:spPr>
        <p:txBody>
          <a:bodyPr wrap="square" lIns="0" tIns="0" rIns="0" bIns="0" rtlCol="0">
            <a:spAutoFit/>
          </a:bodyPr>
          <a:lstStyle/>
          <a:p>
            <a:r>
              <a:rPr lang="en-US" sz="926"/>
              <a:t>Work to date from FTI Consulting has contributed to the recovery of $14.3 billion – over 80% of the principle lost by investors. </a:t>
            </a:r>
          </a:p>
        </p:txBody>
      </p:sp>
      <p:pic>
        <p:nvPicPr>
          <p:cNvPr id="24" name="Picture 23">
            <a:extLst>
              <a:ext uri="{FF2B5EF4-FFF2-40B4-BE49-F238E27FC236}">
                <a16:creationId xmlns:a16="http://schemas.microsoft.com/office/drawing/2014/main" id="{67FE02C5-B4E2-4449-8163-331E78A1A326}"/>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6810474" y="1512031"/>
            <a:ext cx="357061" cy="61664"/>
          </a:xfrm>
          <a:prstGeom prst="rect">
            <a:avLst/>
          </a:prstGeom>
        </p:spPr>
      </p:pic>
      <p:pic>
        <p:nvPicPr>
          <p:cNvPr id="29" name="Picture 28">
            <a:extLst>
              <a:ext uri="{FF2B5EF4-FFF2-40B4-BE49-F238E27FC236}">
                <a16:creationId xmlns:a16="http://schemas.microsoft.com/office/drawing/2014/main" id="{7F28D01B-8FEA-44E9-B408-1C753A56D9AC}"/>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6804423" y="2585787"/>
            <a:ext cx="357061" cy="61664"/>
          </a:xfrm>
          <a:prstGeom prst="rect">
            <a:avLst/>
          </a:prstGeom>
        </p:spPr>
      </p:pic>
      <p:pic>
        <p:nvPicPr>
          <p:cNvPr id="30" name="Picture 29">
            <a:extLst>
              <a:ext uri="{FF2B5EF4-FFF2-40B4-BE49-F238E27FC236}">
                <a16:creationId xmlns:a16="http://schemas.microsoft.com/office/drawing/2014/main" id="{A01862B8-4E8F-4FC6-807D-38D36351D299}"/>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6816952" y="3809032"/>
            <a:ext cx="357061" cy="61664"/>
          </a:xfrm>
          <a:prstGeom prst="rect">
            <a:avLst/>
          </a:prstGeom>
        </p:spPr>
      </p:pic>
      <p:pic>
        <p:nvPicPr>
          <p:cNvPr id="37" name="Graphic 36" descr="Research">
            <a:extLst>
              <a:ext uri="{FF2B5EF4-FFF2-40B4-BE49-F238E27FC236}">
                <a16:creationId xmlns:a16="http://schemas.microsoft.com/office/drawing/2014/main" id="{830C9D5E-AE89-434D-9E2C-0B07CB7DB58C}"/>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6257865" y="1458338"/>
            <a:ext cx="501340" cy="556980"/>
          </a:xfrm>
          <a:prstGeom prst="rect">
            <a:avLst/>
          </a:prstGeom>
        </p:spPr>
      </p:pic>
      <p:pic>
        <p:nvPicPr>
          <p:cNvPr id="38" name="Picture Placeholder 11" descr="Statistics">
            <a:extLst>
              <a:ext uri="{FF2B5EF4-FFF2-40B4-BE49-F238E27FC236}">
                <a16:creationId xmlns:a16="http://schemas.microsoft.com/office/drawing/2014/main" id="{B03A650C-4BE9-4793-98F4-615B549A1FF6}"/>
              </a:ext>
            </a:extLst>
          </p:cNvPr>
          <p:cNvPicPr>
            <a:picLocks noChangeAspect="1"/>
          </p:cNvPicPr>
          <p:nvPr/>
        </p:nvPicPr>
        <p:blipFill>
          <a:blip>
            <a:extLst>
              <a:ext uri="{96DAC541-7B7A-43D3-8B79-37D633B846F1}">
                <asvg:svgBlip xmlns:asvg="http://schemas.microsoft.com/office/drawing/2016/SVG/main" r:embed="rId5"/>
              </a:ext>
            </a:extLst>
          </a:blip>
          <a:srcRect/>
          <a:stretch>
            <a:fillRect/>
          </a:stretch>
        </p:blipFill>
        <p:spPr>
          <a:xfrm>
            <a:off x="6257864" y="2526018"/>
            <a:ext cx="501340" cy="556980"/>
          </a:xfrm>
          <a:prstGeom prst="rect">
            <a:avLst/>
          </a:prstGeom>
        </p:spPr>
      </p:pic>
      <p:pic>
        <p:nvPicPr>
          <p:cNvPr id="39" name="Picture Placeholder 15" descr="Chat">
            <a:extLst>
              <a:ext uri="{FF2B5EF4-FFF2-40B4-BE49-F238E27FC236}">
                <a16:creationId xmlns:a16="http://schemas.microsoft.com/office/drawing/2014/main" id="{FB2D9BD9-6B1B-404B-A706-445EAD1F8671}"/>
              </a:ext>
            </a:extLst>
          </p:cNvPr>
          <p:cNvPicPr>
            <a:picLocks noChangeAspect="1"/>
          </p:cNvPicPr>
          <p:nvPr/>
        </p:nvPicPr>
        <p:blipFill>
          <a:blip>
            <a:extLst>
              <a:ext uri="{96DAC541-7B7A-43D3-8B79-37D633B846F1}">
                <asvg:svgBlip xmlns:asvg="http://schemas.microsoft.com/office/drawing/2016/SVG/main" r:embed="rId6"/>
              </a:ext>
            </a:extLst>
          </a:blip>
          <a:srcRect t="122" b="122"/>
          <a:stretch>
            <a:fillRect/>
          </a:stretch>
        </p:blipFill>
        <p:spPr>
          <a:xfrm>
            <a:off x="6257863" y="3718707"/>
            <a:ext cx="502565" cy="556980"/>
          </a:xfrm>
          <a:prstGeom prst="rect">
            <a:avLst/>
          </a:prstGeom>
        </p:spPr>
      </p:pic>
      <p:sp>
        <p:nvSpPr>
          <p:cNvPr id="25" name="TextBox 24">
            <a:extLst>
              <a:ext uri="{FF2B5EF4-FFF2-40B4-BE49-F238E27FC236}">
                <a16:creationId xmlns:a16="http://schemas.microsoft.com/office/drawing/2014/main" id="{75083EDA-E640-4668-A487-6C545A4CCC06}"/>
              </a:ext>
            </a:extLst>
          </p:cNvPr>
          <p:cNvSpPr txBox="1"/>
          <p:nvPr/>
        </p:nvSpPr>
        <p:spPr>
          <a:xfrm>
            <a:off x="302595" y="345515"/>
            <a:ext cx="3488231" cy="149412"/>
          </a:xfrm>
          <a:prstGeom prst="rect">
            <a:avLst/>
          </a:prstGeom>
          <a:noFill/>
        </p:spPr>
        <p:txBody>
          <a:bodyPr vert="horz" lIns="0" tIns="0" rIns="0" bIns="0" rtlCol="0" anchor="t" anchorCtr="0">
            <a:noAutofit/>
          </a:bodyPr>
          <a:lstStyle/>
          <a:p>
            <a:pPr defTabSz="84721">
              <a:spcBef>
                <a:spcPts val="175"/>
              </a:spcBef>
            </a:pPr>
            <a:r>
              <a:rPr lang="en-US" sz="926" b="1" cap="all">
                <a:solidFill>
                  <a:srgbClr val="003763"/>
                </a:solidFill>
                <a:latin typeface="Calibri" panose="020F0502020204030204" pitchFamily="34" charset="0"/>
              </a:rPr>
              <a:t>FOR INTERNAL USE AND REFERENCE ONLY</a:t>
            </a:r>
          </a:p>
        </p:txBody>
      </p:sp>
    </p:spTree>
    <p:extLst>
      <p:ext uri="{BB962C8B-B14F-4D97-AF65-F5344CB8AC3E}">
        <p14:creationId xmlns:p14="http://schemas.microsoft.com/office/powerpoint/2010/main" val="2389908292"/>
      </p:ext>
    </p:extLst>
  </p:cSld>
  <p:clrMapOvr>
    <a:masterClrMapping/>
  </p:clrMapOvr>
  <p:extLst>
    <p:ext uri="{DCECCB84-F9BA-43D5-87BE-67443E8EF086}">
      <p15:sldGuideLst xmlns:p15="http://schemas.microsoft.com/office/powerpoint/2012/main"/>
    </p:ext>
  </p:extLs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1 Case Study">
    <p:spTree>
      <p:nvGrpSpPr>
        <p:cNvPr id="1" name=""/>
        <p:cNvGrpSpPr/>
        <p:nvPr/>
      </p:nvGrpSpPr>
      <p:grpSpPr>
        <a:xfrm>
          <a:off x="0" y="0"/>
          <a:ext cx="0" cy="0"/>
          <a:chOff x="0" y="0"/>
          <a:chExt cx="0" cy="0"/>
        </a:xfrm>
      </p:grpSpPr>
      <p:sp>
        <p:nvSpPr>
          <p:cNvPr id="44" name="Text Placeholder 9">
            <a:extLst>
              <a:ext uri="{FF2B5EF4-FFF2-40B4-BE49-F238E27FC236}">
                <a16:creationId xmlns:a16="http://schemas.microsoft.com/office/drawing/2014/main" id="{419675C0-8402-4B79-8FA4-A3A423491588}"/>
              </a:ext>
            </a:extLst>
          </p:cNvPr>
          <p:cNvSpPr>
            <a:spLocks noGrp="1"/>
          </p:cNvSpPr>
          <p:nvPr>
            <p:ph type="body" sz="quarter" idx="103" hasCustomPrompt="1"/>
          </p:nvPr>
        </p:nvSpPr>
        <p:spPr>
          <a:xfrm>
            <a:off x="6112391" y="4182036"/>
            <a:ext cx="2723342" cy="941294"/>
          </a:xfrm>
          <a:noFill/>
          <a:ln w="38100">
            <a:solidFill>
              <a:srgbClr val="CFD1D1"/>
            </a:solidFill>
            <a:miter lim="800000"/>
          </a:ln>
        </p:spPr>
        <p:txBody>
          <a:bodyPr/>
          <a:lstStyle>
            <a:lvl1pPr marL="0" marR="0" indent="0" algn="l" defTabSz="84721" eaLnBrk="1" fontAlgn="auto" hangingPunct="1">
              <a:lnSpc>
                <a:spcPct val="100000"/>
              </a:lnSpc>
              <a:spcBef>
                <a:spcPts val="175"/>
              </a:spcBef>
              <a:spcAft>
                <a:spcPts val="0"/>
              </a:spcAft>
              <a:buClrTx/>
              <a:buFontTx/>
              <a:buNone/>
              <a:defRPr lang="en-US" sz="794" b="0" i="0" kern="1200" dirty="0">
                <a:solidFill>
                  <a:schemeClr val="dk1"/>
                </a:solidFill>
                <a:latin typeface="Calibri" panose="020F0502020204030204" pitchFamily="34" charset="0"/>
                <a:ea typeface="+mn-ea"/>
                <a:cs typeface="Calibri" panose="020F0502020204030204" pitchFamily="34" charset="0"/>
              </a:defRPr>
            </a:lvl1pPr>
          </a:lstStyle>
          <a:p>
            <a:pPr marL="121030" marR="0" lvl="0" indent="-121030" algn="l" defTabSz="665665" rtl="0" eaLnBrk="1" fontAlgn="auto" latinLnBrk="0" hangingPunct="1">
              <a:lnSpc>
                <a:spcPct val="110000"/>
              </a:lnSpc>
              <a:spcBef>
                <a:spcPts val="298"/>
              </a:spcBef>
              <a:spcAft>
                <a:spcPts val="298"/>
              </a:spcAft>
              <a:buClr>
                <a:schemeClr val="accent2"/>
              </a:buClr>
              <a:buFont typeface="System Font Regular"/>
              <a:buNone/>
              <a:tabLst/>
            </a:pPr>
            <a:r>
              <a:rPr lang="en-US"/>
              <a:t> </a:t>
            </a:r>
          </a:p>
        </p:txBody>
      </p:sp>
      <p:sp>
        <p:nvSpPr>
          <p:cNvPr id="43" name="Text Placeholder 9">
            <a:extLst>
              <a:ext uri="{FF2B5EF4-FFF2-40B4-BE49-F238E27FC236}">
                <a16:creationId xmlns:a16="http://schemas.microsoft.com/office/drawing/2014/main" id="{B4BD3446-4376-472C-945F-179B5E10DA83}"/>
              </a:ext>
            </a:extLst>
          </p:cNvPr>
          <p:cNvSpPr>
            <a:spLocks noGrp="1"/>
          </p:cNvSpPr>
          <p:nvPr>
            <p:ph type="body" sz="quarter" idx="102" hasCustomPrompt="1"/>
          </p:nvPr>
        </p:nvSpPr>
        <p:spPr>
          <a:xfrm>
            <a:off x="6112391" y="3234018"/>
            <a:ext cx="2723342" cy="941294"/>
          </a:xfrm>
          <a:noFill/>
          <a:ln w="38100">
            <a:solidFill>
              <a:srgbClr val="CFD1D1"/>
            </a:solidFill>
            <a:miter lim="800000"/>
          </a:ln>
        </p:spPr>
        <p:txBody>
          <a:bodyPr/>
          <a:lstStyle>
            <a:lvl1pPr marL="0" marR="0" indent="0" algn="l" defTabSz="84721" eaLnBrk="1" fontAlgn="auto" hangingPunct="1">
              <a:lnSpc>
                <a:spcPct val="100000"/>
              </a:lnSpc>
              <a:spcBef>
                <a:spcPts val="175"/>
              </a:spcBef>
              <a:spcAft>
                <a:spcPts val="0"/>
              </a:spcAft>
              <a:buClrTx/>
              <a:buFontTx/>
              <a:buNone/>
              <a:defRPr lang="en-US" sz="794" b="0" i="0" kern="1200" dirty="0">
                <a:solidFill>
                  <a:schemeClr val="dk1"/>
                </a:solidFill>
                <a:latin typeface="Calibri" panose="020F0502020204030204" pitchFamily="34" charset="0"/>
                <a:ea typeface="+mn-ea"/>
                <a:cs typeface="Calibri" panose="020F0502020204030204" pitchFamily="34" charset="0"/>
              </a:defRPr>
            </a:lvl1pPr>
          </a:lstStyle>
          <a:p>
            <a:pPr marL="121030" marR="0" lvl="0" indent="-121030" algn="l" defTabSz="665665" rtl="0" eaLnBrk="1" fontAlgn="auto" latinLnBrk="0" hangingPunct="1">
              <a:lnSpc>
                <a:spcPct val="110000"/>
              </a:lnSpc>
              <a:spcBef>
                <a:spcPts val="298"/>
              </a:spcBef>
              <a:spcAft>
                <a:spcPts val="298"/>
              </a:spcAft>
              <a:buClr>
                <a:schemeClr val="accent2"/>
              </a:buClr>
              <a:buFont typeface="System Font Regular"/>
              <a:buNone/>
              <a:tabLst/>
            </a:pPr>
            <a:r>
              <a:rPr lang="en-US"/>
              <a:t> </a:t>
            </a:r>
          </a:p>
        </p:txBody>
      </p:sp>
      <p:sp>
        <p:nvSpPr>
          <p:cNvPr id="42" name="Text Placeholder 9">
            <a:extLst>
              <a:ext uri="{FF2B5EF4-FFF2-40B4-BE49-F238E27FC236}">
                <a16:creationId xmlns:a16="http://schemas.microsoft.com/office/drawing/2014/main" id="{410A0D5B-3DCD-4255-8D70-2F37AF6A9BCE}"/>
              </a:ext>
            </a:extLst>
          </p:cNvPr>
          <p:cNvSpPr>
            <a:spLocks noGrp="1"/>
          </p:cNvSpPr>
          <p:nvPr>
            <p:ph type="body" sz="quarter" idx="101" hasCustomPrompt="1"/>
          </p:nvPr>
        </p:nvSpPr>
        <p:spPr>
          <a:xfrm>
            <a:off x="6112391" y="2286001"/>
            <a:ext cx="2723342" cy="941294"/>
          </a:xfrm>
          <a:noFill/>
          <a:ln w="38100">
            <a:solidFill>
              <a:srgbClr val="CFD1D1"/>
            </a:solidFill>
            <a:miter lim="800000"/>
          </a:ln>
        </p:spPr>
        <p:txBody>
          <a:bodyPr/>
          <a:lstStyle>
            <a:lvl1pPr marL="0" marR="0" indent="0" algn="l" defTabSz="84721" eaLnBrk="1" fontAlgn="auto" hangingPunct="1">
              <a:lnSpc>
                <a:spcPct val="100000"/>
              </a:lnSpc>
              <a:spcBef>
                <a:spcPts val="175"/>
              </a:spcBef>
              <a:spcAft>
                <a:spcPts val="0"/>
              </a:spcAft>
              <a:buClrTx/>
              <a:buFontTx/>
              <a:buNone/>
              <a:defRPr lang="en-US" sz="794" b="0" i="0" kern="1200" dirty="0">
                <a:solidFill>
                  <a:schemeClr val="dk1"/>
                </a:solidFill>
                <a:latin typeface="Calibri" panose="020F0502020204030204" pitchFamily="34" charset="0"/>
                <a:ea typeface="+mn-ea"/>
                <a:cs typeface="Calibri" panose="020F0502020204030204" pitchFamily="34" charset="0"/>
              </a:defRPr>
            </a:lvl1pPr>
          </a:lstStyle>
          <a:p>
            <a:pPr marL="121030" marR="0" lvl="0" indent="-121030" algn="l" defTabSz="665665" rtl="0" eaLnBrk="1" fontAlgn="auto" latinLnBrk="0" hangingPunct="1">
              <a:lnSpc>
                <a:spcPct val="110000"/>
              </a:lnSpc>
              <a:spcBef>
                <a:spcPts val="298"/>
              </a:spcBef>
              <a:spcAft>
                <a:spcPts val="298"/>
              </a:spcAft>
              <a:buClr>
                <a:schemeClr val="accent2"/>
              </a:buClr>
              <a:buFont typeface="System Font Regular"/>
              <a:buNone/>
              <a:tabLst/>
            </a:pPr>
            <a:r>
              <a:rPr lang="en-US"/>
              <a:t> </a:t>
            </a:r>
          </a:p>
        </p:txBody>
      </p:sp>
      <p:sp>
        <p:nvSpPr>
          <p:cNvPr id="41" name="Text Placeholder 9">
            <a:extLst>
              <a:ext uri="{FF2B5EF4-FFF2-40B4-BE49-F238E27FC236}">
                <a16:creationId xmlns:a16="http://schemas.microsoft.com/office/drawing/2014/main" id="{B4071C35-BA47-4323-B07F-7FC0A04DC335}"/>
              </a:ext>
            </a:extLst>
          </p:cNvPr>
          <p:cNvSpPr>
            <a:spLocks noGrp="1"/>
          </p:cNvSpPr>
          <p:nvPr>
            <p:ph type="body" sz="quarter" idx="100" hasCustomPrompt="1"/>
          </p:nvPr>
        </p:nvSpPr>
        <p:spPr>
          <a:xfrm>
            <a:off x="6112391" y="1344706"/>
            <a:ext cx="2723342" cy="941294"/>
          </a:xfrm>
          <a:noFill/>
          <a:ln w="38100">
            <a:solidFill>
              <a:srgbClr val="CFD1D1"/>
            </a:solidFill>
            <a:miter lim="800000"/>
          </a:ln>
        </p:spPr>
        <p:txBody>
          <a:bodyPr/>
          <a:lstStyle>
            <a:lvl1pPr marL="0" marR="0" indent="0" algn="l" defTabSz="84721" eaLnBrk="1" fontAlgn="auto" hangingPunct="1">
              <a:lnSpc>
                <a:spcPct val="100000"/>
              </a:lnSpc>
              <a:spcBef>
                <a:spcPts val="175"/>
              </a:spcBef>
              <a:spcAft>
                <a:spcPts val="0"/>
              </a:spcAft>
              <a:buClrTx/>
              <a:buFontTx/>
              <a:buNone/>
              <a:defRPr lang="en-US" sz="794" b="0" i="0" kern="1200" dirty="0">
                <a:solidFill>
                  <a:schemeClr val="dk1"/>
                </a:solidFill>
                <a:latin typeface="Calibri" panose="020F0502020204030204" pitchFamily="34" charset="0"/>
                <a:ea typeface="+mn-ea"/>
                <a:cs typeface="Calibri" panose="020F0502020204030204" pitchFamily="34" charset="0"/>
              </a:defRPr>
            </a:lvl1pPr>
          </a:lstStyle>
          <a:p>
            <a:pPr marL="121030" marR="0" lvl="0" indent="-121030" algn="l" defTabSz="665665" rtl="0" eaLnBrk="1" fontAlgn="auto" latinLnBrk="0" hangingPunct="1">
              <a:lnSpc>
                <a:spcPct val="110000"/>
              </a:lnSpc>
              <a:spcBef>
                <a:spcPts val="298"/>
              </a:spcBef>
              <a:spcAft>
                <a:spcPts val="298"/>
              </a:spcAft>
              <a:buClr>
                <a:schemeClr val="accent2"/>
              </a:buClr>
              <a:buFont typeface="System Font Regular"/>
              <a:buNone/>
              <a:tabLst/>
            </a:pPr>
            <a:r>
              <a:rPr lang="en-US"/>
              <a:t> </a:t>
            </a:r>
          </a:p>
        </p:txBody>
      </p:sp>
      <p:sp>
        <p:nvSpPr>
          <p:cNvPr id="6" name="Text Placeholder 20">
            <a:extLst>
              <a:ext uri="{FF2B5EF4-FFF2-40B4-BE49-F238E27FC236}">
                <a16:creationId xmlns:a16="http://schemas.microsoft.com/office/drawing/2014/main" id="{67EF99D5-B5CC-CA40-B1E9-F60A23D5FA4E}"/>
              </a:ext>
            </a:extLst>
          </p:cNvPr>
          <p:cNvSpPr>
            <a:spLocks noGrp="1"/>
          </p:cNvSpPr>
          <p:nvPr>
            <p:ph type="body" sz="quarter" idx="12" hasCustomPrompt="1"/>
          </p:nvPr>
        </p:nvSpPr>
        <p:spPr>
          <a:xfrm>
            <a:off x="302216" y="1342964"/>
            <a:ext cx="2741498" cy="1344706"/>
          </a:xfrm>
          <a:prstGeom prst="rect">
            <a:avLst/>
          </a:prstGeom>
          <a:noFill/>
        </p:spPr>
        <p:txBody>
          <a:bodyPr wrap="square" lIns="0" tIns="0" rIns="0" bIns="0" anchor="t" anchorCtr="0">
            <a:noAutofit/>
          </a:bodyPr>
          <a:lstStyle>
            <a:lvl1pPr marL="0" marR="0" indent="0" algn="l" defTabSz="84721" rtl="0" eaLnBrk="1" fontAlgn="auto" latinLnBrk="0" hangingPunct="1">
              <a:lnSpc>
                <a:spcPct val="100000"/>
              </a:lnSpc>
              <a:spcBef>
                <a:spcPts val="175"/>
              </a:spcBef>
              <a:spcAft>
                <a:spcPts val="0"/>
              </a:spcAft>
              <a:buClrTx/>
              <a:buSzTx/>
              <a:buFontTx/>
              <a:buNone/>
              <a:tabLst/>
              <a:defRPr lang="en-US" sz="1059" b="1" i="0" smtClean="0">
                <a:solidFill>
                  <a:schemeClr val="accent2"/>
                </a:solidFill>
                <a:effectLst/>
                <a:latin typeface="Calibri" panose="020F0502020204030204" pitchFamily="34" charset="0"/>
              </a:defRPr>
            </a:lvl1pPr>
          </a:lstStyle>
          <a:p>
            <a:pPr marL="0" marR="0" lvl="0" indent="0" algn="l" defTabSz="84721" rtl="0" eaLnBrk="1" fontAlgn="auto" latinLnBrk="0" hangingPunct="1">
              <a:lnSpc>
                <a:spcPct val="100000"/>
              </a:lnSpc>
              <a:spcBef>
                <a:spcPts val="175"/>
              </a:spcBef>
              <a:spcAft>
                <a:spcPts val="0"/>
              </a:spcAft>
              <a:buClrTx/>
              <a:buSzTx/>
              <a:buFontTx/>
              <a:buNone/>
              <a:tabLst/>
            </a:pPr>
            <a:r>
              <a:rPr lang="en-US"/>
              <a:t>Headline text here</a:t>
            </a:r>
          </a:p>
        </p:txBody>
      </p:sp>
      <p:sp>
        <p:nvSpPr>
          <p:cNvPr id="15" name="Picture Placeholder 2">
            <a:extLst>
              <a:ext uri="{FF2B5EF4-FFF2-40B4-BE49-F238E27FC236}">
                <a16:creationId xmlns:a16="http://schemas.microsoft.com/office/drawing/2014/main" id="{0BD931FE-7026-5347-8DB4-F985E852AFB9}"/>
              </a:ext>
            </a:extLst>
          </p:cNvPr>
          <p:cNvSpPr>
            <a:spLocks noGrp="1"/>
          </p:cNvSpPr>
          <p:nvPr>
            <p:ph type="pic" sz="quarter" idx="28" hasCustomPrompt="1"/>
          </p:nvPr>
        </p:nvSpPr>
        <p:spPr>
          <a:xfrm>
            <a:off x="6251386" y="1512795"/>
            <a:ext cx="429683" cy="477371"/>
          </a:xfrm>
        </p:spPr>
        <p:txBody>
          <a:bodyPr vert="horz" anchor="ctr" anchorCtr="0">
            <a:noAutofit/>
          </a:bodyPr>
          <a:lstStyle>
            <a:lvl1pPr marL="0" indent="0" algn="ctr">
              <a:buNone/>
              <a:defRPr sz="498"/>
            </a:lvl1pPr>
          </a:lstStyle>
          <a:p>
            <a:r>
              <a:rPr lang="en-US"/>
              <a:t>Icon Placeholder</a:t>
            </a:r>
          </a:p>
        </p:txBody>
      </p:sp>
      <p:sp>
        <p:nvSpPr>
          <p:cNvPr id="38" name="Text Placeholder 36">
            <a:extLst>
              <a:ext uri="{FF2B5EF4-FFF2-40B4-BE49-F238E27FC236}">
                <a16:creationId xmlns:a16="http://schemas.microsoft.com/office/drawing/2014/main" id="{6645D819-AC18-5A44-B3F6-1A19A6DDEE2E}"/>
              </a:ext>
            </a:extLst>
          </p:cNvPr>
          <p:cNvSpPr>
            <a:spLocks noGrp="1"/>
          </p:cNvSpPr>
          <p:nvPr>
            <p:ph type="body" sz="quarter" idx="40"/>
          </p:nvPr>
        </p:nvSpPr>
        <p:spPr>
          <a:xfrm>
            <a:off x="302593" y="2934214"/>
            <a:ext cx="2741498" cy="2182133"/>
          </a:xfrm>
        </p:spPr>
        <p:txBody>
          <a:bodyPr>
            <a:noAutofit/>
          </a:bodyPr>
          <a:lstStyle>
            <a:lvl1pPr marL="0" marR="0" indent="0" algn="l" defTabSz="84721" rtl="0" eaLnBrk="1" fontAlgn="auto" latinLnBrk="0" hangingPunct="1">
              <a:lnSpc>
                <a:spcPct val="100000"/>
              </a:lnSpc>
              <a:spcBef>
                <a:spcPts val="175"/>
              </a:spcBef>
              <a:spcAft>
                <a:spcPts val="0"/>
              </a:spcAft>
              <a:buClr>
                <a:schemeClr val="accent2"/>
              </a:buClr>
              <a:buSzPct val="66000"/>
              <a:buFont typeface="System Font Regular"/>
              <a:buNone/>
              <a:tabLst/>
              <a:defRPr sz="926" b="0" i="0">
                <a:solidFill>
                  <a:schemeClr val="dk1"/>
                </a:solidFill>
                <a:latin typeface="Calibri" panose="020F0502020204030204" pitchFamily="34" charset="0"/>
              </a:defRPr>
            </a:lvl1pPr>
          </a:lstStyle>
          <a:p>
            <a:pPr marL="0" marR="0" lvl="0" indent="0" algn="l" defTabSz="84721" rtl="0" eaLnBrk="1" fontAlgn="auto" latinLnBrk="0" hangingPunct="1">
              <a:lnSpc>
                <a:spcPct val="100000"/>
              </a:lnSpc>
              <a:spcBef>
                <a:spcPts val="175"/>
              </a:spcBef>
              <a:spcAft>
                <a:spcPts val="0"/>
              </a:spcAft>
              <a:buClr>
                <a:schemeClr val="accent2"/>
              </a:buClr>
              <a:buSzPct val="66000"/>
              <a:buFont typeface="System Font Regular"/>
              <a:buNone/>
              <a:tabLst/>
            </a:pPr>
            <a:r>
              <a:rPr lang="fr-FR"/>
              <a:t>Cliquez pour modifier les styles du texte du masque</a:t>
            </a:r>
          </a:p>
        </p:txBody>
      </p:sp>
      <p:sp>
        <p:nvSpPr>
          <p:cNvPr id="2" name="Title 1">
            <a:extLst>
              <a:ext uri="{FF2B5EF4-FFF2-40B4-BE49-F238E27FC236}">
                <a16:creationId xmlns:a16="http://schemas.microsoft.com/office/drawing/2014/main" id="{52899A4A-AFED-E64F-A55F-E7624E1F5CB7}"/>
              </a:ext>
            </a:extLst>
          </p:cNvPr>
          <p:cNvSpPr>
            <a:spLocks noGrp="1"/>
          </p:cNvSpPr>
          <p:nvPr>
            <p:ph type="title" hasCustomPrompt="1"/>
          </p:nvPr>
        </p:nvSpPr>
        <p:spPr/>
        <p:txBody>
          <a:bodyPr/>
          <a:lstStyle/>
          <a:p>
            <a:r>
              <a:rPr lang="en-US"/>
              <a:t>Page Title</a:t>
            </a:r>
          </a:p>
        </p:txBody>
      </p:sp>
      <p:sp>
        <p:nvSpPr>
          <p:cNvPr id="34" name="Picture Placeholder 2">
            <a:extLst>
              <a:ext uri="{FF2B5EF4-FFF2-40B4-BE49-F238E27FC236}">
                <a16:creationId xmlns:a16="http://schemas.microsoft.com/office/drawing/2014/main" id="{A564292B-072A-1542-A424-6037DBB41A0F}"/>
              </a:ext>
            </a:extLst>
          </p:cNvPr>
          <p:cNvSpPr>
            <a:spLocks noGrp="1"/>
          </p:cNvSpPr>
          <p:nvPr>
            <p:ph type="pic" sz="quarter" idx="46" hasCustomPrompt="1"/>
          </p:nvPr>
        </p:nvSpPr>
        <p:spPr>
          <a:xfrm>
            <a:off x="6251386" y="2454089"/>
            <a:ext cx="429683" cy="477371"/>
          </a:xfrm>
        </p:spPr>
        <p:txBody>
          <a:bodyPr vert="horz" anchor="ctr" anchorCtr="0">
            <a:noAutofit/>
          </a:bodyPr>
          <a:lstStyle>
            <a:lvl1pPr marL="0" indent="0" algn="ctr">
              <a:buNone/>
              <a:defRPr sz="498"/>
            </a:lvl1pPr>
          </a:lstStyle>
          <a:p>
            <a:r>
              <a:rPr lang="en-US"/>
              <a:t>Icon Placeholder</a:t>
            </a:r>
          </a:p>
        </p:txBody>
      </p:sp>
      <p:sp>
        <p:nvSpPr>
          <p:cNvPr id="47" name="Picture Placeholder 2">
            <a:extLst>
              <a:ext uri="{FF2B5EF4-FFF2-40B4-BE49-F238E27FC236}">
                <a16:creationId xmlns:a16="http://schemas.microsoft.com/office/drawing/2014/main" id="{A97AE83F-21D0-3644-A3D5-857D0B11111E}"/>
              </a:ext>
            </a:extLst>
          </p:cNvPr>
          <p:cNvSpPr>
            <a:spLocks noGrp="1"/>
          </p:cNvSpPr>
          <p:nvPr>
            <p:ph type="pic" sz="quarter" idx="48" hasCustomPrompt="1"/>
          </p:nvPr>
        </p:nvSpPr>
        <p:spPr>
          <a:xfrm>
            <a:off x="6251386" y="3395383"/>
            <a:ext cx="429683" cy="477371"/>
          </a:xfrm>
        </p:spPr>
        <p:txBody>
          <a:bodyPr vert="horz" anchor="ctr" anchorCtr="0">
            <a:noAutofit/>
          </a:bodyPr>
          <a:lstStyle>
            <a:lvl1pPr marL="0" indent="0" algn="ctr">
              <a:buNone/>
              <a:defRPr sz="498"/>
            </a:lvl1pPr>
          </a:lstStyle>
          <a:p>
            <a:r>
              <a:rPr lang="en-US"/>
              <a:t>Icon Placeholder</a:t>
            </a:r>
          </a:p>
        </p:txBody>
      </p:sp>
      <p:sp>
        <p:nvSpPr>
          <p:cNvPr id="28" name="Text Placeholder 36">
            <a:extLst>
              <a:ext uri="{FF2B5EF4-FFF2-40B4-BE49-F238E27FC236}">
                <a16:creationId xmlns:a16="http://schemas.microsoft.com/office/drawing/2014/main" id="{DFFA7201-62DE-D24F-B387-2A19E1429EE8}"/>
              </a:ext>
            </a:extLst>
          </p:cNvPr>
          <p:cNvSpPr>
            <a:spLocks noGrp="1"/>
          </p:cNvSpPr>
          <p:nvPr>
            <p:ph type="body" sz="quarter" idx="49" hasCustomPrompt="1"/>
          </p:nvPr>
        </p:nvSpPr>
        <p:spPr>
          <a:xfrm>
            <a:off x="3195388" y="1344706"/>
            <a:ext cx="2741498" cy="3778623"/>
          </a:xfrm>
        </p:spPr>
        <p:txBody>
          <a:bodyPr>
            <a:noAutofit/>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sp>
        <p:nvSpPr>
          <p:cNvPr id="48" name="Picture Placeholder 2">
            <a:extLst>
              <a:ext uri="{FF2B5EF4-FFF2-40B4-BE49-F238E27FC236}">
                <a16:creationId xmlns:a16="http://schemas.microsoft.com/office/drawing/2014/main" id="{453269BF-13A3-5842-8200-037B69CF9496}"/>
              </a:ext>
            </a:extLst>
          </p:cNvPr>
          <p:cNvSpPr>
            <a:spLocks noGrp="1"/>
          </p:cNvSpPr>
          <p:nvPr>
            <p:ph type="pic" sz="quarter" idx="51" hasCustomPrompt="1"/>
          </p:nvPr>
        </p:nvSpPr>
        <p:spPr>
          <a:xfrm>
            <a:off x="6251386" y="4336677"/>
            <a:ext cx="429683" cy="477371"/>
          </a:xfrm>
        </p:spPr>
        <p:txBody>
          <a:bodyPr vert="horz" anchor="ctr" anchorCtr="0">
            <a:noAutofit/>
          </a:bodyPr>
          <a:lstStyle>
            <a:lvl1pPr marL="0" indent="0" algn="ctr">
              <a:buNone/>
              <a:defRPr sz="498"/>
            </a:lvl1pPr>
          </a:lstStyle>
          <a:p>
            <a:r>
              <a:rPr lang="en-US"/>
              <a:t>Icon Placeholder</a:t>
            </a:r>
          </a:p>
        </p:txBody>
      </p:sp>
      <p:sp>
        <p:nvSpPr>
          <p:cNvPr id="25" name="TextBox 24">
            <a:extLst>
              <a:ext uri="{FF2B5EF4-FFF2-40B4-BE49-F238E27FC236}">
                <a16:creationId xmlns:a16="http://schemas.microsoft.com/office/drawing/2014/main" id="{6905D6AE-1182-9541-B077-0F8360E3A668}"/>
              </a:ext>
            </a:extLst>
          </p:cNvPr>
          <p:cNvSpPr txBox="1"/>
          <p:nvPr/>
        </p:nvSpPr>
        <p:spPr>
          <a:xfrm>
            <a:off x="302216" y="2695528"/>
            <a:ext cx="2741498" cy="228600"/>
          </a:xfrm>
          <a:prstGeom prst="rect">
            <a:avLst/>
          </a:prstGeom>
          <a:noFill/>
        </p:spPr>
        <p:txBody>
          <a:bodyPr wrap="square" lIns="0" tIns="0" rIns="0" bIns="0" rtlCol="0" anchor="t">
            <a:noAutofit/>
          </a:bodyPr>
          <a:lstStyle/>
          <a:p>
            <a:pPr marL="0" marR="0" lvl="0" indent="0" algn="l" defTabSz="302569" rtl="0" eaLnBrk="1" fontAlgn="auto" latinLnBrk="0" hangingPunct="1">
              <a:lnSpc>
                <a:spcPct val="150000"/>
              </a:lnSpc>
              <a:spcBef>
                <a:spcPts val="0"/>
              </a:spcBef>
              <a:spcAft>
                <a:spcPts val="0"/>
              </a:spcAft>
              <a:buClrTx/>
              <a:buSzTx/>
              <a:buFontTx/>
              <a:buNone/>
              <a:tabLst/>
              <a:defRPr/>
            </a:pPr>
            <a:r>
              <a:rPr lang="en-US" sz="926" b="1">
                <a:solidFill>
                  <a:schemeClr val="accent1"/>
                </a:solidFill>
              </a:rPr>
              <a:t>SITUATION:</a:t>
            </a:r>
          </a:p>
        </p:txBody>
      </p:sp>
      <p:sp>
        <p:nvSpPr>
          <p:cNvPr id="27" name="TextBox 26">
            <a:extLst>
              <a:ext uri="{FF2B5EF4-FFF2-40B4-BE49-F238E27FC236}">
                <a16:creationId xmlns:a16="http://schemas.microsoft.com/office/drawing/2014/main" id="{1D9D9CE0-3D25-4647-9D66-F06812B497C5}"/>
              </a:ext>
            </a:extLst>
          </p:cNvPr>
          <p:cNvSpPr txBox="1"/>
          <p:nvPr/>
        </p:nvSpPr>
        <p:spPr>
          <a:xfrm>
            <a:off x="3195388" y="1108137"/>
            <a:ext cx="2741498" cy="228600"/>
          </a:xfrm>
          <a:prstGeom prst="rect">
            <a:avLst/>
          </a:prstGeom>
          <a:noFill/>
        </p:spPr>
        <p:txBody>
          <a:bodyPr wrap="square" lIns="0" tIns="0" rIns="0" bIns="0" rtlCol="0" anchor="t">
            <a:noAutofit/>
          </a:bodyPr>
          <a:lstStyle/>
          <a:p>
            <a:pPr marL="0" marR="0" lvl="0" indent="0" algn="l" defTabSz="302569" rtl="0" eaLnBrk="1" fontAlgn="auto" latinLnBrk="0" hangingPunct="1">
              <a:lnSpc>
                <a:spcPct val="150000"/>
              </a:lnSpc>
              <a:spcBef>
                <a:spcPts val="0"/>
              </a:spcBef>
              <a:spcAft>
                <a:spcPts val="0"/>
              </a:spcAft>
              <a:buClrTx/>
              <a:buSzTx/>
              <a:buFontTx/>
              <a:buNone/>
              <a:tabLst/>
              <a:defRPr/>
            </a:pPr>
            <a:r>
              <a:rPr lang="en-US" sz="926" b="1">
                <a:solidFill>
                  <a:schemeClr val="accent1"/>
                </a:solidFill>
              </a:rPr>
              <a:t>OUR ROLE:</a:t>
            </a:r>
          </a:p>
        </p:txBody>
      </p:sp>
      <p:sp>
        <p:nvSpPr>
          <p:cNvPr id="30" name="TextBox 29">
            <a:extLst>
              <a:ext uri="{FF2B5EF4-FFF2-40B4-BE49-F238E27FC236}">
                <a16:creationId xmlns:a16="http://schemas.microsoft.com/office/drawing/2014/main" id="{4ADB96C0-F1F8-0E47-A779-9FD608D68BC8}"/>
              </a:ext>
            </a:extLst>
          </p:cNvPr>
          <p:cNvSpPr txBox="1"/>
          <p:nvPr/>
        </p:nvSpPr>
        <p:spPr>
          <a:xfrm>
            <a:off x="6100287" y="1114363"/>
            <a:ext cx="2741498" cy="228600"/>
          </a:xfrm>
          <a:prstGeom prst="rect">
            <a:avLst/>
          </a:prstGeom>
          <a:noFill/>
        </p:spPr>
        <p:txBody>
          <a:bodyPr wrap="square" lIns="0" tIns="0" rIns="0" bIns="0" rtlCol="0" anchor="t">
            <a:noAutofit/>
          </a:bodyPr>
          <a:lstStyle/>
          <a:p>
            <a:pPr marL="0" marR="0" lvl="0" indent="0" algn="l" defTabSz="302569" rtl="0" eaLnBrk="1" fontAlgn="auto" latinLnBrk="0" hangingPunct="1">
              <a:lnSpc>
                <a:spcPct val="150000"/>
              </a:lnSpc>
              <a:spcBef>
                <a:spcPts val="0"/>
              </a:spcBef>
              <a:spcAft>
                <a:spcPts val="0"/>
              </a:spcAft>
              <a:buClrTx/>
              <a:buSzTx/>
              <a:buFontTx/>
              <a:buNone/>
              <a:tabLst/>
              <a:defRPr/>
            </a:pPr>
            <a:r>
              <a:rPr lang="en-US" sz="926" b="1">
                <a:solidFill>
                  <a:schemeClr val="accent1"/>
                </a:solidFill>
              </a:rPr>
              <a:t>OUR IMPACT:</a:t>
            </a:r>
          </a:p>
        </p:txBody>
      </p:sp>
      <p:sp>
        <p:nvSpPr>
          <p:cNvPr id="31" name="Slide Number Placeholder 7">
            <a:extLst>
              <a:ext uri="{FF2B5EF4-FFF2-40B4-BE49-F238E27FC236}">
                <a16:creationId xmlns:a16="http://schemas.microsoft.com/office/drawing/2014/main" id="{ABCD5D29-8522-43E5-9E04-CE057AC15F62}"/>
              </a:ext>
            </a:extLst>
          </p:cNvPr>
          <p:cNvSpPr>
            <a:spLocks noGrp="1"/>
          </p:cNvSpPr>
          <p:nvPr>
            <p:ph type="sldNum" sz="quarter" idx="4"/>
          </p:nvPr>
        </p:nvSpPr>
        <p:spPr>
          <a:xfrm>
            <a:off x="8538814" y="5125756"/>
            <a:ext cx="302594" cy="248771"/>
          </a:xfrm>
          <a:prstGeom prst="rect">
            <a:avLst/>
          </a:prstGeom>
        </p:spPr>
        <p:txBody>
          <a:bodyPr vert="horz" lIns="0" tIns="0" rIns="0" bIns="0" rtlCol="0" anchor="b" anchorCtr="0">
            <a:noAutofit/>
          </a:bodyPr>
          <a:lstStyle>
            <a:lvl1pPr algn="r">
              <a:defRPr sz="662">
                <a:solidFill>
                  <a:srgbClr val="58595B"/>
                </a:solidFill>
                <a:latin typeface="Calibri" panose="020F0502020204030204" pitchFamily="34" charset="0"/>
                <a:cs typeface="Calibri" panose="020F0502020204030204" pitchFamily="34" charset="0"/>
              </a:defRPr>
            </a:lvl1pPr>
          </a:lstStyle>
          <a:p>
            <a:fld id="{495CDFE8-06BB-8C4A-81DE-67EF32F50FC9}" type="slidenum">
              <a:rPr lang="en-US" smtClean="0"/>
              <a:pPr/>
              <a:t>‹N°›</a:t>
            </a:fld>
            <a:endParaRPr lang="en-US"/>
          </a:p>
        </p:txBody>
      </p:sp>
      <p:sp>
        <p:nvSpPr>
          <p:cNvPr id="29" name="Text Placeholder 9">
            <a:extLst>
              <a:ext uri="{FF2B5EF4-FFF2-40B4-BE49-F238E27FC236}">
                <a16:creationId xmlns:a16="http://schemas.microsoft.com/office/drawing/2014/main" id="{36B5EEA7-4998-4CB8-8649-A51C1AB755E2}"/>
              </a:ext>
            </a:extLst>
          </p:cNvPr>
          <p:cNvSpPr>
            <a:spLocks noGrp="1"/>
          </p:cNvSpPr>
          <p:nvPr>
            <p:ph type="body" sz="quarter" idx="52" hasCustomPrompt="1"/>
          </p:nvPr>
        </p:nvSpPr>
        <p:spPr>
          <a:xfrm>
            <a:off x="6808356" y="1630267"/>
            <a:ext cx="2008307" cy="643472"/>
          </a:xfrm>
        </p:spPr>
        <p:txBody>
          <a:bodyPr/>
          <a:lstStyle>
            <a:lvl1pPr marL="0" marR="0" indent="0" algn="l" defTabSz="84721" eaLnBrk="1" fontAlgn="auto" hangingPunct="1">
              <a:lnSpc>
                <a:spcPct val="100000"/>
              </a:lnSpc>
              <a:spcBef>
                <a:spcPts val="175"/>
              </a:spcBef>
              <a:spcAft>
                <a:spcPts val="0"/>
              </a:spcAft>
              <a:buClrTx/>
              <a:buFontTx/>
              <a:buNone/>
              <a:defRPr lang="en-US" sz="926" b="0" i="0" kern="1200" dirty="0">
                <a:solidFill>
                  <a:schemeClr val="dk1"/>
                </a:solidFill>
                <a:latin typeface="Calibri" panose="020F0502020204030204" pitchFamily="34" charset="0"/>
                <a:ea typeface="+mn-ea"/>
                <a:cs typeface="Calibri" panose="020F0502020204030204" pitchFamily="34" charset="0"/>
              </a:defRPr>
            </a:lvl1pPr>
          </a:lstStyle>
          <a:p>
            <a:pPr marL="121030" marR="0" lvl="0" indent="-121030" algn="l" defTabSz="665665" rtl="0" eaLnBrk="1" fontAlgn="auto" latinLnBrk="0" hangingPunct="1">
              <a:lnSpc>
                <a:spcPct val="110000"/>
              </a:lnSpc>
              <a:spcBef>
                <a:spcPts val="298"/>
              </a:spcBef>
              <a:spcAft>
                <a:spcPts val="298"/>
              </a:spcAft>
              <a:buClr>
                <a:schemeClr val="accent2"/>
              </a:buClr>
              <a:buFont typeface="System Font Regular"/>
              <a:buNone/>
              <a:tabLst/>
            </a:pPr>
            <a:r>
              <a:rPr lang="en-US"/>
              <a:t>Text Here</a:t>
            </a:r>
          </a:p>
        </p:txBody>
      </p:sp>
      <p:sp>
        <p:nvSpPr>
          <p:cNvPr id="35" name="Text Placeholder 9">
            <a:extLst>
              <a:ext uri="{FF2B5EF4-FFF2-40B4-BE49-F238E27FC236}">
                <a16:creationId xmlns:a16="http://schemas.microsoft.com/office/drawing/2014/main" id="{574CFF01-9F96-4260-A057-CB8E96F759D9}"/>
              </a:ext>
            </a:extLst>
          </p:cNvPr>
          <p:cNvSpPr>
            <a:spLocks noGrp="1"/>
          </p:cNvSpPr>
          <p:nvPr>
            <p:ph type="body" sz="quarter" idx="53" hasCustomPrompt="1"/>
          </p:nvPr>
        </p:nvSpPr>
        <p:spPr>
          <a:xfrm>
            <a:off x="6808356" y="2574670"/>
            <a:ext cx="2008307" cy="643472"/>
          </a:xfrm>
        </p:spPr>
        <p:txBody>
          <a:bodyPr/>
          <a:lstStyle>
            <a:lvl1pPr marL="0" marR="0" indent="0" algn="l" defTabSz="84721" eaLnBrk="1" fontAlgn="auto" hangingPunct="1">
              <a:lnSpc>
                <a:spcPct val="100000"/>
              </a:lnSpc>
              <a:spcBef>
                <a:spcPts val="175"/>
              </a:spcBef>
              <a:spcAft>
                <a:spcPts val="0"/>
              </a:spcAft>
              <a:buClrTx/>
              <a:buFontTx/>
              <a:buNone/>
              <a:defRPr lang="en-US" sz="926" b="0" i="0" kern="1200" dirty="0">
                <a:solidFill>
                  <a:schemeClr val="dk1"/>
                </a:solidFill>
                <a:latin typeface="Calibri" panose="020F0502020204030204" pitchFamily="34" charset="0"/>
                <a:ea typeface="+mn-ea"/>
                <a:cs typeface="Calibri" panose="020F0502020204030204" pitchFamily="34" charset="0"/>
              </a:defRPr>
            </a:lvl1pPr>
          </a:lstStyle>
          <a:p>
            <a:pPr marL="121030" marR="0" lvl="0" indent="-121030" algn="l" defTabSz="665665" rtl="0" eaLnBrk="1" fontAlgn="auto" latinLnBrk="0" hangingPunct="1">
              <a:lnSpc>
                <a:spcPct val="110000"/>
              </a:lnSpc>
              <a:spcBef>
                <a:spcPts val="298"/>
              </a:spcBef>
              <a:spcAft>
                <a:spcPts val="298"/>
              </a:spcAft>
              <a:buClr>
                <a:schemeClr val="accent2"/>
              </a:buClr>
              <a:buFont typeface="System Font Regular"/>
              <a:buNone/>
              <a:tabLst/>
            </a:pPr>
            <a:r>
              <a:rPr lang="en-US"/>
              <a:t>Text Here</a:t>
            </a:r>
          </a:p>
        </p:txBody>
      </p:sp>
      <p:sp>
        <p:nvSpPr>
          <p:cNvPr id="37" name="Text Placeholder 9">
            <a:extLst>
              <a:ext uri="{FF2B5EF4-FFF2-40B4-BE49-F238E27FC236}">
                <a16:creationId xmlns:a16="http://schemas.microsoft.com/office/drawing/2014/main" id="{AA9565D4-D478-4B80-9DCD-D940252E4C07}"/>
              </a:ext>
            </a:extLst>
          </p:cNvPr>
          <p:cNvSpPr>
            <a:spLocks noGrp="1"/>
          </p:cNvSpPr>
          <p:nvPr>
            <p:ph type="body" sz="quarter" idx="54" hasCustomPrompt="1"/>
          </p:nvPr>
        </p:nvSpPr>
        <p:spPr>
          <a:xfrm>
            <a:off x="6808356" y="3511223"/>
            <a:ext cx="2008307" cy="643472"/>
          </a:xfrm>
        </p:spPr>
        <p:txBody>
          <a:bodyPr/>
          <a:lstStyle>
            <a:lvl1pPr marL="0" marR="0" indent="0" algn="l" defTabSz="84721" eaLnBrk="1" fontAlgn="auto" hangingPunct="1">
              <a:lnSpc>
                <a:spcPct val="100000"/>
              </a:lnSpc>
              <a:spcBef>
                <a:spcPts val="175"/>
              </a:spcBef>
              <a:spcAft>
                <a:spcPts val="0"/>
              </a:spcAft>
              <a:buClrTx/>
              <a:buFontTx/>
              <a:buNone/>
              <a:defRPr lang="en-US" sz="926" b="0" i="0" kern="1200" dirty="0">
                <a:solidFill>
                  <a:schemeClr val="dk1"/>
                </a:solidFill>
                <a:latin typeface="Calibri" panose="020F0502020204030204" pitchFamily="34" charset="0"/>
                <a:ea typeface="+mn-ea"/>
                <a:cs typeface="Calibri" panose="020F0502020204030204" pitchFamily="34" charset="0"/>
              </a:defRPr>
            </a:lvl1pPr>
          </a:lstStyle>
          <a:p>
            <a:pPr marL="121030" marR="0" lvl="0" indent="-121030" algn="l" defTabSz="665665" rtl="0" eaLnBrk="1" fontAlgn="auto" latinLnBrk="0" hangingPunct="1">
              <a:lnSpc>
                <a:spcPct val="110000"/>
              </a:lnSpc>
              <a:spcBef>
                <a:spcPts val="298"/>
              </a:spcBef>
              <a:spcAft>
                <a:spcPts val="298"/>
              </a:spcAft>
              <a:buClr>
                <a:schemeClr val="accent2"/>
              </a:buClr>
              <a:buFont typeface="System Font Regular"/>
              <a:buNone/>
              <a:tabLst/>
            </a:pPr>
            <a:r>
              <a:rPr lang="en-US"/>
              <a:t>Text Here</a:t>
            </a:r>
          </a:p>
        </p:txBody>
      </p:sp>
      <p:sp>
        <p:nvSpPr>
          <p:cNvPr id="40" name="Text Placeholder 9">
            <a:extLst>
              <a:ext uri="{FF2B5EF4-FFF2-40B4-BE49-F238E27FC236}">
                <a16:creationId xmlns:a16="http://schemas.microsoft.com/office/drawing/2014/main" id="{77225F9D-1D58-406E-8E58-B1394DD429DA}"/>
              </a:ext>
            </a:extLst>
          </p:cNvPr>
          <p:cNvSpPr>
            <a:spLocks noGrp="1"/>
          </p:cNvSpPr>
          <p:nvPr>
            <p:ph type="body" sz="quarter" idx="55" hasCustomPrompt="1"/>
          </p:nvPr>
        </p:nvSpPr>
        <p:spPr>
          <a:xfrm>
            <a:off x="6808356" y="4456756"/>
            <a:ext cx="2008307" cy="643472"/>
          </a:xfrm>
        </p:spPr>
        <p:txBody>
          <a:bodyPr/>
          <a:lstStyle>
            <a:lvl1pPr marL="0" marR="0" indent="0" algn="l" defTabSz="84721" eaLnBrk="1" fontAlgn="auto" hangingPunct="1">
              <a:lnSpc>
                <a:spcPct val="100000"/>
              </a:lnSpc>
              <a:spcBef>
                <a:spcPts val="175"/>
              </a:spcBef>
              <a:spcAft>
                <a:spcPts val="0"/>
              </a:spcAft>
              <a:buClrTx/>
              <a:buFontTx/>
              <a:buNone/>
              <a:defRPr lang="en-US" sz="926" b="0" i="0" kern="1200" dirty="0">
                <a:solidFill>
                  <a:schemeClr val="dk1"/>
                </a:solidFill>
                <a:latin typeface="Calibri" panose="020F0502020204030204" pitchFamily="34" charset="0"/>
                <a:ea typeface="+mn-ea"/>
                <a:cs typeface="Calibri" panose="020F0502020204030204" pitchFamily="34" charset="0"/>
              </a:defRPr>
            </a:lvl1pPr>
          </a:lstStyle>
          <a:p>
            <a:pPr marL="121030" marR="0" lvl="0" indent="-121030" algn="l" defTabSz="665665" rtl="0" eaLnBrk="1" fontAlgn="auto" latinLnBrk="0" hangingPunct="1">
              <a:lnSpc>
                <a:spcPct val="110000"/>
              </a:lnSpc>
              <a:spcBef>
                <a:spcPts val="298"/>
              </a:spcBef>
              <a:spcAft>
                <a:spcPts val="298"/>
              </a:spcAft>
              <a:buClr>
                <a:schemeClr val="accent2"/>
              </a:buClr>
              <a:buFont typeface="System Font Regular"/>
              <a:buNone/>
              <a:tabLst/>
            </a:pPr>
            <a:r>
              <a:rPr lang="en-US"/>
              <a:t>Text Here</a:t>
            </a:r>
          </a:p>
        </p:txBody>
      </p:sp>
      <p:sp>
        <p:nvSpPr>
          <p:cNvPr id="45" name="Text Placeholder 4">
            <a:extLst>
              <a:ext uri="{FF2B5EF4-FFF2-40B4-BE49-F238E27FC236}">
                <a16:creationId xmlns:a16="http://schemas.microsoft.com/office/drawing/2014/main" id="{AF67D95A-30CD-4325-A0CC-FEBCF26B76C8}"/>
              </a:ext>
            </a:extLst>
          </p:cNvPr>
          <p:cNvSpPr>
            <a:spLocks noGrp="1"/>
          </p:cNvSpPr>
          <p:nvPr>
            <p:ph type="body" sz="quarter" idx="96" hasCustomPrompt="1"/>
          </p:nvPr>
        </p:nvSpPr>
        <p:spPr>
          <a:xfrm>
            <a:off x="6808356" y="1512794"/>
            <a:ext cx="357061" cy="60512"/>
          </a:xfrm>
          <a:solidFill>
            <a:srgbClr val="E1523D"/>
          </a:solidFill>
          <a:ln>
            <a:solidFill>
              <a:srgbClr val="E0503D"/>
            </a:solidFill>
            <a:miter lim="800000"/>
          </a:ln>
        </p:spPr>
        <p:txBody>
          <a:bodyPr/>
          <a:lstStyle>
            <a:lvl1pPr marL="0" indent="0">
              <a:buNone/>
              <a:defRPr/>
            </a:lvl1pPr>
          </a:lstStyle>
          <a:p>
            <a:pPr lvl="0"/>
            <a:r>
              <a:rPr lang="en-US"/>
              <a:t> </a:t>
            </a:r>
          </a:p>
        </p:txBody>
      </p:sp>
      <p:sp>
        <p:nvSpPr>
          <p:cNvPr id="46" name="Text Placeholder 4">
            <a:extLst>
              <a:ext uri="{FF2B5EF4-FFF2-40B4-BE49-F238E27FC236}">
                <a16:creationId xmlns:a16="http://schemas.microsoft.com/office/drawing/2014/main" id="{579F7F28-A5E5-4C19-8BFE-B770E5565D50}"/>
              </a:ext>
            </a:extLst>
          </p:cNvPr>
          <p:cNvSpPr>
            <a:spLocks noGrp="1"/>
          </p:cNvSpPr>
          <p:nvPr>
            <p:ph type="body" sz="quarter" idx="104" hasCustomPrompt="1"/>
          </p:nvPr>
        </p:nvSpPr>
        <p:spPr>
          <a:xfrm>
            <a:off x="6808356" y="2454088"/>
            <a:ext cx="357061" cy="60512"/>
          </a:xfrm>
          <a:solidFill>
            <a:srgbClr val="E1523D"/>
          </a:solidFill>
          <a:ln>
            <a:solidFill>
              <a:srgbClr val="E0503D"/>
            </a:solidFill>
            <a:miter lim="800000"/>
          </a:ln>
        </p:spPr>
        <p:txBody>
          <a:bodyPr/>
          <a:lstStyle>
            <a:lvl1pPr marL="0" indent="0">
              <a:buNone/>
              <a:defRPr/>
            </a:lvl1pPr>
          </a:lstStyle>
          <a:p>
            <a:pPr lvl="0"/>
            <a:r>
              <a:rPr lang="en-US"/>
              <a:t> </a:t>
            </a:r>
          </a:p>
        </p:txBody>
      </p:sp>
      <p:sp>
        <p:nvSpPr>
          <p:cNvPr id="49" name="Text Placeholder 4">
            <a:extLst>
              <a:ext uri="{FF2B5EF4-FFF2-40B4-BE49-F238E27FC236}">
                <a16:creationId xmlns:a16="http://schemas.microsoft.com/office/drawing/2014/main" id="{1E303A5E-032C-40BA-9C2C-ED47A93643A7}"/>
              </a:ext>
            </a:extLst>
          </p:cNvPr>
          <p:cNvSpPr>
            <a:spLocks noGrp="1"/>
          </p:cNvSpPr>
          <p:nvPr>
            <p:ph type="body" sz="quarter" idx="105" hasCustomPrompt="1"/>
          </p:nvPr>
        </p:nvSpPr>
        <p:spPr>
          <a:xfrm>
            <a:off x="6808356" y="3395382"/>
            <a:ext cx="357061" cy="60512"/>
          </a:xfrm>
          <a:solidFill>
            <a:srgbClr val="E1523D"/>
          </a:solidFill>
          <a:ln>
            <a:solidFill>
              <a:srgbClr val="E0503D"/>
            </a:solidFill>
            <a:miter lim="800000"/>
          </a:ln>
        </p:spPr>
        <p:txBody>
          <a:bodyPr/>
          <a:lstStyle>
            <a:lvl1pPr marL="0" indent="0">
              <a:buNone/>
              <a:defRPr/>
            </a:lvl1pPr>
          </a:lstStyle>
          <a:p>
            <a:pPr lvl="0"/>
            <a:r>
              <a:rPr lang="en-US"/>
              <a:t> </a:t>
            </a:r>
          </a:p>
        </p:txBody>
      </p:sp>
      <p:sp>
        <p:nvSpPr>
          <p:cNvPr id="50" name="Text Placeholder 4">
            <a:extLst>
              <a:ext uri="{FF2B5EF4-FFF2-40B4-BE49-F238E27FC236}">
                <a16:creationId xmlns:a16="http://schemas.microsoft.com/office/drawing/2014/main" id="{3FA4066A-FB9B-4FD5-8CF0-8B28C9061C22}"/>
              </a:ext>
            </a:extLst>
          </p:cNvPr>
          <p:cNvSpPr>
            <a:spLocks noGrp="1"/>
          </p:cNvSpPr>
          <p:nvPr>
            <p:ph type="body" sz="quarter" idx="106" hasCustomPrompt="1"/>
          </p:nvPr>
        </p:nvSpPr>
        <p:spPr>
          <a:xfrm>
            <a:off x="6808356" y="4336677"/>
            <a:ext cx="357061" cy="60512"/>
          </a:xfrm>
          <a:solidFill>
            <a:srgbClr val="E1523D"/>
          </a:solidFill>
          <a:ln>
            <a:solidFill>
              <a:srgbClr val="E0503D"/>
            </a:solidFill>
            <a:miter lim="800000"/>
          </a:ln>
        </p:spPr>
        <p:txBody>
          <a:bodyPr/>
          <a:lstStyle>
            <a:lvl1pPr marL="0" indent="0">
              <a:buNone/>
              <a:defRPr/>
            </a:lvl1pPr>
          </a:lstStyle>
          <a:p>
            <a:pPr lvl="0"/>
            <a:r>
              <a:rPr lang="en-US"/>
              <a:t> </a:t>
            </a:r>
          </a:p>
        </p:txBody>
      </p:sp>
    </p:spTree>
    <p:extLst>
      <p:ext uri="{BB962C8B-B14F-4D97-AF65-F5344CB8AC3E}">
        <p14:creationId xmlns:p14="http://schemas.microsoft.com/office/powerpoint/2010/main" val="236759738"/>
      </p:ext>
    </p:extLst>
  </p:cSld>
  <p:clrMapOvr>
    <a:masterClrMapping/>
  </p:clrMapOvr>
  <p:extLst>
    <p:ext uri="{DCECCB84-F9BA-43D5-87BE-67443E8EF086}">
      <p15:sldGuideLst xmlns:p15="http://schemas.microsoft.com/office/powerpoint/2012/main"/>
    </p:ext>
  </p:extLs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p:cSld name="1 Case Study (No Icons)">
    <p:spTree>
      <p:nvGrpSpPr>
        <p:cNvPr id="1" name=""/>
        <p:cNvGrpSpPr/>
        <p:nvPr/>
      </p:nvGrpSpPr>
      <p:grpSpPr>
        <a:xfrm>
          <a:off x="0" y="0"/>
          <a:ext cx="0" cy="0"/>
          <a:chOff x="0" y="0"/>
          <a:chExt cx="0" cy="0"/>
        </a:xfrm>
      </p:grpSpPr>
      <p:sp>
        <p:nvSpPr>
          <p:cNvPr id="41" name="Text Placeholder 9">
            <a:extLst>
              <a:ext uri="{FF2B5EF4-FFF2-40B4-BE49-F238E27FC236}">
                <a16:creationId xmlns:a16="http://schemas.microsoft.com/office/drawing/2014/main" id="{B4071C35-BA47-4323-B07F-7FC0A04DC335}"/>
              </a:ext>
            </a:extLst>
          </p:cNvPr>
          <p:cNvSpPr>
            <a:spLocks noGrp="1"/>
          </p:cNvSpPr>
          <p:nvPr>
            <p:ph type="body" sz="quarter" idx="100" hasCustomPrompt="1"/>
          </p:nvPr>
        </p:nvSpPr>
        <p:spPr>
          <a:xfrm>
            <a:off x="6112391" y="1344705"/>
            <a:ext cx="2729394" cy="3792448"/>
          </a:xfrm>
          <a:noFill/>
          <a:ln w="38100">
            <a:solidFill>
              <a:srgbClr val="CFD1D1"/>
            </a:solidFill>
            <a:miter lim="800000"/>
          </a:ln>
        </p:spPr>
        <p:txBody>
          <a:bodyPr/>
          <a:lstStyle>
            <a:lvl1pPr marL="0" marR="0" indent="0" algn="l" defTabSz="84721" eaLnBrk="1" fontAlgn="auto" hangingPunct="1">
              <a:lnSpc>
                <a:spcPct val="100000"/>
              </a:lnSpc>
              <a:spcBef>
                <a:spcPts val="175"/>
              </a:spcBef>
              <a:spcAft>
                <a:spcPts val="0"/>
              </a:spcAft>
              <a:buClrTx/>
              <a:buFontTx/>
              <a:buNone/>
              <a:defRPr lang="en-US" sz="794" b="0" i="0" kern="1200" dirty="0">
                <a:solidFill>
                  <a:schemeClr val="dk1"/>
                </a:solidFill>
                <a:latin typeface="Calibri" panose="020F0502020204030204" pitchFamily="34" charset="0"/>
                <a:ea typeface="+mn-ea"/>
                <a:cs typeface="Calibri" panose="020F0502020204030204" pitchFamily="34" charset="0"/>
              </a:defRPr>
            </a:lvl1pPr>
          </a:lstStyle>
          <a:p>
            <a:pPr marL="121030" marR="0" lvl="0" indent="-121030" algn="l" defTabSz="665665" rtl="0" eaLnBrk="1" fontAlgn="auto" latinLnBrk="0" hangingPunct="1">
              <a:lnSpc>
                <a:spcPct val="110000"/>
              </a:lnSpc>
              <a:spcBef>
                <a:spcPts val="298"/>
              </a:spcBef>
              <a:spcAft>
                <a:spcPts val="298"/>
              </a:spcAft>
              <a:buClr>
                <a:schemeClr val="accent2"/>
              </a:buClr>
              <a:buFont typeface="System Font Regular"/>
              <a:buNone/>
              <a:tabLst/>
            </a:pPr>
            <a:r>
              <a:rPr lang="en-US"/>
              <a:t> </a:t>
            </a:r>
          </a:p>
        </p:txBody>
      </p:sp>
      <p:sp>
        <p:nvSpPr>
          <p:cNvPr id="6" name="Text Placeholder 20">
            <a:extLst>
              <a:ext uri="{FF2B5EF4-FFF2-40B4-BE49-F238E27FC236}">
                <a16:creationId xmlns:a16="http://schemas.microsoft.com/office/drawing/2014/main" id="{67EF99D5-B5CC-CA40-B1E9-F60A23D5FA4E}"/>
              </a:ext>
            </a:extLst>
          </p:cNvPr>
          <p:cNvSpPr>
            <a:spLocks noGrp="1"/>
          </p:cNvSpPr>
          <p:nvPr>
            <p:ph type="body" sz="quarter" idx="12" hasCustomPrompt="1"/>
          </p:nvPr>
        </p:nvSpPr>
        <p:spPr>
          <a:xfrm>
            <a:off x="302216" y="1342964"/>
            <a:ext cx="2741498" cy="1344706"/>
          </a:xfrm>
          <a:prstGeom prst="rect">
            <a:avLst/>
          </a:prstGeom>
          <a:noFill/>
        </p:spPr>
        <p:txBody>
          <a:bodyPr wrap="square" lIns="0" tIns="0" rIns="0" bIns="0" anchor="t" anchorCtr="0">
            <a:noAutofit/>
          </a:bodyPr>
          <a:lstStyle>
            <a:lvl1pPr marL="0" marR="0" indent="0" algn="l" defTabSz="84721" rtl="0" eaLnBrk="1" fontAlgn="auto" latinLnBrk="0" hangingPunct="1">
              <a:lnSpc>
                <a:spcPct val="100000"/>
              </a:lnSpc>
              <a:spcBef>
                <a:spcPts val="175"/>
              </a:spcBef>
              <a:spcAft>
                <a:spcPts val="0"/>
              </a:spcAft>
              <a:buClrTx/>
              <a:buSzTx/>
              <a:buFontTx/>
              <a:buNone/>
              <a:tabLst/>
              <a:defRPr lang="en-US" sz="1059" b="1" i="0" smtClean="0">
                <a:solidFill>
                  <a:schemeClr val="accent2"/>
                </a:solidFill>
                <a:effectLst/>
                <a:latin typeface="Calibri" panose="020F0502020204030204" pitchFamily="34" charset="0"/>
              </a:defRPr>
            </a:lvl1pPr>
          </a:lstStyle>
          <a:p>
            <a:pPr marL="0" marR="0" lvl="0" indent="0" algn="l" defTabSz="84721" rtl="0" eaLnBrk="1" fontAlgn="auto" latinLnBrk="0" hangingPunct="1">
              <a:lnSpc>
                <a:spcPct val="100000"/>
              </a:lnSpc>
              <a:spcBef>
                <a:spcPts val="175"/>
              </a:spcBef>
              <a:spcAft>
                <a:spcPts val="0"/>
              </a:spcAft>
              <a:buClrTx/>
              <a:buSzTx/>
              <a:buFontTx/>
              <a:buNone/>
              <a:tabLst/>
            </a:pPr>
            <a:r>
              <a:rPr lang="en-US"/>
              <a:t>Headline text here</a:t>
            </a:r>
          </a:p>
        </p:txBody>
      </p:sp>
      <p:sp>
        <p:nvSpPr>
          <p:cNvPr id="38" name="Text Placeholder 36">
            <a:extLst>
              <a:ext uri="{FF2B5EF4-FFF2-40B4-BE49-F238E27FC236}">
                <a16:creationId xmlns:a16="http://schemas.microsoft.com/office/drawing/2014/main" id="{6645D819-AC18-5A44-B3F6-1A19A6DDEE2E}"/>
              </a:ext>
            </a:extLst>
          </p:cNvPr>
          <p:cNvSpPr>
            <a:spLocks noGrp="1"/>
          </p:cNvSpPr>
          <p:nvPr>
            <p:ph type="body" sz="quarter" idx="40"/>
          </p:nvPr>
        </p:nvSpPr>
        <p:spPr>
          <a:xfrm>
            <a:off x="302593" y="2934214"/>
            <a:ext cx="2741498" cy="2182133"/>
          </a:xfrm>
        </p:spPr>
        <p:txBody>
          <a:bodyPr>
            <a:noAutofit/>
          </a:bodyPr>
          <a:lstStyle>
            <a:lvl1pPr marL="0" marR="0" indent="0" algn="l" defTabSz="84721" rtl="0" eaLnBrk="1" fontAlgn="auto" latinLnBrk="0" hangingPunct="1">
              <a:lnSpc>
                <a:spcPct val="100000"/>
              </a:lnSpc>
              <a:spcBef>
                <a:spcPts val="175"/>
              </a:spcBef>
              <a:spcAft>
                <a:spcPts val="0"/>
              </a:spcAft>
              <a:buClr>
                <a:schemeClr val="accent2"/>
              </a:buClr>
              <a:buSzPct val="66000"/>
              <a:buFont typeface="System Font Regular"/>
              <a:buNone/>
              <a:tabLst/>
              <a:defRPr sz="926" b="0" i="0">
                <a:solidFill>
                  <a:schemeClr val="dk1"/>
                </a:solidFill>
                <a:latin typeface="Calibri" panose="020F0502020204030204" pitchFamily="34" charset="0"/>
              </a:defRPr>
            </a:lvl1pPr>
          </a:lstStyle>
          <a:p>
            <a:pPr marL="0" marR="0" lvl="0" indent="0" algn="l" defTabSz="84721" rtl="0" eaLnBrk="1" fontAlgn="auto" latinLnBrk="0" hangingPunct="1">
              <a:lnSpc>
                <a:spcPct val="100000"/>
              </a:lnSpc>
              <a:spcBef>
                <a:spcPts val="175"/>
              </a:spcBef>
              <a:spcAft>
                <a:spcPts val="0"/>
              </a:spcAft>
              <a:buClr>
                <a:schemeClr val="accent2"/>
              </a:buClr>
              <a:buSzPct val="66000"/>
              <a:buFont typeface="System Font Regular"/>
              <a:buNone/>
              <a:tabLst/>
            </a:pPr>
            <a:r>
              <a:rPr lang="fr-FR"/>
              <a:t>Cliquez pour modifier les styles du texte du masque</a:t>
            </a:r>
          </a:p>
        </p:txBody>
      </p:sp>
      <p:sp>
        <p:nvSpPr>
          <p:cNvPr id="2" name="Title 1">
            <a:extLst>
              <a:ext uri="{FF2B5EF4-FFF2-40B4-BE49-F238E27FC236}">
                <a16:creationId xmlns:a16="http://schemas.microsoft.com/office/drawing/2014/main" id="{52899A4A-AFED-E64F-A55F-E7624E1F5CB7}"/>
              </a:ext>
            </a:extLst>
          </p:cNvPr>
          <p:cNvSpPr>
            <a:spLocks noGrp="1"/>
          </p:cNvSpPr>
          <p:nvPr>
            <p:ph type="title" hasCustomPrompt="1"/>
          </p:nvPr>
        </p:nvSpPr>
        <p:spPr/>
        <p:txBody>
          <a:bodyPr/>
          <a:lstStyle/>
          <a:p>
            <a:r>
              <a:rPr lang="en-US"/>
              <a:t>Page Title</a:t>
            </a:r>
          </a:p>
        </p:txBody>
      </p:sp>
      <p:sp>
        <p:nvSpPr>
          <p:cNvPr id="28" name="Text Placeholder 36">
            <a:extLst>
              <a:ext uri="{FF2B5EF4-FFF2-40B4-BE49-F238E27FC236}">
                <a16:creationId xmlns:a16="http://schemas.microsoft.com/office/drawing/2014/main" id="{DFFA7201-62DE-D24F-B387-2A19E1429EE8}"/>
              </a:ext>
            </a:extLst>
          </p:cNvPr>
          <p:cNvSpPr>
            <a:spLocks noGrp="1"/>
          </p:cNvSpPr>
          <p:nvPr>
            <p:ph type="body" sz="quarter" idx="49" hasCustomPrompt="1"/>
          </p:nvPr>
        </p:nvSpPr>
        <p:spPr>
          <a:xfrm>
            <a:off x="3195388" y="1344706"/>
            <a:ext cx="2741498" cy="3778623"/>
          </a:xfrm>
        </p:spPr>
        <p:txBody>
          <a:bodyPr>
            <a:noAutofit/>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sp>
        <p:nvSpPr>
          <p:cNvPr id="25" name="TextBox 24">
            <a:extLst>
              <a:ext uri="{FF2B5EF4-FFF2-40B4-BE49-F238E27FC236}">
                <a16:creationId xmlns:a16="http://schemas.microsoft.com/office/drawing/2014/main" id="{6905D6AE-1182-9541-B077-0F8360E3A668}"/>
              </a:ext>
            </a:extLst>
          </p:cNvPr>
          <p:cNvSpPr txBox="1"/>
          <p:nvPr/>
        </p:nvSpPr>
        <p:spPr>
          <a:xfrm>
            <a:off x="302216" y="2695528"/>
            <a:ext cx="2741498" cy="228600"/>
          </a:xfrm>
          <a:prstGeom prst="rect">
            <a:avLst/>
          </a:prstGeom>
          <a:noFill/>
        </p:spPr>
        <p:txBody>
          <a:bodyPr wrap="square" lIns="0" tIns="0" rIns="0" bIns="0" rtlCol="0" anchor="t">
            <a:noAutofit/>
          </a:bodyPr>
          <a:lstStyle/>
          <a:p>
            <a:pPr marL="0" marR="0" lvl="0" indent="0" algn="l" defTabSz="302569" rtl="0" eaLnBrk="1" fontAlgn="auto" latinLnBrk="0" hangingPunct="1">
              <a:lnSpc>
                <a:spcPct val="150000"/>
              </a:lnSpc>
              <a:spcBef>
                <a:spcPts val="0"/>
              </a:spcBef>
              <a:spcAft>
                <a:spcPts val="0"/>
              </a:spcAft>
              <a:buClrTx/>
              <a:buSzTx/>
              <a:buFontTx/>
              <a:buNone/>
              <a:tabLst/>
              <a:defRPr/>
            </a:pPr>
            <a:r>
              <a:rPr lang="en-US" sz="926" b="1">
                <a:solidFill>
                  <a:schemeClr val="accent1"/>
                </a:solidFill>
              </a:rPr>
              <a:t>SITUATION:</a:t>
            </a:r>
          </a:p>
        </p:txBody>
      </p:sp>
      <p:sp>
        <p:nvSpPr>
          <p:cNvPr id="27" name="TextBox 26">
            <a:extLst>
              <a:ext uri="{FF2B5EF4-FFF2-40B4-BE49-F238E27FC236}">
                <a16:creationId xmlns:a16="http://schemas.microsoft.com/office/drawing/2014/main" id="{1D9D9CE0-3D25-4647-9D66-F06812B497C5}"/>
              </a:ext>
            </a:extLst>
          </p:cNvPr>
          <p:cNvSpPr txBox="1"/>
          <p:nvPr/>
        </p:nvSpPr>
        <p:spPr>
          <a:xfrm>
            <a:off x="3195388" y="1108137"/>
            <a:ext cx="2741498" cy="228600"/>
          </a:xfrm>
          <a:prstGeom prst="rect">
            <a:avLst/>
          </a:prstGeom>
          <a:noFill/>
        </p:spPr>
        <p:txBody>
          <a:bodyPr wrap="square" lIns="0" tIns="0" rIns="0" bIns="0" rtlCol="0" anchor="t">
            <a:noAutofit/>
          </a:bodyPr>
          <a:lstStyle/>
          <a:p>
            <a:pPr marL="0" marR="0" lvl="0" indent="0" algn="l" defTabSz="302569" rtl="0" eaLnBrk="1" fontAlgn="auto" latinLnBrk="0" hangingPunct="1">
              <a:lnSpc>
                <a:spcPct val="150000"/>
              </a:lnSpc>
              <a:spcBef>
                <a:spcPts val="0"/>
              </a:spcBef>
              <a:spcAft>
                <a:spcPts val="0"/>
              </a:spcAft>
              <a:buClrTx/>
              <a:buSzTx/>
              <a:buFontTx/>
              <a:buNone/>
              <a:tabLst/>
              <a:defRPr/>
            </a:pPr>
            <a:r>
              <a:rPr lang="en-US" sz="926" b="1">
                <a:solidFill>
                  <a:schemeClr val="accent1"/>
                </a:solidFill>
              </a:rPr>
              <a:t>OUR ROLE:</a:t>
            </a:r>
          </a:p>
        </p:txBody>
      </p:sp>
      <p:sp>
        <p:nvSpPr>
          <p:cNvPr id="30" name="TextBox 29">
            <a:extLst>
              <a:ext uri="{FF2B5EF4-FFF2-40B4-BE49-F238E27FC236}">
                <a16:creationId xmlns:a16="http://schemas.microsoft.com/office/drawing/2014/main" id="{4ADB96C0-F1F8-0E47-A779-9FD608D68BC8}"/>
              </a:ext>
            </a:extLst>
          </p:cNvPr>
          <p:cNvSpPr txBox="1"/>
          <p:nvPr/>
        </p:nvSpPr>
        <p:spPr>
          <a:xfrm>
            <a:off x="6100287" y="1114363"/>
            <a:ext cx="2741498" cy="228600"/>
          </a:xfrm>
          <a:prstGeom prst="rect">
            <a:avLst/>
          </a:prstGeom>
          <a:noFill/>
        </p:spPr>
        <p:txBody>
          <a:bodyPr wrap="square" lIns="0" tIns="0" rIns="0" bIns="0" rtlCol="0" anchor="t">
            <a:noAutofit/>
          </a:bodyPr>
          <a:lstStyle/>
          <a:p>
            <a:pPr marL="0" marR="0" lvl="0" indent="0" algn="l" defTabSz="302569" rtl="0" eaLnBrk="1" fontAlgn="auto" latinLnBrk="0" hangingPunct="1">
              <a:lnSpc>
                <a:spcPct val="150000"/>
              </a:lnSpc>
              <a:spcBef>
                <a:spcPts val="0"/>
              </a:spcBef>
              <a:spcAft>
                <a:spcPts val="0"/>
              </a:spcAft>
              <a:buClrTx/>
              <a:buSzTx/>
              <a:buFontTx/>
              <a:buNone/>
              <a:tabLst/>
              <a:defRPr/>
            </a:pPr>
            <a:r>
              <a:rPr lang="en-US" sz="926" b="1">
                <a:solidFill>
                  <a:schemeClr val="accent1"/>
                </a:solidFill>
              </a:rPr>
              <a:t>OUR IMPACT:</a:t>
            </a:r>
          </a:p>
        </p:txBody>
      </p:sp>
      <p:sp>
        <p:nvSpPr>
          <p:cNvPr id="31" name="Slide Number Placeholder 7">
            <a:extLst>
              <a:ext uri="{FF2B5EF4-FFF2-40B4-BE49-F238E27FC236}">
                <a16:creationId xmlns:a16="http://schemas.microsoft.com/office/drawing/2014/main" id="{ABCD5D29-8522-43E5-9E04-CE057AC15F62}"/>
              </a:ext>
            </a:extLst>
          </p:cNvPr>
          <p:cNvSpPr>
            <a:spLocks noGrp="1"/>
          </p:cNvSpPr>
          <p:nvPr>
            <p:ph type="sldNum" sz="quarter" idx="4"/>
          </p:nvPr>
        </p:nvSpPr>
        <p:spPr>
          <a:xfrm>
            <a:off x="8538814" y="5125756"/>
            <a:ext cx="302594" cy="248771"/>
          </a:xfrm>
          <a:prstGeom prst="rect">
            <a:avLst/>
          </a:prstGeom>
        </p:spPr>
        <p:txBody>
          <a:bodyPr vert="horz" lIns="0" tIns="0" rIns="0" bIns="0" rtlCol="0" anchor="b" anchorCtr="0">
            <a:noAutofit/>
          </a:bodyPr>
          <a:lstStyle>
            <a:lvl1pPr algn="r">
              <a:defRPr sz="662">
                <a:solidFill>
                  <a:srgbClr val="58595B"/>
                </a:solidFill>
                <a:latin typeface="Calibri" panose="020F0502020204030204" pitchFamily="34" charset="0"/>
                <a:cs typeface="Calibri" panose="020F0502020204030204" pitchFamily="34" charset="0"/>
              </a:defRPr>
            </a:lvl1pPr>
          </a:lstStyle>
          <a:p>
            <a:fld id="{495CDFE8-06BB-8C4A-81DE-67EF32F50FC9}" type="slidenum">
              <a:rPr lang="en-US" smtClean="0"/>
              <a:pPr/>
              <a:t>‹N°›</a:t>
            </a:fld>
            <a:endParaRPr lang="en-US"/>
          </a:p>
        </p:txBody>
      </p:sp>
      <p:sp>
        <p:nvSpPr>
          <p:cNvPr id="45" name="Text Placeholder 4">
            <a:extLst>
              <a:ext uri="{FF2B5EF4-FFF2-40B4-BE49-F238E27FC236}">
                <a16:creationId xmlns:a16="http://schemas.microsoft.com/office/drawing/2014/main" id="{AF67D95A-30CD-4325-A0CC-FEBCF26B76C8}"/>
              </a:ext>
            </a:extLst>
          </p:cNvPr>
          <p:cNvSpPr>
            <a:spLocks noGrp="1"/>
          </p:cNvSpPr>
          <p:nvPr>
            <p:ph type="body" sz="quarter" idx="96" hasCustomPrompt="1"/>
          </p:nvPr>
        </p:nvSpPr>
        <p:spPr>
          <a:xfrm>
            <a:off x="6241299" y="1512794"/>
            <a:ext cx="357061" cy="60512"/>
          </a:xfrm>
          <a:solidFill>
            <a:srgbClr val="E1523D"/>
          </a:solidFill>
          <a:ln>
            <a:solidFill>
              <a:srgbClr val="E0503D"/>
            </a:solidFill>
          </a:ln>
        </p:spPr>
        <p:txBody>
          <a:bodyPr/>
          <a:lstStyle>
            <a:lvl1pPr marL="0" indent="0">
              <a:buNone/>
              <a:defRPr/>
            </a:lvl1pPr>
          </a:lstStyle>
          <a:p>
            <a:pPr lvl="0"/>
            <a:r>
              <a:rPr lang="en-US"/>
              <a:t> </a:t>
            </a:r>
          </a:p>
        </p:txBody>
      </p:sp>
      <p:sp>
        <p:nvSpPr>
          <p:cNvPr id="33" name="Text Placeholder 16">
            <a:extLst>
              <a:ext uri="{FF2B5EF4-FFF2-40B4-BE49-F238E27FC236}">
                <a16:creationId xmlns:a16="http://schemas.microsoft.com/office/drawing/2014/main" id="{C25462F6-D300-4878-9D1F-9816CF4F241A}"/>
              </a:ext>
            </a:extLst>
          </p:cNvPr>
          <p:cNvSpPr>
            <a:spLocks noGrp="1"/>
          </p:cNvSpPr>
          <p:nvPr>
            <p:ph type="body" sz="quarter" idx="33" hasCustomPrompt="1"/>
          </p:nvPr>
        </p:nvSpPr>
        <p:spPr>
          <a:xfrm>
            <a:off x="-1662748" y="504265"/>
            <a:ext cx="1596099" cy="3610535"/>
          </a:xfrm>
          <a:blipFill dpi="0" rotWithShape="1">
            <a:blip r:embed="rId2">
              <a:extLst>
                <a:ext uri="{28A0092B-C50C-407E-A947-70E740481C1C}">
                  <a14:useLocalDpi xmlns:a14="http://schemas.microsoft.com/office/drawing/2010/main" val="0"/>
                </a:ext>
              </a:extLst>
            </a:blip>
            <a:srcRect/>
            <a:stretch>
              <a:fillRect/>
            </a:stretch>
          </a:blipFill>
          <a:ln w="25400">
            <a:noFill/>
          </a:ln>
        </p:spPr>
        <p:txBody>
          <a:bodyPr/>
          <a:lstStyle>
            <a:lvl1pPr marL="0" indent="0">
              <a:buNone/>
              <a:defRPr sz="926"/>
            </a:lvl1pPr>
          </a:lstStyle>
          <a:p>
            <a:r>
              <a:rPr lang="en-US" sz="794">
                <a:solidFill>
                  <a:schemeClr val="dk1"/>
                </a:solidFill>
                <a:latin typeface="Calibri"/>
              </a:rPr>
              <a:t> </a:t>
            </a:r>
          </a:p>
        </p:txBody>
      </p:sp>
      <p:sp>
        <p:nvSpPr>
          <p:cNvPr id="36" name="Text Placeholder 16">
            <a:extLst>
              <a:ext uri="{FF2B5EF4-FFF2-40B4-BE49-F238E27FC236}">
                <a16:creationId xmlns:a16="http://schemas.microsoft.com/office/drawing/2014/main" id="{A9DE0BD5-FDF9-4AC2-9583-817BC37A64A0}"/>
              </a:ext>
            </a:extLst>
          </p:cNvPr>
          <p:cNvSpPr>
            <a:spLocks noGrp="1"/>
          </p:cNvSpPr>
          <p:nvPr>
            <p:ph type="body" sz="quarter" idx="94" hasCustomPrompt="1"/>
          </p:nvPr>
        </p:nvSpPr>
        <p:spPr>
          <a:xfrm>
            <a:off x="9198923" y="504265"/>
            <a:ext cx="2535992" cy="3076746"/>
          </a:xfrm>
          <a:blipFill dpi="0" rotWithShape="1">
            <a:blip r:embed="rId3">
              <a:extLst>
                <a:ext uri="{28A0092B-C50C-407E-A947-70E740481C1C}">
                  <a14:useLocalDpi xmlns:a14="http://schemas.microsoft.com/office/drawing/2010/main" val="0"/>
                </a:ext>
              </a:extLst>
            </a:blip>
            <a:srcRect/>
            <a:stretch>
              <a:fillRect/>
            </a:stretch>
          </a:blipFill>
          <a:ln w="25400">
            <a:noFill/>
          </a:ln>
        </p:spPr>
        <p:txBody>
          <a:bodyPr/>
          <a:lstStyle>
            <a:lvl1pPr marL="0" indent="0">
              <a:buNone/>
              <a:defRPr sz="926"/>
            </a:lvl1pPr>
          </a:lstStyle>
          <a:p>
            <a:r>
              <a:rPr lang="en-US" sz="794">
                <a:solidFill>
                  <a:schemeClr val="dk1"/>
                </a:solidFill>
                <a:latin typeface="Calibri"/>
              </a:rPr>
              <a:t> </a:t>
            </a:r>
          </a:p>
        </p:txBody>
      </p:sp>
      <p:sp>
        <p:nvSpPr>
          <p:cNvPr id="26" name="Text Placeholder 36">
            <a:extLst>
              <a:ext uri="{FF2B5EF4-FFF2-40B4-BE49-F238E27FC236}">
                <a16:creationId xmlns:a16="http://schemas.microsoft.com/office/drawing/2014/main" id="{14EC14C8-182F-4CBD-B40A-2A2D5CFD9864}"/>
              </a:ext>
            </a:extLst>
          </p:cNvPr>
          <p:cNvSpPr>
            <a:spLocks noGrp="1"/>
          </p:cNvSpPr>
          <p:nvPr>
            <p:ph type="body" sz="quarter" idx="101" hasCustomPrompt="1"/>
          </p:nvPr>
        </p:nvSpPr>
        <p:spPr>
          <a:xfrm>
            <a:off x="6241299" y="1620856"/>
            <a:ext cx="2590202" cy="3521469"/>
          </a:xfrm>
        </p:spPr>
        <p:txBody>
          <a:bodyPr>
            <a:noAutofit/>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04501305"/>
      </p:ext>
    </p:extLst>
  </p:cSld>
  <p:clrMapOvr>
    <a:masterClrMapping/>
  </p:clrMapOvr>
  <p:extLst>
    <p:ext uri="{DCECCB84-F9BA-43D5-87BE-67443E8EF086}">
      <p15:sldGuideLst xmlns:p15="http://schemas.microsoft.com/office/powerpoint/2012/main"/>
    </p:ext>
  </p:extLs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p:cSld name="Case Study-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7B7EA5-8423-3042-86FB-677B57705AD6}"/>
              </a:ext>
            </a:extLst>
          </p:cNvPr>
          <p:cNvSpPr>
            <a:spLocks noGrp="1"/>
          </p:cNvSpPr>
          <p:nvPr>
            <p:ph type="title" hasCustomPrompt="1"/>
          </p:nvPr>
        </p:nvSpPr>
        <p:spPr/>
        <p:txBody>
          <a:bodyPr/>
          <a:lstStyle/>
          <a:p>
            <a:r>
              <a:rPr lang="en-US"/>
              <a:t>Page Title</a:t>
            </a:r>
          </a:p>
        </p:txBody>
      </p:sp>
      <p:sp>
        <p:nvSpPr>
          <p:cNvPr id="3" name="Slide Number Placeholder 2">
            <a:extLst>
              <a:ext uri="{FF2B5EF4-FFF2-40B4-BE49-F238E27FC236}">
                <a16:creationId xmlns:a16="http://schemas.microsoft.com/office/drawing/2014/main" id="{8733757C-1C4D-9D48-8F84-24EC28CB34AC}"/>
              </a:ext>
            </a:extLst>
          </p:cNvPr>
          <p:cNvSpPr>
            <a:spLocks noGrp="1"/>
          </p:cNvSpPr>
          <p:nvPr>
            <p:ph type="sldNum" sz="quarter" idx="10"/>
          </p:nvPr>
        </p:nvSpPr>
        <p:spPr/>
        <p:txBody>
          <a:bodyPr/>
          <a:lstStyle/>
          <a:p>
            <a:fld id="{495CDFE8-06BB-8C4A-81DE-67EF32F50FC9}" type="slidenum">
              <a:rPr lang="en-US" smtClean="0"/>
              <a:pPr/>
              <a:t>‹N°›</a:t>
            </a:fld>
            <a:endParaRPr lang="en-US"/>
          </a:p>
        </p:txBody>
      </p:sp>
      <p:sp>
        <p:nvSpPr>
          <p:cNvPr id="39" name="Rectangle 38">
            <a:extLst>
              <a:ext uri="{FF2B5EF4-FFF2-40B4-BE49-F238E27FC236}">
                <a16:creationId xmlns:a16="http://schemas.microsoft.com/office/drawing/2014/main" id="{E84B9796-440F-B645-B4C2-7FBA94541AE5}"/>
              </a:ext>
            </a:extLst>
          </p:cNvPr>
          <p:cNvSpPr/>
          <p:nvPr/>
        </p:nvSpPr>
        <p:spPr>
          <a:xfrm>
            <a:off x="314697" y="1344707"/>
            <a:ext cx="4169740" cy="3765177"/>
          </a:xfrm>
          <a:prstGeom prst="rect">
            <a:avLst/>
          </a:prstGeom>
          <a:noFill/>
          <a:ln w="38100">
            <a:solidFill>
              <a:srgbClr val="CFD1D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91"/>
          </a:p>
        </p:txBody>
      </p:sp>
      <p:sp>
        <p:nvSpPr>
          <p:cNvPr id="40" name="Rectangle 39">
            <a:extLst>
              <a:ext uri="{FF2B5EF4-FFF2-40B4-BE49-F238E27FC236}">
                <a16:creationId xmlns:a16="http://schemas.microsoft.com/office/drawing/2014/main" id="{43D3A29F-48E2-4E4F-B706-FE56C84F05E2}"/>
              </a:ext>
            </a:extLst>
          </p:cNvPr>
          <p:cNvSpPr/>
          <p:nvPr/>
        </p:nvSpPr>
        <p:spPr>
          <a:xfrm>
            <a:off x="4659942" y="1344707"/>
            <a:ext cx="4169740" cy="3765177"/>
          </a:xfrm>
          <a:prstGeom prst="rect">
            <a:avLst/>
          </a:prstGeom>
          <a:noFill/>
          <a:ln w="38100">
            <a:solidFill>
              <a:srgbClr val="CFD1D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91"/>
          </a:p>
        </p:txBody>
      </p:sp>
      <p:sp>
        <p:nvSpPr>
          <p:cNvPr id="7" name="Content Placeholder 8">
            <a:extLst>
              <a:ext uri="{FF2B5EF4-FFF2-40B4-BE49-F238E27FC236}">
                <a16:creationId xmlns:a16="http://schemas.microsoft.com/office/drawing/2014/main" id="{BC65313A-E5C3-3843-A18A-ABF31E2E4669}"/>
              </a:ext>
            </a:extLst>
          </p:cNvPr>
          <p:cNvSpPr>
            <a:spLocks noGrp="1"/>
          </p:cNvSpPr>
          <p:nvPr>
            <p:ph sz="quarter" idx="104" hasCustomPrompt="1"/>
          </p:nvPr>
        </p:nvSpPr>
        <p:spPr>
          <a:xfrm>
            <a:off x="393372" y="1438835"/>
            <a:ext cx="695966" cy="773206"/>
          </a:xfrm>
        </p:spPr>
        <p:txBody>
          <a:bodyPr anchor="ctr" anchorCtr="1"/>
          <a:lstStyle>
            <a:lvl1pPr marL="0" indent="0">
              <a:buNone/>
              <a:defRPr sz="530"/>
            </a:lvl1pPr>
          </a:lstStyle>
          <a:p>
            <a:pPr lvl="0"/>
            <a:r>
              <a:rPr lang="en-US"/>
              <a:t>Icon Placeholder</a:t>
            </a:r>
          </a:p>
        </p:txBody>
      </p:sp>
      <p:sp>
        <p:nvSpPr>
          <p:cNvPr id="8" name="Content Placeholder 8">
            <a:extLst>
              <a:ext uri="{FF2B5EF4-FFF2-40B4-BE49-F238E27FC236}">
                <a16:creationId xmlns:a16="http://schemas.microsoft.com/office/drawing/2014/main" id="{F65DD7D1-FA7D-D142-84DE-8FD1AED3B2D8}"/>
              </a:ext>
            </a:extLst>
          </p:cNvPr>
          <p:cNvSpPr>
            <a:spLocks noGrp="1"/>
          </p:cNvSpPr>
          <p:nvPr>
            <p:ph sz="quarter" idx="105" hasCustomPrompt="1"/>
          </p:nvPr>
        </p:nvSpPr>
        <p:spPr>
          <a:xfrm>
            <a:off x="4738615" y="1438835"/>
            <a:ext cx="695966" cy="773206"/>
          </a:xfrm>
        </p:spPr>
        <p:txBody>
          <a:bodyPr anchor="ctr" anchorCtr="1"/>
          <a:lstStyle>
            <a:lvl1pPr marL="0" indent="0">
              <a:buNone/>
              <a:defRPr sz="530"/>
            </a:lvl1pPr>
          </a:lstStyle>
          <a:p>
            <a:pPr lvl="0"/>
            <a:r>
              <a:rPr lang="en-US"/>
              <a:t>Icon Placeholder</a:t>
            </a:r>
          </a:p>
        </p:txBody>
      </p:sp>
      <p:sp>
        <p:nvSpPr>
          <p:cNvPr id="5" name="Text Placeholder 20">
            <a:extLst>
              <a:ext uri="{FF2B5EF4-FFF2-40B4-BE49-F238E27FC236}">
                <a16:creationId xmlns:a16="http://schemas.microsoft.com/office/drawing/2014/main" id="{DEB446AE-0573-364C-B6FA-2ED519E7B6A0}"/>
              </a:ext>
            </a:extLst>
          </p:cNvPr>
          <p:cNvSpPr>
            <a:spLocks noGrp="1"/>
          </p:cNvSpPr>
          <p:nvPr>
            <p:ph type="body" sz="quarter" idx="12" hasCustomPrompt="1"/>
          </p:nvPr>
        </p:nvSpPr>
        <p:spPr>
          <a:xfrm>
            <a:off x="1155908" y="1438835"/>
            <a:ext cx="3249855" cy="773206"/>
          </a:xfrm>
          <a:prstGeom prst="rect">
            <a:avLst/>
          </a:prstGeom>
          <a:noFill/>
        </p:spPr>
        <p:txBody>
          <a:bodyPr wrap="square" lIns="0" tIns="0" rIns="0" bIns="0" anchor="t" anchorCtr="0">
            <a:noAutofit/>
          </a:bodyPr>
          <a:lstStyle>
            <a:lvl1pPr marL="0" marR="0" indent="0" algn="l" defTabSz="605150" rtl="0" eaLnBrk="1" fontAlgn="auto" latinLnBrk="0" hangingPunct="1">
              <a:lnSpc>
                <a:spcPct val="100000"/>
              </a:lnSpc>
              <a:spcBef>
                <a:spcPts val="0"/>
              </a:spcBef>
              <a:spcAft>
                <a:spcPts val="0"/>
              </a:spcAft>
              <a:buClrTx/>
              <a:buSzTx/>
              <a:buFontTx/>
              <a:buNone/>
              <a:tabLst/>
              <a:defRPr lang="en-US" sz="926" b="1" i="0" smtClean="0">
                <a:solidFill>
                  <a:schemeClr val="accent2"/>
                </a:solidFill>
                <a:effectLst/>
              </a:defRPr>
            </a:lvl1pPr>
          </a:lstStyle>
          <a:p>
            <a:r>
              <a:rPr lang="en-US"/>
              <a:t>Intro here. Quick synopsis of case study.</a:t>
            </a:r>
          </a:p>
        </p:txBody>
      </p:sp>
      <p:sp>
        <p:nvSpPr>
          <p:cNvPr id="6" name="Text Placeholder 20">
            <a:extLst>
              <a:ext uri="{FF2B5EF4-FFF2-40B4-BE49-F238E27FC236}">
                <a16:creationId xmlns:a16="http://schemas.microsoft.com/office/drawing/2014/main" id="{F9B44DE6-1D96-C943-AE14-43BE8CB4C6C7}"/>
              </a:ext>
            </a:extLst>
          </p:cNvPr>
          <p:cNvSpPr>
            <a:spLocks noGrp="1"/>
          </p:cNvSpPr>
          <p:nvPr>
            <p:ph type="body" sz="quarter" idx="62" hasCustomPrompt="1"/>
          </p:nvPr>
        </p:nvSpPr>
        <p:spPr>
          <a:xfrm>
            <a:off x="5507204" y="1438835"/>
            <a:ext cx="3249855" cy="773206"/>
          </a:xfrm>
          <a:prstGeom prst="rect">
            <a:avLst/>
          </a:prstGeom>
          <a:noFill/>
        </p:spPr>
        <p:txBody>
          <a:bodyPr wrap="square" lIns="0" tIns="0" rIns="0" bIns="0" anchor="t" anchorCtr="0">
            <a:noAutofit/>
          </a:bodyPr>
          <a:lstStyle>
            <a:lvl1pPr marL="0" marR="0" indent="0" algn="l" defTabSz="605150" rtl="0" eaLnBrk="1" fontAlgn="auto" latinLnBrk="0" hangingPunct="1">
              <a:lnSpc>
                <a:spcPct val="100000"/>
              </a:lnSpc>
              <a:spcBef>
                <a:spcPts val="0"/>
              </a:spcBef>
              <a:spcAft>
                <a:spcPts val="0"/>
              </a:spcAft>
              <a:buClrTx/>
              <a:buSzTx/>
              <a:buFontTx/>
              <a:buNone/>
              <a:tabLst/>
              <a:defRPr lang="en-US" sz="926" b="1" i="0" smtClean="0">
                <a:solidFill>
                  <a:schemeClr val="accent2"/>
                </a:solidFill>
                <a:effectLst/>
              </a:defRPr>
            </a:lvl1pPr>
          </a:lstStyle>
          <a:p>
            <a:r>
              <a:rPr lang="en-US"/>
              <a:t>Intro here. Quick synopsis of case study.</a:t>
            </a:r>
          </a:p>
        </p:txBody>
      </p:sp>
      <p:sp>
        <p:nvSpPr>
          <p:cNvPr id="18" name="Text Placeholder 7">
            <a:extLst>
              <a:ext uri="{FF2B5EF4-FFF2-40B4-BE49-F238E27FC236}">
                <a16:creationId xmlns:a16="http://schemas.microsoft.com/office/drawing/2014/main" id="{604BD2FB-759D-994C-8E93-AD3319447B6D}"/>
              </a:ext>
            </a:extLst>
          </p:cNvPr>
          <p:cNvSpPr>
            <a:spLocks noGrp="1"/>
          </p:cNvSpPr>
          <p:nvPr>
            <p:ph type="body" sz="quarter" idx="99" hasCustomPrompt="1"/>
          </p:nvPr>
        </p:nvSpPr>
        <p:spPr>
          <a:xfrm>
            <a:off x="4738615" y="2259106"/>
            <a:ext cx="4012391" cy="168088"/>
          </a:xfrm>
          <a:prstGeom prst="rect">
            <a:avLst/>
          </a:prstGeom>
        </p:spPr>
        <p:txBody>
          <a:bodyPr/>
          <a:lstStyle>
            <a:lvl1pPr marL="0" marR="0" indent="0" algn="l" defTabSz="302575" rtl="0" eaLnBrk="1" fontAlgn="auto" latinLnBrk="0" hangingPunct="1">
              <a:lnSpc>
                <a:spcPct val="100000"/>
              </a:lnSpc>
              <a:spcBef>
                <a:spcPts val="0"/>
              </a:spcBef>
              <a:spcAft>
                <a:spcPts val="0"/>
              </a:spcAft>
              <a:buClrTx/>
              <a:buSzTx/>
              <a:buFont typeface="System Font Regular"/>
              <a:buNone/>
              <a:tabLst/>
              <a:defRPr lang="en-US" sz="926" b="1" kern="1200" cap="all" baseline="0" dirty="0">
                <a:solidFill>
                  <a:schemeClr val="accent1"/>
                </a:solidFill>
                <a:latin typeface="Calibri" panose="020F0502020204030204" pitchFamily="34" charset="0"/>
                <a:ea typeface="+mn-ea"/>
                <a:cs typeface="Calibri" panose="020F0502020204030204" pitchFamily="34" charset="0"/>
              </a:defRPr>
            </a:lvl1pPr>
            <a:lvl2pPr marL="121030" indent="-121030">
              <a:lnSpc>
                <a:spcPct val="110000"/>
              </a:lnSpc>
              <a:spcAft>
                <a:spcPts val="298"/>
              </a:spcAft>
              <a:buFont typeface="System Font Regular"/>
              <a:buChar char="■"/>
              <a:defRPr sz="794" b="0"/>
            </a:lvl2pPr>
            <a:lvl3pPr marL="121030" marR="0" indent="-121030" algn="l" defTabSz="665665" rtl="0" eaLnBrk="1" fontAlgn="auto" latinLnBrk="0" hangingPunct="1">
              <a:lnSpc>
                <a:spcPct val="110000"/>
              </a:lnSpc>
              <a:spcBef>
                <a:spcPts val="0"/>
              </a:spcBef>
              <a:spcAft>
                <a:spcPts val="0"/>
              </a:spcAft>
              <a:buClr>
                <a:schemeClr val="accent2"/>
              </a:buClr>
              <a:buSzTx/>
              <a:buFont typeface="System Font Regular"/>
              <a:buChar char="■"/>
              <a:tabLst/>
              <a:defRPr sz="794" b="0"/>
            </a:lvl3pPr>
            <a:lvl4pPr marL="121030" indent="0">
              <a:lnSpc>
                <a:spcPct val="110000"/>
              </a:lnSpc>
              <a:buFontTx/>
              <a:buNone/>
              <a:tabLst/>
              <a:defRPr sz="794"/>
            </a:lvl4pPr>
            <a:lvl5pPr marL="332372" indent="0">
              <a:buNone/>
              <a:defRPr/>
            </a:lvl5pPr>
          </a:lstStyle>
          <a:p>
            <a:pPr marL="0" marR="0" lvl="0" indent="0" algn="l" defTabSz="609105" rtl="0" eaLnBrk="1" fontAlgn="auto" latinLnBrk="0" hangingPunct="1">
              <a:lnSpc>
                <a:spcPct val="100000"/>
              </a:lnSpc>
              <a:spcBef>
                <a:spcPts val="0"/>
              </a:spcBef>
              <a:spcAft>
                <a:spcPts val="0"/>
              </a:spcAft>
              <a:buClrTx/>
              <a:buSzTx/>
              <a:buFont typeface="System Font Regular"/>
              <a:buNone/>
              <a:tabLst/>
              <a:defRPr/>
            </a:pPr>
            <a:r>
              <a:rPr lang="en-US"/>
              <a:t>SITUATION: (Retype Header)</a:t>
            </a:r>
          </a:p>
        </p:txBody>
      </p:sp>
      <p:sp>
        <p:nvSpPr>
          <p:cNvPr id="23" name="Text Placeholder 7">
            <a:extLst>
              <a:ext uri="{FF2B5EF4-FFF2-40B4-BE49-F238E27FC236}">
                <a16:creationId xmlns:a16="http://schemas.microsoft.com/office/drawing/2014/main" id="{46FB1E3F-DDFF-A84D-B30C-8F53392C3234}"/>
              </a:ext>
            </a:extLst>
          </p:cNvPr>
          <p:cNvSpPr>
            <a:spLocks noGrp="1"/>
          </p:cNvSpPr>
          <p:nvPr>
            <p:ph type="body" sz="quarter" idx="135" hasCustomPrompt="1"/>
          </p:nvPr>
        </p:nvSpPr>
        <p:spPr>
          <a:xfrm>
            <a:off x="393370" y="2259106"/>
            <a:ext cx="4012391" cy="168088"/>
          </a:xfrm>
          <a:prstGeom prst="rect">
            <a:avLst/>
          </a:prstGeom>
        </p:spPr>
        <p:txBody>
          <a:bodyPr/>
          <a:lstStyle>
            <a:lvl1pPr marL="0" marR="0" indent="0" algn="l" defTabSz="302575" rtl="0" eaLnBrk="1" fontAlgn="auto" latinLnBrk="0" hangingPunct="1">
              <a:lnSpc>
                <a:spcPct val="100000"/>
              </a:lnSpc>
              <a:spcBef>
                <a:spcPts val="0"/>
              </a:spcBef>
              <a:spcAft>
                <a:spcPts val="0"/>
              </a:spcAft>
              <a:buClrTx/>
              <a:buSzTx/>
              <a:buFont typeface="System Font Regular"/>
              <a:buNone/>
              <a:tabLst/>
              <a:defRPr lang="en-US" sz="926" b="1" kern="1200" cap="all" baseline="0" dirty="0">
                <a:solidFill>
                  <a:schemeClr val="accent1"/>
                </a:solidFill>
                <a:latin typeface="Calibri" panose="020F0502020204030204" pitchFamily="34" charset="0"/>
                <a:ea typeface="+mn-ea"/>
                <a:cs typeface="Calibri" panose="020F0502020204030204" pitchFamily="34" charset="0"/>
              </a:defRPr>
            </a:lvl1pPr>
            <a:lvl2pPr marL="121030" indent="-121030">
              <a:lnSpc>
                <a:spcPct val="110000"/>
              </a:lnSpc>
              <a:spcAft>
                <a:spcPts val="298"/>
              </a:spcAft>
              <a:buFont typeface="System Font Regular"/>
              <a:buChar char="■"/>
              <a:defRPr sz="794" b="0"/>
            </a:lvl2pPr>
            <a:lvl3pPr marL="121030" marR="0" indent="-121030" algn="l" defTabSz="665665" rtl="0" eaLnBrk="1" fontAlgn="auto" latinLnBrk="0" hangingPunct="1">
              <a:lnSpc>
                <a:spcPct val="110000"/>
              </a:lnSpc>
              <a:spcBef>
                <a:spcPts val="0"/>
              </a:spcBef>
              <a:spcAft>
                <a:spcPts val="0"/>
              </a:spcAft>
              <a:buClr>
                <a:schemeClr val="accent2"/>
              </a:buClr>
              <a:buSzTx/>
              <a:buFont typeface="System Font Regular"/>
              <a:buChar char="■"/>
              <a:tabLst/>
              <a:defRPr sz="794" b="0"/>
            </a:lvl3pPr>
            <a:lvl4pPr marL="121030" indent="0">
              <a:lnSpc>
                <a:spcPct val="110000"/>
              </a:lnSpc>
              <a:buFontTx/>
              <a:buNone/>
              <a:tabLst/>
              <a:defRPr sz="794"/>
            </a:lvl4pPr>
            <a:lvl5pPr marL="332372" indent="0">
              <a:buNone/>
              <a:defRPr/>
            </a:lvl5pPr>
          </a:lstStyle>
          <a:p>
            <a:pPr marL="0" marR="0" lvl="0" indent="0" algn="l" defTabSz="609105" rtl="0" eaLnBrk="1" fontAlgn="auto" latinLnBrk="0" hangingPunct="1">
              <a:lnSpc>
                <a:spcPct val="100000"/>
              </a:lnSpc>
              <a:spcBef>
                <a:spcPts val="0"/>
              </a:spcBef>
              <a:spcAft>
                <a:spcPts val="0"/>
              </a:spcAft>
              <a:buClrTx/>
              <a:buSzTx/>
              <a:buFont typeface="System Font Regular"/>
              <a:buNone/>
              <a:tabLst/>
              <a:defRPr/>
            </a:pPr>
            <a:r>
              <a:rPr lang="en-US"/>
              <a:t>SITUATION: (Retype Header)</a:t>
            </a:r>
          </a:p>
        </p:txBody>
      </p:sp>
      <p:sp>
        <p:nvSpPr>
          <p:cNvPr id="16" name="Text Placeholder 20">
            <a:extLst>
              <a:ext uri="{FF2B5EF4-FFF2-40B4-BE49-F238E27FC236}">
                <a16:creationId xmlns:a16="http://schemas.microsoft.com/office/drawing/2014/main" id="{930E08C7-7577-1547-81B2-160AE4747B95}"/>
              </a:ext>
            </a:extLst>
          </p:cNvPr>
          <p:cNvSpPr>
            <a:spLocks noGrp="1"/>
          </p:cNvSpPr>
          <p:nvPr>
            <p:ph type="body" sz="quarter" idx="127" hasCustomPrompt="1"/>
          </p:nvPr>
        </p:nvSpPr>
        <p:spPr>
          <a:xfrm>
            <a:off x="4738615" y="2443043"/>
            <a:ext cx="4012391" cy="537883"/>
          </a:xfrm>
          <a:prstGeom prst="rect">
            <a:avLst/>
          </a:prstGeom>
          <a:noFill/>
        </p:spPr>
        <p:txBody>
          <a:bodyPr wrap="square" lIns="0" tIns="0" rIns="0" bIns="0" anchor="t" anchorCtr="0">
            <a:noAutofit/>
          </a:bodyPr>
          <a:lstStyle>
            <a:lvl1pPr marL="0" marR="0" indent="0" algn="l" defTabSz="605150" rtl="0" eaLnBrk="1" fontAlgn="auto" latinLnBrk="0" hangingPunct="1">
              <a:lnSpc>
                <a:spcPct val="100000"/>
              </a:lnSpc>
              <a:spcBef>
                <a:spcPts val="0"/>
              </a:spcBef>
              <a:spcAft>
                <a:spcPts val="132"/>
              </a:spcAft>
              <a:buClrTx/>
              <a:buSzTx/>
              <a:buFontTx/>
              <a:buNone/>
              <a:tabLst/>
              <a:defRPr lang="en-US" sz="695" b="0" i="0" kern="1200" dirty="0">
                <a:solidFill>
                  <a:schemeClr val="tx1"/>
                </a:solidFill>
                <a:effectLst/>
                <a:latin typeface="Calibri" panose="020F0502020204030204" pitchFamily="34" charset="0"/>
                <a:ea typeface="+mn-ea"/>
                <a:cs typeface="Calibri" panose="020F0502020204030204" pitchFamily="34" charset="0"/>
              </a:defRPr>
            </a:lvl1pPr>
          </a:lstStyle>
          <a:p>
            <a:r>
              <a:rPr lang="en-US"/>
              <a:t>Situation here. Sentence format; up to 4 lines.</a:t>
            </a:r>
          </a:p>
        </p:txBody>
      </p:sp>
      <p:sp>
        <p:nvSpPr>
          <p:cNvPr id="21" name="Text Placeholder 20">
            <a:extLst>
              <a:ext uri="{FF2B5EF4-FFF2-40B4-BE49-F238E27FC236}">
                <a16:creationId xmlns:a16="http://schemas.microsoft.com/office/drawing/2014/main" id="{ED6640AC-6250-9E43-AFDC-8041EF3B74BA}"/>
              </a:ext>
            </a:extLst>
          </p:cNvPr>
          <p:cNvSpPr>
            <a:spLocks noGrp="1"/>
          </p:cNvSpPr>
          <p:nvPr>
            <p:ph type="body" sz="quarter" idx="133" hasCustomPrompt="1"/>
          </p:nvPr>
        </p:nvSpPr>
        <p:spPr>
          <a:xfrm>
            <a:off x="393370" y="2443043"/>
            <a:ext cx="4012391" cy="537883"/>
          </a:xfrm>
          <a:prstGeom prst="rect">
            <a:avLst/>
          </a:prstGeom>
          <a:noFill/>
        </p:spPr>
        <p:txBody>
          <a:bodyPr wrap="square" lIns="0" tIns="0" rIns="0" bIns="0" anchor="t" anchorCtr="0">
            <a:noAutofit/>
          </a:bodyPr>
          <a:lstStyle>
            <a:lvl1pPr marL="0" marR="0" indent="0" algn="l" defTabSz="605150" rtl="0" eaLnBrk="1" fontAlgn="auto" latinLnBrk="0" hangingPunct="1">
              <a:lnSpc>
                <a:spcPct val="100000"/>
              </a:lnSpc>
              <a:spcBef>
                <a:spcPts val="0"/>
              </a:spcBef>
              <a:spcAft>
                <a:spcPts val="132"/>
              </a:spcAft>
              <a:buClrTx/>
              <a:buSzTx/>
              <a:buFontTx/>
              <a:buNone/>
              <a:tabLst/>
              <a:defRPr lang="en-US" sz="695" b="0" i="0" smtClean="0">
                <a:solidFill>
                  <a:schemeClr val="tx1"/>
                </a:solidFill>
                <a:effectLst/>
              </a:defRPr>
            </a:lvl1pPr>
          </a:lstStyle>
          <a:p>
            <a:r>
              <a:rPr lang="en-US"/>
              <a:t>Situation here. Sentence format; up to 4 lines.</a:t>
            </a:r>
          </a:p>
        </p:txBody>
      </p:sp>
      <p:sp>
        <p:nvSpPr>
          <p:cNvPr id="19" name="Text Placeholder 7">
            <a:extLst>
              <a:ext uri="{FF2B5EF4-FFF2-40B4-BE49-F238E27FC236}">
                <a16:creationId xmlns:a16="http://schemas.microsoft.com/office/drawing/2014/main" id="{49B80915-BD57-DE4D-A112-B1E21DDFCC0D}"/>
              </a:ext>
            </a:extLst>
          </p:cNvPr>
          <p:cNvSpPr>
            <a:spLocks noGrp="1"/>
          </p:cNvSpPr>
          <p:nvPr>
            <p:ph type="body" sz="quarter" idx="131" hasCustomPrompt="1"/>
          </p:nvPr>
        </p:nvSpPr>
        <p:spPr>
          <a:xfrm>
            <a:off x="4738615" y="3030264"/>
            <a:ext cx="4012391" cy="168088"/>
          </a:xfrm>
          <a:prstGeom prst="rect">
            <a:avLst/>
          </a:prstGeom>
        </p:spPr>
        <p:txBody>
          <a:bodyPr/>
          <a:lstStyle>
            <a:lvl1pPr marL="0" marR="0" indent="0" algn="l" defTabSz="302575" rtl="0" eaLnBrk="1" fontAlgn="auto" latinLnBrk="0" hangingPunct="1">
              <a:lnSpc>
                <a:spcPct val="100000"/>
              </a:lnSpc>
              <a:spcBef>
                <a:spcPts val="0"/>
              </a:spcBef>
              <a:spcAft>
                <a:spcPts val="0"/>
              </a:spcAft>
              <a:buClrTx/>
              <a:buSzTx/>
              <a:buFont typeface="System Font Regular"/>
              <a:buNone/>
              <a:tabLst/>
              <a:defRPr lang="en-US" sz="926" b="1" kern="1200" cap="all" baseline="0" dirty="0">
                <a:solidFill>
                  <a:schemeClr val="accent1"/>
                </a:solidFill>
                <a:latin typeface="Calibri" panose="020F0502020204030204" pitchFamily="34" charset="0"/>
                <a:ea typeface="+mn-ea"/>
                <a:cs typeface="Calibri" panose="020F0502020204030204" pitchFamily="34" charset="0"/>
              </a:defRPr>
            </a:lvl1pPr>
            <a:lvl2pPr marL="121030" indent="-121030">
              <a:lnSpc>
                <a:spcPct val="110000"/>
              </a:lnSpc>
              <a:spcAft>
                <a:spcPts val="298"/>
              </a:spcAft>
              <a:buFont typeface="System Font Regular"/>
              <a:buChar char="■"/>
              <a:defRPr sz="794" b="0"/>
            </a:lvl2pPr>
            <a:lvl3pPr marL="121030" marR="0" indent="-121030" algn="l" defTabSz="665665" rtl="0" eaLnBrk="1" fontAlgn="auto" latinLnBrk="0" hangingPunct="1">
              <a:lnSpc>
                <a:spcPct val="110000"/>
              </a:lnSpc>
              <a:spcBef>
                <a:spcPts val="0"/>
              </a:spcBef>
              <a:spcAft>
                <a:spcPts val="0"/>
              </a:spcAft>
              <a:buClr>
                <a:schemeClr val="accent2"/>
              </a:buClr>
              <a:buSzTx/>
              <a:buFont typeface="System Font Regular"/>
              <a:buChar char="■"/>
              <a:tabLst/>
              <a:defRPr sz="794" b="0"/>
            </a:lvl3pPr>
            <a:lvl4pPr marL="121030" indent="0">
              <a:lnSpc>
                <a:spcPct val="110000"/>
              </a:lnSpc>
              <a:buFontTx/>
              <a:buNone/>
              <a:tabLst/>
              <a:defRPr sz="794"/>
            </a:lvl4pPr>
            <a:lvl5pPr marL="332372" indent="0">
              <a:buNone/>
              <a:defRPr/>
            </a:lvl5pPr>
          </a:lstStyle>
          <a:p>
            <a:pPr marL="0" marR="0" lvl="0" indent="0" algn="l" defTabSz="609105" rtl="0" eaLnBrk="1" fontAlgn="auto" latinLnBrk="0" hangingPunct="1">
              <a:lnSpc>
                <a:spcPct val="100000"/>
              </a:lnSpc>
              <a:spcBef>
                <a:spcPts val="0"/>
              </a:spcBef>
              <a:spcAft>
                <a:spcPts val="0"/>
              </a:spcAft>
              <a:buClrTx/>
              <a:buSzTx/>
              <a:buFont typeface="System Font Regular"/>
              <a:buNone/>
              <a:tabLst/>
              <a:defRPr/>
            </a:pPr>
            <a:r>
              <a:rPr lang="en-US"/>
              <a:t>OUR ROLE: (Retype Header)</a:t>
            </a:r>
          </a:p>
        </p:txBody>
      </p:sp>
      <p:sp>
        <p:nvSpPr>
          <p:cNvPr id="24" name="Text Placeholder 7">
            <a:extLst>
              <a:ext uri="{FF2B5EF4-FFF2-40B4-BE49-F238E27FC236}">
                <a16:creationId xmlns:a16="http://schemas.microsoft.com/office/drawing/2014/main" id="{79EC6E4C-182C-684F-B84E-A15B1AC5CC1D}"/>
              </a:ext>
            </a:extLst>
          </p:cNvPr>
          <p:cNvSpPr>
            <a:spLocks noGrp="1"/>
          </p:cNvSpPr>
          <p:nvPr>
            <p:ph type="body" sz="quarter" idx="136" hasCustomPrompt="1"/>
          </p:nvPr>
        </p:nvSpPr>
        <p:spPr>
          <a:xfrm>
            <a:off x="393370" y="3030264"/>
            <a:ext cx="4012391" cy="168088"/>
          </a:xfrm>
          <a:prstGeom prst="rect">
            <a:avLst/>
          </a:prstGeom>
        </p:spPr>
        <p:txBody>
          <a:bodyPr/>
          <a:lstStyle>
            <a:lvl1pPr marL="0" marR="0" indent="0" algn="l" defTabSz="302575" rtl="0" eaLnBrk="1" fontAlgn="auto" latinLnBrk="0" hangingPunct="1">
              <a:lnSpc>
                <a:spcPct val="100000"/>
              </a:lnSpc>
              <a:spcBef>
                <a:spcPts val="0"/>
              </a:spcBef>
              <a:spcAft>
                <a:spcPts val="0"/>
              </a:spcAft>
              <a:buClrTx/>
              <a:buSzTx/>
              <a:buFont typeface="System Font Regular"/>
              <a:buNone/>
              <a:tabLst/>
              <a:defRPr lang="en-US" sz="926" b="1" kern="1200" cap="all" baseline="0" dirty="0">
                <a:solidFill>
                  <a:schemeClr val="accent1"/>
                </a:solidFill>
                <a:latin typeface="Calibri" panose="020F0502020204030204" pitchFamily="34" charset="0"/>
                <a:ea typeface="+mn-ea"/>
                <a:cs typeface="Calibri" panose="020F0502020204030204" pitchFamily="34" charset="0"/>
              </a:defRPr>
            </a:lvl1pPr>
            <a:lvl2pPr marL="121030" indent="-121030">
              <a:lnSpc>
                <a:spcPct val="110000"/>
              </a:lnSpc>
              <a:spcAft>
                <a:spcPts val="298"/>
              </a:spcAft>
              <a:buFont typeface="System Font Regular"/>
              <a:buChar char="■"/>
              <a:defRPr sz="794" b="0"/>
            </a:lvl2pPr>
            <a:lvl3pPr marL="121030" marR="0" indent="-121030" algn="l" defTabSz="665665" rtl="0" eaLnBrk="1" fontAlgn="auto" latinLnBrk="0" hangingPunct="1">
              <a:lnSpc>
                <a:spcPct val="110000"/>
              </a:lnSpc>
              <a:spcBef>
                <a:spcPts val="0"/>
              </a:spcBef>
              <a:spcAft>
                <a:spcPts val="0"/>
              </a:spcAft>
              <a:buClr>
                <a:schemeClr val="accent2"/>
              </a:buClr>
              <a:buSzTx/>
              <a:buFont typeface="System Font Regular"/>
              <a:buChar char="■"/>
              <a:tabLst/>
              <a:defRPr sz="794" b="0"/>
            </a:lvl3pPr>
            <a:lvl4pPr marL="121030" indent="0">
              <a:lnSpc>
                <a:spcPct val="110000"/>
              </a:lnSpc>
              <a:buFontTx/>
              <a:buNone/>
              <a:tabLst/>
              <a:defRPr sz="794"/>
            </a:lvl4pPr>
            <a:lvl5pPr marL="332372" indent="0">
              <a:buNone/>
              <a:defRPr/>
            </a:lvl5pPr>
          </a:lstStyle>
          <a:p>
            <a:pPr marL="0" marR="0" lvl="0" indent="0" algn="l" defTabSz="609105" rtl="0" eaLnBrk="1" fontAlgn="auto" latinLnBrk="0" hangingPunct="1">
              <a:lnSpc>
                <a:spcPct val="100000"/>
              </a:lnSpc>
              <a:spcBef>
                <a:spcPts val="0"/>
              </a:spcBef>
              <a:spcAft>
                <a:spcPts val="0"/>
              </a:spcAft>
              <a:buClrTx/>
              <a:buSzTx/>
              <a:buFont typeface="System Font Regular"/>
              <a:buNone/>
              <a:tabLst/>
              <a:defRPr/>
            </a:pPr>
            <a:r>
              <a:rPr lang="en-US"/>
              <a:t>OUR ROLE: (Retype Header)</a:t>
            </a:r>
          </a:p>
        </p:txBody>
      </p:sp>
      <p:sp>
        <p:nvSpPr>
          <p:cNvPr id="17" name="Text Placeholder 4">
            <a:extLst>
              <a:ext uri="{FF2B5EF4-FFF2-40B4-BE49-F238E27FC236}">
                <a16:creationId xmlns:a16="http://schemas.microsoft.com/office/drawing/2014/main" id="{47D1C377-8B04-EE40-B32D-279C9694B292}"/>
              </a:ext>
            </a:extLst>
          </p:cNvPr>
          <p:cNvSpPr>
            <a:spLocks noGrp="1"/>
          </p:cNvSpPr>
          <p:nvPr>
            <p:ph type="body" sz="quarter" idx="128" hasCustomPrompt="1"/>
          </p:nvPr>
        </p:nvSpPr>
        <p:spPr>
          <a:xfrm>
            <a:off x="4738615" y="3217565"/>
            <a:ext cx="4012391" cy="639693"/>
          </a:xfrm>
          <a:prstGeom prst="rect">
            <a:avLst/>
          </a:prstGeom>
        </p:spPr>
        <p:txBody>
          <a:bodyPr lIns="0" tIns="0" rIns="0" bIns="0">
            <a:noAutofit/>
          </a:bodyPr>
          <a:lstStyle>
            <a:lvl1pPr marL="121030" indent="-121030">
              <a:spcAft>
                <a:spcPts val="132"/>
              </a:spcAft>
              <a:defRPr lang="en-US" sz="695" b="0" kern="1200" dirty="0">
                <a:solidFill>
                  <a:schemeClr val="tx1"/>
                </a:solidFill>
                <a:latin typeface="Calibri" panose="020F0502020204030204" pitchFamily="34" charset="0"/>
                <a:ea typeface="+mn-ea"/>
                <a:cs typeface="Calibri" panose="020F0502020204030204" pitchFamily="34" charset="0"/>
              </a:defRPr>
            </a:lvl1pPr>
          </a:lstStyle>
          <a:p>
            <a:pPr marL="121030" lvl="0" indent="-121030" algn="l" defTabSz="665665" rtl="0" eaLnBrk="1" latinLnBrk="0" hangingPunct="1">
              <a:lnSpc>
                <a:spcPct val="100000"/>
              </a:lnSpc>
              <a:spcBef>
                <a:spcPts val="0"/>
              </a:spcBef>
              <a:spcAft>
                <a:spcPts val="298"/>
              </a:spcAft>
              <a:buClr>
                <a:schemeClr val="accent2"/>
              </a:buClr>
              <a:buFont typeface="System Font Regular"/>
              <a:buChar char="■"/>
              <a:tabLst/>
            </a:pPr>
            <a:r>
              <a:rPr lang="en-US"/>
              <a:t>Our Role here. Bullet format required; write bullets to be explicit this was our role (i.e. FTI Consulting provided; FTI Consulting assisted).</a:t>
            </a:r>
          </a:p>
        </p:txBody>
      </p:sp>
      <p:sp>
        <p:nvSpPr>
          <p:cNvPr id="22" name="Text Placeholder 4">
            <a:extLst>
              <a:ext uri="{FF2B5EF4-FFF2-40B4-BE49-F238E27FC236}">
                <a16:creationId xmlns:a16="http://schemas.microsoft.com/office/drawing/2014/main" id="{2EDE4538-99BE-054A-8477-5BD88109C2F4}"/>
              </a:ext>
            </a:extLst>
          </p:cNvPr>
          <p:cNvSpPr>
            <a:spLocks noGrp="1"/>
          </p:cNvSpPr>
          <p:nvPr>
            <p:ph type="body" sz="quarter" idx="134" hasCustomPrompt="1"/>
          </p:nvPr>
        </p:nvSpPr>
        <p:spPr>
          <a:xfrm>
            <a:off x="393370" y="3218523"/>
            <a:ext cx="4012391" cy="638735"/>
          </a:xfrm>
          <a:prstGeom prst="rect">
            <a:avLst/>
          </a:prstGeom>
        </p:spPr>
        <p:txBody>
          <a:bodyPr lIns="0" tIns="0" rIns="0" bIns="0">
            <a:noAutofit/>
          </a:bodyPr>
          <a:lstStyle>
            <a:lvl1pPr>
              <a:spcAft>
                <a:spcPts val="132"/>
              </a:spcAft>
              <a:defRPr sz="695">
                <a:latin typeface="Calibri" panose="020F0502020204030204" pitchFamily="34" charset="0"/>
              </a:defRPr>
            </a:lvl1pPr>
          </a:lstStyle>
          <a:p>
            <a:pPr lvl="0"/>
            <a:r>
              <a:rPr lang="en-US"/>
              <a:t>Our Role here. Bullet format required; write bullets to be explicit this was our role (i.e. FTI Consulting provided; FTI Consulting assisted).</a:t>
            </a:r>
          </a:p>
        </p:txBody>
      </p:sp>
      <p:sp>
        <p:nvSpPr>
          <p:cNvPr id="20" name="Text Placeholder 7">
            <a:extLst>
              <a:ext uri="{FF2B5EF4-FFF2-40B4-BE49-F238E27FC236}">
                <a16:creationId xmlns:a16="http://schemas.microsoft.com/office/drawing/2014/main" id="{4C546821-56B8-3042-84B5-BCCD0B5889D8}"/>
              </a:ext>
            </a:extLst>
          </p:cNvPr>
          <p:cNvSpPr>
            <a:spLocks noGrp="1"/>
          </p:cNvSpPr>
          <p:nvPr>
            <p:ph type="body" sz="quarter" idx="132" hasCustomPrompt="1"/>
          </p:nvPr>
        </p:nvSpPr>
        <p:spPr>
          <a:xfrm>
            <a:off x="4738615" y="3908425"/>
            <a:ext cx="4012391" cy="168088"/>
          </a:xfrm>
          <a:prstGeom prst="rect">
            <a:avLst/>
          </a:prstGeom>
        </p:spPr>
        <p:txBody>
          <a:bodyPr/>
          <a:lstStyle>
            <a:lvl1pPr marL="0" marR="0" indent="0" algn="l" defTabSz="302575" rtl="0" eaLnBrk="1" fontAlgn="auto" latinLnBrk="0" hangingPunct="1">
              <a:lnSpc>
                <a:spcPct val="100000"/>
              </a:lnSpc>
              <a:spcBef>
                <a:spcPts val="0"/>
              </a:spcBef>
              <a:spcAft>
                <a:spcPts val="0"/>
              </a:spcAft>
              <a:buClrTx/>
              <a:buSzTx/>
              <a:buFont typeface="System Font Regular"/>
              <a:buNone/>
              <a:tabLst/>
              <a:defRPr lang="en-US" sz="926" b="1" kern="1200" cap="all" baseline="0" dirty="0">
                <a:solidFill>
                  <a:schemeClr val="accent1"/>
                </a:solidFill>
                <a:latin typeface="Calibri" panose="020F0502020204030204" pitchFamily="34" charset="0"/>
                <a:ea typeface="+mn-ea"/>
                <a:cs typeface="Calibri" panose="020F0502020204030204" pitchFamily="34" charset="0"/>
              </a:defRPr>
            </a:lvl1pPr>
            <a:lvl2pPr marL="121030" indent="-121030">
              <a:lnSpc>
                <a:spcPct val="110000"/>
              </a:lnSpc>
              <a:spcAft>
                <a:spcPts val="298"/>
              </a:spcAft>
              <a:buFont typeface="System Font Regular"/>
              <a:buChar char="■"/>
              <a:defRPr sz="794" b="0"/>
            </a:lvl2pPr>
            <a:lvl3pPr marL="121030" marR="0" indent="-121030" algn="l" defTabSz="665665" rtl="0" eaLnBrk="1" fontAlgn="auto" latinLnBrk="0" hangingPunct="1">
              <a:lnSpc>
                <a:spcPct val="110000"/>
              </a:lnSpc>
              <a:spcBef>
                <a:spcPts val="0"/>
              </a:spcBef>
              <a:spcAft>
                <a:spcPts val="0"/>
              </a:spcAft>
              <a:buClr>
                <a:schemeClr val="accent2"/>
              </a:buClr>
              <a:buSzTx/>
              <a:buFont typeface="System Font Regular"/>
              <a:buChar char="■"/>
              <a:tabLst/>
              <a:defRPr sz="794" b="0"/>
            </a:lvl3pPr>
            <a:lvl4pPr marL="121030" indent="0">
              <a:lnSpc>
                <a:spcPct val="110000"/>
              </a:lnSpc>
              <a:buFontTx/>
              <a:buNone/>
              <a:tabLst/>
              <a:defRPr sz="794"/>
            </a:lvl4pPr>
            <a:lvl5pPr marL="332372" indent="0">
              <a:buNone/>
              <a:defRPr/>
            </a:lvl5pPr>
          </a:lstStyle>
          <a:p>
            <a:pPr marL="0" marR="0" lvl="0" indent="0" algn="l" defTabSz="609105" rtl="0" eaLnBrk="1" fontAlgn="auto" latinLnBrk="0" hangingPunct="1">
              <a:lnSpc>
                <a:spcPct val="100000"/>
              </a:lnSpc>
              <a:spcBef>
                <a:spcPts val="0"/>
              </a:spcBef>
              <a:spcAft>
                <a:spcPts val="0"/>
              </a:spcAft>
              <a:buClrTx/>
              <a:buSzTx/>
              <a:buFont typeface="System Font Regular"/>
              <a:buNone/>
              <a:tabLst/>
              <a:defRPr/>
            </a:pPr>
            <a:r>
              <a:rPr lang="en-US"/>
              <a:t>OUR IMPACT: (Retype Header)</a:t>
            </a:r>
          </a:p>
        </p:txBody>
      </p:sp>
      <p:sp>
        <p:nvSpPr>
          <p:cNvPr id="25" name="Text Placeholder 7">
            <a:extLst>
              <a:ext uri="{FF2B5EF4-FFF2-40B4-BE49-F238E27FC236}">
                <a16:creationId xmlns:a16="http://schemas.microsoft.com/office/drawing/2014/main" id="{CAD3EB30-0AC4-CF47-B1EB-953446CDD84E}"/>
              </a:ext>
            </a:extLst>
          </p:cNvPr>
          <p:cNvSpPr>
            <a:spLocks noGrp="1"/>
          </p:cNvSpPr>
          <p:nvPr>
            <p:ph type="body" sz="quarter" idx="137" hasCustomPrompt="1"/>
          </p:nvPr>
        </p:nvSpPr>
        <p:spPr>
          <a:xfrm>
            <a:off x="393370" y="3908425"/>
            <a:ext cx="4012391" cy="168088"/>
          </a:xfrm>
          <a:prstGeom prst="rect">
            <a:avLst/>
          </a:prstGeom>
        </p:spPr>
        <p:txBody>
          <a:bodyPr/>
          <a:lstStyle>
            <a:lvl1pPr marL="0" marR="0" indent="0" algn="l" defTabSz="302575" rtl="0" eaLnBrk="1" fontAlgn="auto" latinLnBrk="0" hangingPunct="1">
              <a:lnSpc>
                <a:spcPct val="100000"/>
              </a:lnSpc>
              <a:spcBef>
                <a:spcPts val="0"/>
              </a:spcBef>
              <a:spcAft>
                <a:spcPts val="0"/>
              </a:spcAft>
              <a:buClrTx/>
              <a:buSzTx/>
              <a:buFont typeface="System Font Regular"/>
              <a:buNone/>
              <a:tabLst/>
              <a:defRPr lang="en-US" sz="926" b="1" kern="1200" cap="all" baseline="0" dirty="0">
                <a:solidFill>
                  <a:schemeClr val="accent1"/>
                </a:solidFill>
                <a:latin typeface="Calibri" panose="020F0502020204030204" pitchFamily="34" charset="0"/>
                <a:ea typeface="+mn-ea"/>
                <a:cs typeface="Calibri" panose="020F0502020204030204" pitchFamily="34" charset="0"/>
              </a:defRPr>
            </a:lvl1pPr>
            <a:lvl2pPr marL="121030" indent="-121030">
              <a:lnSpc>
                <a:spcPct val="110000"/>
              </a:lnSpc>
              <a:spcAft>
                <a:spcPts val="298"/>
              </a:spcAft>
              <a:buFont typeface="System Font Regular"/>
              <a:buChar char="■"/>
              <a:defRPr sz="794" b="0"/>
            </a:lvl2pPr>
            <a:lvl3pPr marL="121030" marR="0" indent="-121030" algn="l" defTabSz="665665" rtl="0" eaLnBrk="1" fontAlgn="auto" latinLnBrk="0" hangingPunct="1">
              <a:lnSpc>
                <a:spcPct val="110000"/>
              </a:lnSpc>
              <a:spcBef>
                <a:spcPts val="0"/>
              </a:spcBef>
              <a:spcAft>
                <a:spcPts val="0"/>
              </a:spcAft>
              <a:buClr>
                <a:schemeClr val="accent2"/>
              </a:buClr>
              <a:buSzTx/>
              <a:buFont typeface="System Font Regular"/>
              <a:buChar char="■"/>
              <a:tabLst/>
              <a:defRPr sz="794" b="0"/>
            </a:lvl3pPr>
            <a:lvl4pPr marL="121030" indent="0">
              <a:lnSpc>
                <a:spcPct val="110000"/>
              </a:lnSpc>
              <a:buFontTx/>
              <a:buNone/>
              <a:tabLst/>
              <a:defRPr sz="794"/>
            </a:lvl4pPr>
            <a:lvl5pPr marL="332372" indent="0">
              <a:buNone/>
              <a:defRPr/>
            </a:lvl5pPr>
          </a:lstStyle>
          <a:p>
            <a:pPr marL="0" marR="0" lvl="0" indent="0" algn="l" defTabSz="609105" rtl="0" eaLnBrk="1" fontAlgn="auto" latinLnBrk="0" hangingPunct="1">
              <a:lnSpc>
                <a:spcPct val="100000"/>
              </a:lnSpc>
              <a:spcBef>
                <a:spcPts val="0"/>
              </a:spcBef>
              <a:spcAft>
                <a:spcPts val="0"/>
              </a:spcAft>
              <a:buClrTx/>
              <a:buSzTx/>
              <a:buFont typeface="System Font Regular"/>
              <a:buNone/>
              <a:tabLst/>
              <a:defRPr/>
            </a:pPr>
            <a:r>
              <a:rPr lang="en-US"/>
              <a:t>OUR IMPACT: (Retype Header)</a:t>
            </a:r>
          </a:p>
        </p:txBody>
      </p:sp>
      <p:sp>
        <p:nvSpPr>
          <p:cNvPr id="27" name="Text Placeholder 9">
            <a:extLst>
              <a:ext uri="{FF2B5EF4-FFF2-40B4-BE49-F238E27FC236}">
                <a16:creationId xmlns:a16="http://schemas.microsoft.com/office/drawing/2014/main" id="{31AB2D12-D001-D149-8261-8DA059941AE4}"/>
              </a:ext>
            </a:extLst>
          </p:cNvPr>
          <p:cNvSpPr>
            <a:spLocks noGrp="1"/>
          </p:cNvSpPr>
          <p:nvPr>
            <p:ph type="body" sz="quarter" idx="139" hasCustomPrompt="1"/>
          </p:nvPr>
        </p:nvSpPr>
        <p:spPr>
          <a:xfrm>
            <a:off x="518955" y="4526992"/>
            <a:ext cx="1270893" cy="495098"/>
          </a:xfrm>
        </p:spPr>
        <p:txBody>
          <a:bodyPr/>
          <a:lstStyle>
            <a:lvl1pPr marL="0" marR="0" indent="0" algn="l" defTabSz="84721" eaLnBrk="1" fontAlgn="auto" hangingPunct="1">
              <a:lnSpc>
                <a:spcPct val="100000"/>
              </a:lnSpc>
              <a:spcBef>
                <a:spcPts val="175"/>
              </a:spcBef>
              <a:spcAft>
                <a:spcPts val="0"/>
              </a:spcAft>
              <a:buClrTx/>
              <a:buFontTx/>
              <a:buNone/>
              <a:defRPr lang="en-US" sz="695" b="0" kern="1200" dirty="0">
                <a:solidFill>
                  <a:schemeClr val="tx1"/>
                </a:solidFill>
                <a:latin typeface="Calibri" panose="020F0502020204030204" pitchFamily="34" charset="0"/>
                <a:ea typeface="+mn-ea"/>
                <a:cs typeface="Calibri" panose="020F0502020204030204" pitchFamily="34" charset="0"/>
              </a:defRPr>
            </a:lvl1pPr>
          </a:lstStyle>
          <a:p>
            <a:pPr marL="0" marR="0" lvl="0" indent="0" algn="l" defTabSz="647692" rtl="0" eaLnBrk="1" fontAlgn="auto" latinLnBrk="0" hangingPunct="1">
              <a:lnSpc>
                <a:spcPct val="100000"/>
              </a:lnSpc>
              <a:spcBef>
                <a:spcPts val="0"/>
              </a:spcBef>
              <a:spcAft>
                <a:spcPts val="298"/>
              </a:spcAft>
              <a:buClr>
                <a:schemeClr val="accent2"/>
              </a:buClr>
              <a:buFont typeface="System Font Regular"/>
              <a:buNone/>
              <a:tabLst/>
            </a:pPr>
            <a:r>
              <a:rPr lang="en-US"/>
              <a:t>Text here</a:t>
            </a:r>
          </a:p>
        </p:txBody>
      </p:sp>
      <p:sp>
        <p:nvSpPr>
          <p:cNvPr id="36" name="Text Placeholder 9">
            <a:extLst>
              <a:ext uri="{FF2B5EF4-FFF2-40B4-BE49-F238E27FC236}">
                <a16:creationId xmlns:a16="http://schemas.microsoft.com/office/drawing/2014/main" id="{47C0B43F-8913-7149-9501-ECB81616626B}"/>
              </a:ext>
            </a:extLst>
          </p:cNvPr>
          <p:cNvSpPr>
            <a:spLocks noGrp="1"/>
          </p:cNvSpPr>
          <p:nvPr>
            <p:ph type="body" sz="quarter" idx="148" hasCustomPrompt="1"/>
          </p:nvPr>
        </p:nvSpPr>
        <p:spPr>
          <a:xfrm>
            <a:off x="4862593" y="4531661"/>
            <a:ext cx="1270893" cy="495098"/>
          </a:xfrm>
        </p:spPr>
        <p:txBody>
          <a:bodyPr/>
          <a:lstStyle>
            <a:lvl1pPr marL="0" marR="0" indent="0" algn="l" defTabSz="605150" rtl="0" eaLnBrk="1" fontAlgn="auto" latinLnBrk="0" hangingPunct="1">
              <a:lnSpc>
                <a:spcPct val="100000"/>
              </a:lnSpc>
              <a:spcBef>
                <a:spcPts val="0"/>
              </a:spcBef>
              <a:spcAft>
                <a:spcPts val="132"/>
              </a:spcAft>
              <a:buClrTx/>
              <a:buSzTx/>
              <a:buFontTx/>
              <a:buNone/>
              <a:tabLst/>
              <a:defRPr lang="en-US" sz="695" b="0" i="0" kern="1200" dirty="0">
                <a:solidFill>
                  <a:schemeClr val="tx1"/>
                </a:solidFill>
                <a:effectLst/>
                <a:latin typeface="Calibri" panose="020F0502020204030204" pitchFamily="34" charset="0"/>
                <a:ea typeface="+mn-ea"/>
                <a:cs typeface="Calibri" panose="020F0502020204030204" pitchFamily="34" charset="0"/>
              </a:defRPr>
            </a:lvl1pPr>
          </a:lstStyle>
          <a:p>
            <a:pPr marL="0" marR="0" lvl="0" indent="0" algn="l" defTabSz="647692" rtl="0" eaLnBrk="1" fontAlgn="auto" latinLnBrk="0" hangingPunct="1">
              <a:lnSpc>
                <a:spcPct val="100000"/>
              </a:lnSpc>
              <a:spcBef>
                <a:spcPts val="0"/>
              </a:spcBef>
              <a:spcAft>
                <a:spcPts val="298"/>
              </a:spcAft>
              <a:buClr>
                <a:schemeClr val="accent2"/>
              </a:buClr>
              <a:buFont typeface="System Font Regular"/>
              <a:buNone/>
              <a:tabLst/>
            </a:pPr>
            <a:r>
              <a:rPr lang="en-US"/>
              <a:t>Text here</a:t>
            </a:r>
          </a:p>
        </p:txBody>
      </p:sp>
      <p:sp>
        <p:nvSpPr>
          <p:cNvPr id="12" name="Text Placeholder 9">
            <a:extLst>
              <a:ext uri="{FF2B5EF4-FFF2-40B4-BE49-F238E27FC236}">
                <a16:creationId xmlns:a16="http://schemas.microsoft.com/office/drawing/2014/main" id="{D34C9499-78C6-DE42-B39E-C2C5FBF0F548}"/>
              </a:ext>
            </a:extLst>
          </p:cNvPr>
          <p:cNvSpPr>
            <a:spLocks noGrp="1"/>
          </p:cNvSpPr>
          <p:nvPr>
            <p:ph type="body" sz="quarter" idx="118" hasCustomPrompt="1"/>
          </p:nvPr>
        </p:nvSpPr>
        <p:spPr>
          <a:xfrm>
            <a:off x="1826148" y="4526992"/>
            <a:ext cx="1270893" cy="495098"/>
          </a:xfrm>
        </p:spPr>
        <p:txBody>
          <a:bodyPr/>
          <a:lstStyle>
            <a:lvl1pPr marL="0" marR="0" indent="0" algn="l" defTabSz="605150" rtl="0" eaLnBrk="1" fontAlgn="auto" latinLnBrk="0" hangingPunct="1">
              <a:lnSpc>
                <a:spcPct val="100000"/>
              </a:lnSpc>
              <a:spcBef>
                <a:spcPts val="0"/>
              </a:spcBef>
              <a:spcAft>
                <a:spcPts val="132"/>
              </a:spcAft>
              <a:buClrTx/>
              <a:buSzTx/>
              <a:buFontTx/>
              <a:buNone/>
              <a:tabLst/>
              <a:defRPr lang="en-US" sz="695" b="0" i="0" kern="1200" dirty="0">
                <a:solidFill>
                  <a:schemeClr val="tx1"/>
                </a:solidFill>
                <a:effectLst/>
                <a:latin typeface="Calibri" panose="020F0502020204030204" pitchFamily="34" charset="0"/>
                <a:ea typeface="+mn-ea"/>
                <a:cs typeface="Calibri" panose="020F0502020204030204" pitchFamily="34" charset="0"/>
              </a:defRPr>
            </a:lvl1pPr>
          </a:lstStyle>
          <a:p>
            <a:pPr marL="0" marR="0" lvl="0" indent="0" algn="l" defTabSz="647692" rtl="0" eaLnBrk="1" fontAlgn="auto" latinLnBrk="0" hangingPunct="1">
              <a:lnSpc>
                <a:spcPct val="100000"/>
              </a:lnSpc>
              <a:spcBef>
                <a:spcPts val="0"/>
              </a:spcBef>
              <a:spcAft>
                <a:spcPts val="298"/>
              </a:spcAft>
              <a:buClr>
                <a:schemeClr val="accent2"/>
              </a:buClr>
              <a:buFont typeface="System Font Regular"/>
              <a:buNone/>
              <a:tabLst/>
            </a:pPr>
            <a:r>
              <a:rPr lang="en-US"/>
              <a:t>Text here</a:t>
            </a:r>
          </a:p>
        </p:txBody>
      </p:sp>
      <p:sp>
        <p:nvSpPr>
          <p:cNvPr id="31" name="Text Placeholder 9">
            <a:extLst>
              <a:ext uri="{FF2B5EF4-FFF2-40B4-BE49-F238E27FC236}">
                <a16:creationId xmlns:a16="http://schemas.microsoft.com/office/drawing/2014/main" id="{256E00C0-2C87-0245-8620-9D9F75299809}"/>
              </a:ext>
            </a:extLst>
          </p:cNvPr>
          <p:cNvSpPr>
            <a:spLocks noGrp="1"/>
          </p:cNvSpPr>
          <p:nvPr>
            <p:ph type="body" sz="quarter" idx="143" hasCustomPrompt="1"/>
          </p:nvPr>
        </p:nvSpPr>
        <p:spPr>
          <a:xfrm>
            <a:off x="6173598" y="4531661"/>
            <a:ext cx="1270893" cy="495098"/>
          </a:xfrm>
        </p:spPr>
        <p:txBody>
          <a:bodyPr/>
          <a:lstStyle>
            <a:lvl1pPr marL="0" marR="0" indent="0" algn="l" defTabSz="605150" rtl="0" eaLnBrk="1" fontAlgn="auto" latinLnBrk="0" hangingPunct="1">
              <a:lnSpc>
                <a:spcPct val="100000"/>
              </a:lnSpc>
              <a:spcBef>
                <a:spcPts val="0"/>
              </a:spcBef>
              <a:spcAft>
                <a:spcPts val="132"/>
              </a:spcAft>
              <a:buClrTx/>
              <a:buSzTx/>
              <a:buFontTx/>
              <a:buNone/>
              <a:tabLst/>
              <a:defRPr lang="en-US" sz="695" b="0" i="0" kern="1200" dirty="0">
                <a:solidFill>
                  <a:schemeClr val="tx1"/>
                </a:solidFill>
                <a:effectLst/>
                <a:latin typeface="Calibri" panose="020F0502020204030204" pitchFamily="34" charset="0"/>
                <a:ea typeface="+mn-ea"/>
                <a:cs typeface="Calibri" panose="020F0502020204030204" pitchFamily="34" charset="0"/>
              </a:defRPr>
            </a:lvl1pPr>
          </a:lstStyle>
          <a:p>
            <a:pPr marL="0" marR="0" lvl="0" indent="0" algn="l" defTabSz="647692" rtl="0" eaLnBrk="1" fontAlgn="auto" latinLnBrk="0" hangingPunct="1">
              <a:lnSpc>
                <a:spcPct val="100000"/>
              </a:lnSpc>
              <a:spcBef>
                <a:spcPts val="0"/>
              </a:spcBef>
              <a:spcAft>
                <a:spcPts val="298"/>
              </a:spcAft>
              <a:buClr>
                <a:schemeClr val="accent2"/>
              </a:buClr>
              <a:buFont typeface="System Font Regular"/>
              <a:buNone/>
              <a:tabLst/>
            </a:pPr>
            <a:r>
              <a:rPr lang="en-US"/>
              <a:t>Text here</a:t>
            </a:r>
          </a:p>
        </p:txBody>
      </p:sp>
      <p:sp>
        <p:nvSpPr>
          <p:cNvPr id="13" name="Text Placeholder 9">
            <a:extLst>
              <a:ext uri="{FF2B5EF4-FFF2-40B4-BE49-F238E27FC236}">
                <a16:creationId xmlns:a16="http://schemas.microsoft.com/office/drawing/2014/main" id="{A4E0DAE5-231D-3A4D-B9B8-3EE0AF06058E}"/>
              </a:ext>
            </a:extLst>
          </p:cNvPr>
          <p:cNvSpPr>
            <a:spLocks noGrp="1"/>
          </p:cNvSpPr>
          <p:nvPr>
            <p:ph type="body" sz="quarter" idx="119" hasCustomPrompt="1"/>
          </p:nvPr>
        </p:nvSpPr>
        <p:spPr>
          <a:xfrm>
            <a:off x="3133341" y="4526992"/>
            <a:ext cx="1270893" cy="495098"/>
          </a:xfrm>
        </p:spPr>
        <p:txBody>
          <a:bodyPr/>
          <a:lstStyle>
            <a:lvl1pPr marL="0" marR="0" indent="0" algn="l" defTabSz="605150" rtl="0" eaLnBrk="1" fontAlgn="auto" latinLnBrk="0" hangingPunct="1">
              <a:lnSpc>
                <a:spcPct val="100000"/>
              </a:lnSpc>
              <a:spcBef>
                <a:spcPts val="0"/>
              </a:spcBef>
              <a:spcAft>
                <a:spcPts val="132"/>
              </a:spcAft>
              <a:buClrTx/>
              <a:buSzTx/>
              <a:buFontTx/>
              <a:buNone/>
              <a:tabLst/>
              <a:defRPr lang="en-US" sz="695" b="0" i="0" kern="1200" dirty="0">
                <a:solidFill>
                  <a:schemeClr val="tx1"/>
                </a:solidFill>
                <a:effectLst/>
                <a:latin typeface="Calibri" panose="020F0502020204030204" pitchFamily="34" charset="0"/>
                <a:ea typeface="+mn-ea"/>
                <a:cs typeface="Calibri" panose="020F0502020204030204" pitchFamily="34" charset="0"/>
              </a:defRPr>
            </a:lvl1pPr>
          </a:lstStyle>
          <a:p>
            <a:pPr marL="0" marR="0" lvl="0" indent="0" algn="l" defTabSz="647692" rtl="0" eaLnBrk="1" fontAlgn="auto" latinLnBrk="0" hangingPunct="1">
              <a:lnSpc>
                <a:spcPct val="100000"/>
              </a:lnSpc>
              <a:spcBef>
                <a:spcPts val="0"/>
              </a:spcBef>
              <a:spcAft>
                <a:spcPts val="298"/>
              </a:spcAft>
              <a:buClr>
                <a:schemeClr val="accent2"/>
              </a:buClr>
              <a:buFont typeface="System Font Regular"/>
              <a:buNone/>
              <a:tabLst/>
            </a:pPr>
            <a:r>
              <a:rPr lang="en-US"/>
              <a:t>Text here</a:t>
            </a:r>
          </a:p>
        </p:txBody>
      </p:sp>
      <p:sp>
        <p:nvSpPr>
          <p:cNvPr id="32" name="Text Placeholder 9">
            <a:extLst>
              <a:ext uri="{FF2B5EF4-FFF2-40B4-BE49-F238E27FC236}">
                <a16:creationId xmlns:a16="http://schemas.microsoft.com/office/drawing/2014/main" id="{DB9F05B9-2668-B649-9B5D-D24EC477C527}"/>
              </a:ext>
            </a:extLst>
          </p:cNvPr>
          <p:cNvSpPr>
            <a:spLocks noGrp="1"/>
          </p:cNvSpPr>
          <p:nvPr>
            <p:ph type="body" sz="quarter" idx="144" hasCustomPrompt="1"/>
          </p:nvPr>
        </p:nvSpPr>
        <p:spPr>
          <a:xfrm>
            <a:off x="7484605" y="4531661"/>
            <a:ext cx="1270893" cy="495098"/>
          </a:xfrm>
        </p:spPr>
        <p:txBody>
          <a:bodyPr/>
          <a:lstStyle>
            <a:lvl1pPr marL="0" marR="0" indent="0" algn="l" defTabSz="605150" rtl="0" eaLnBrk="1" fontAlgn="auto" latinLnBrk="0" hangingPunct="1">
              <a:lnSpc>
                <a:spcPct val="100000"/>
              </a:lnSpc>
              <a:spcBef>
                <a:spcPts val="0"/>
              </a:spcBef>
              <a:spcAft>
                <a:spcPts val="132"/>
              </a:spcAft>
              <a:buClrTx/>
              <a:buSzTx/>
              <a:buFontTx/>
              <a:buNone/>
              <a:tabLst/>
              <a:defRPr lang="en-US" sz="695" b="0" i="0" kern="1200" dirty="0">
                <a:solidFill>
                  <a:schemeClr val="tx1"/>
                </a:solidFill>
                <a:effectLst/>
                <a:latin typeface="Calibri" panose="020F0502020204030204" pitchFamily="34" charset="0"/>
                <a:ea typeface="+mn-ea"/>
                <a:cs typeface="Calibri" panose="020F0502020204030204" pitchFamily="34" charset="0"/>
              </a:defRPr>
            </a:lvl1pPr>
          </a:lstStyle>
          <a:p>
            <a:pPr marL="0" marR="0" lvl="0" indent="0" algn="l" defTabSz="647692" rtl="0" eaLnBrk="1" fontAlgn="auto" latinLnBrk="0" hangingPunct="1">
              <a:lnSpc>
                <a:spcPct val="100000"/>
              </a:lnSpc>
              <a:spcBef>
                <a:spcPts val="0"/>
              </a:spcBef>
              <a:spcAft>
                <a:spcPts val="298"/>
              </a:spcAft>
              <a:buClr>
                <a:schemeClr val="accent2"/>
              </a:buClr>
              <a:buFont typeface="System Font Regular"/>
              <a:buNone/>
              <a:tabLst/>
            </a:pPr>
            <a:r>
              <a:rPr lang="en-US"/>
              <a:t>Text here</a:t>
            </a:r>
          </a:p>
        </p:txBody>
      </p:sp>
      <p:sp>
        <p:nvSpPr>
          <p:cNvPr id="9" name="Picture Placeholder 2">
            <a:extLst>
              <a:ext uri="{FF2B5EF4-FFF2-40B4-BE49-F238E27FC236}">
                <a16:creationId xmlns:a16="http://schemas.microsoft.com/office/drawing/2014/main" id="{92B58912-8094-5744-A6D2-88B06EED5869}"/>
              </a:ext>
            </a:extLst>
          </p:cNvPr>
          <p:cNvSpPr>
            <a:spLocks noGrp="1"/>
          </p:cNvSpPr>
          <p:nvPr>
            <p:ph type="pic" sz="quarter" idx="113" hasCustomPrompt="1"/>
          </p:nvPr>
        </p:nvSpPr>
        <p:spPr>
          <a:xfrm>
            <a:off x="518956" y="4096684"/>
            <a:ext cx="490451" cy="309283"/>
          </a:xfrm>
        </p:spPr>
        <p:txBody>
          <a:bodyPr vert="horz" anchor="ctr" anchorCtr="0">
            <a:noAutofit/>
          </a:bodyPr>
          <a:lstStyle>
            <a:lvl1pPr marL="0" indent="0" algn="ctr">
              <a:buNone/>
              <a:defRPr sz="498"/>
            </a:lvl1pPr>
          </a:lstStyle>
          <a:p>
            <a:r>
              <a:rPr lang="en-US"/>
              <a:t>Icon Placeholder</a:t>
            </a:r>
          </a:p>
        </p:txBody>
      </p:sp>
      <p:sp>
        <p:nvSpPr>
          <p:cNvPr id="14" name="Picture Placeholder 2">
            <a:extLst>
              <a:ext uri="{FF2B5EF4-FFF2-40B4-BE49-F238E27FC236}">
                <a16:creationId xmlns:a16="http://schemas.microsoft.com/office/drawing/2014/main" id="{E1CAE222-94E3-884C-BA70-62CE5EB8DB66}"/>
              </a:ext>
            </a:extLst>
          </p:cNvPr>
          <p:cNvSpPr>
            <a:spLocks noGrp="1"/>
          </p:cNvSpPr>
          <p:nvPr>
            <p:ph type="pic" sz="quarter" idx="120" hasCustomPrompt="1"/>
          </p:nvPr>
        </p:nvSpPr>
        <p:spPr>
          <a:xfrm>
            <a:off x="1826149" y="4096960"/>
            <a:ext cx="490451" cy="309006"/>
          </a:xfrm>
        </p:spPr>
        <p:txBody>
          <a:bodyPr vert="horz" anchor="ctr" anchorCtr="0">
            <a:noAutofit/>
          </a:bodyPr>
          <a:lstStyle>
            <a:lvl1pPr marL="0" indent="0" algn="ctr">
              <a:buNone/>
              <a:defRPr sz="498"/>
            </a:lvl1pPr>
          </a:lstStyle>
          <a:p>
            <a:r>
              <a:rPr lang="en-US"/>
              <a:t>Icon Placeholder</a:t>
            </a:r>
          </a:p>
        </p:txBody>
      </p:sp>
      <p:sp>
        <p:nvSpPr>
          <p:cNvPr id="15" name="Picture Placeholder 2">
            <a:extLst>
              <a:ext uri="{FF2B5EF4-FFF2-40B4-BE49-F238E27FC236}">
                <a16:creationId xmlns:a16="http://schemas.microsoft.com/office/drawing/2014/main" id="{93A5BEE1-3E84-EA4A-B907-DB779C736333}"/>
              </a:ext>
            </a:extLst>
          </p:cNvPr>
          <p:cNvSpPr>
            <a:spLocks noGrp="1"/>
          </p:cNvSpPr>
          <p:nvPr>
            <p:ph type="pic" sz="quarter" idx="121" hasCustomPrompt="1"/>
          </p:nvPr>
        </p:nvSpPr>
        <p:spPr>
          <a:xfrm>
            <a:off x="3133342" y="4096684"/>
            <a:ext cx="490451" cy="309283"/>
          </a:xfrm>
        </p:spPr>
        <p:txBody>
          <a:bodyPr vert="horz" anchor="ctr" anchorCtr="0">
            <a:noAutofit/>
          </a:bodyPr>
          <a:lstStyle>
            <a:lvl1pPr marL="0" indent="0" algn="ctr">
              <a:buNone/>
              <a:defRPr sz="498"/>
            </a:lvl1pPr>
          </a:lstStyle>
          <a:p>
            <a:r>
              <a:rPr lang="en-US"/>
              <a:t>Icon Placeholder</a:t>
            </a:r>
          </a:p>
        </p:txBody>
      </p:sp>
      <p:sp>
        <p:nvSpPr>
          <p:cNvPr id="28" name="Picture Placeholder 2">
            <a:extLst>
              <a:ext uri="{FF2B5EF4-FFF2-40B4-BE49-F238E27FC236}">
                <a16:creationId xmlns:a16="http://schemas.microsoft.com/office/drawing/2014/main" id="{7A213586-EFF1-0E4B-99BD-15BC2912E1BE}"/>
              </a:ext>
            </a:extLst>
          </p:cNvPr>
          <p:cNvSpPr>
            <a:spLocks noGrp="1"/>
          </p:cNvSpPr>
          <p:nvPr>
            <p:ph type="pic" sz="quarter" idx="140" hasCustomPrompt="1"/>
          </p:nvPr>
        </p:nvSpPr>
        <p:spPr>
          <a:xfrm>
            <a:off x="4862593" y="4101353"/>
            <a:ext cx="490451" cy="309283"/>
          </a:xfrm>
        </p:spPr>
        <p:txBody>
          <a:bodyPr vert="horz" anchor="ctr" anchorCtr="0">
            <a:noAutofit/>
          </a:bodyPr>
          <a:lstStyle>
            <a:lvl1pPr marL="0" indent="0" algn="ctr">
              <a:buNone/>
              <a:defRPr sz="498"/>
            </a:lvl1pPr>
          </a:lstStyle>
          <a:p>
            <a:r>
              <a:rPr lang="en-US"/>
              <a:t>Icon Placeholder</a:t>
            </a:r>
          </a:p>
        </p:txBody>
      </p:sp>
      <p:sp>
        <p:nvSpPr>
          <p:cNvPr id="33" name="Picture Placeholder 2">
            <a:extLst>
              <a:ext uri="{FF2B5EF4-FFF2-40B4-BE49-F238E27FC236}">
                <a16:creationId xmlns:a16="http://schemas.microsoft.com/office/drawing/2014/main" id="{F49FFC2E-852E-C54B-9CA4-D920D64536BA}"/>
              </a:ext>
            </a:extLst>
          </p:cNvPr>
          <p:cNvSpPr>
            <a:spLocks noGrp="1"/>
          </p:cNvSpPr>
          <p:nvPr>
            <p:ph type="pic" sz="quarter" idx="145" hasCustomPrompt="1"/>
          </p:nvPr>
        </p:nvSpPr>
        <p:spPr>
          <a:xfrm>
            <a:off x="6173599" y="4101630"/>
            <a:ext cx="490451" cy="309006"/>
          </a:xfrm>
        </p:spPr>
        <p:txBody>
          <a:bodyPr vert="horz" anchor="ctr" anchorCtr="0">
            <a:noAutofit/>
          </a:bodyPr>
          <a:lstStyle>
            <a:lvl1pPr marL="0" indent="0" algn="ctr">
              <a:buNone/>
              <a:defRPr sz="498"/>
            </a:lvl1pPr>
          </a:lstStyle>
          <a:p>
            <a:r>
              <a:rPr lang="en-US"/>
              <a:t>Icon Placeholder</a:t>
            </a:r>
          </a:p>
        </p:txBody>
      </p:sp>
      <p:sp>
        <p:nvSpPr>
          <p:cNvPr id="34" name="Picture Placeholder 2">
            <a:extLst>
              <a:ext uri="{FF2B5EF4-FFF2-40B4-BE49-F238E27FC236}">
                <a16:creationId xmlns:a16="http://schemas.microsoft.com/office/drawing/2014/main" id="{70244E43-0BCC-0348-B64B-86FFECBEA9B9}"/>
              </a:ext>
            </a:extLst>
          </p:cNvPr>
          <p:cNvSpPr>
            <a:spLocks noGrp="1"/>
          </p:cNvSpPr>
          <p:nvPr>
            <p:ph type="pic" sz="quarter" idx="146" hasCustomPrompt="1"/>
          </p:nvPr>
        </p:nvSpPr>
        <p:spPr>
          <a:xfrm>
            <a:off x="7484605" y="4101353"/>
            <a:ext cx="490451" cy="309283"/>
          </a:xfrm>
        </p:spPr>
        <p:txBody>
          <a:bodyPr vert="horz" anchor="ctr" anchorCtr="0">
            <a:noAutofit/>
          </a:bodyPr>
          <a:lstStyle>
            <a:lvl1pPr marL="0" indent="0" algn="ctr">
              <a:buNone/>
              <a:defRPr sz="498"/>
            </a:lvl1pPr>
          </a:lstStyle>
          <a:p>
            <a:r>
              <a:rPr lang="en-US"/>
              <a:t>Icon Placeholder</a:t>
            </a:r>
          </a:p>
        </p:txBody>
      </p:sp>
      <p:sp>
        <p:nvSpPr>
          <p:cNvPr id="10" name="Text Placeholder 4">
            <a:extLst>
              <a:ext uri="{FF2B5EF4-FFF2-40B4-BE49-F238E27FC236}">
                <a16:creationId xmlns:a16="http://schemas.microsoft.com/office/drawing/2014/main" id="{B6946369-6970-B441-BF12-F0E0BEB80E9D}"/>
              </a:ext>
            </a:extLst>
          </p:cNvPr>
          <p:cNvSpPr>
            <a:spLocks noGrp="1"/>
          </p:cNvSpPr>
          <p:nvPr>
            <p:ph type="body" sz="quarter" idx="116" hasCustomPrompt="1"/>
          </p:nvPr>
        </p:nvSpPr>
        <p:spPr>
          <a:xfrm>
            <a:off x="1826149" y="4432072"/>
            <a:ext cx="490451" cy="60512"/>
          </a:xfrm>
          <a:solidFill>
            <a:srgbClr val="E1523D"/>
          </a:solidFill>
          <a:ln cap="flat">
            <a:solidFill>
              <a:srgbClr val="E0503D"/>
            </a:solidFill>
            <a:miter lim="800000"/>
          </a:ln>
        </p:spPr>
        <p:txBody>
          <a:bodyPr/>
          <a:lstStyle>
            <a:lvl1pPr marL="0" indent="0">
              <a:buNone/>
              <a:defRPr/>
            </a:lvl1pPr>
          </a:lstStyle>
          <a:p>
            <a:pPr lvl="0"/>
            <a:r>
              <a:rPr lang="en-US"/>
              <a:t> </a:t>
            </a:r>
          </a:p>
        </p:txBody>
      </p:sp>
      <p:sp>
        <p:nvSpPr>
          <p:cNvPr id="11" name="Text Placeholder 4">
            <a:extLst>
              <a:ext uri="{FF2B5EF4-FFF2-40B4-BE49-F238E27FC236}">
                <a16:creationId xmlns:a16="http://schemas.microsoft.com/office/drawing/2014/main" id="{1B82E1B9-9361-1F4A-AD01-5783CCA0BCC1}"/>
              </a:ext>
            </a:extLst>
          </p:cNvPr>
          <p:cNvSpPr>
            <a:spLocks noGrp="1"/>
          </p:cNvSpPr>
          <p:nvPr>
            <p:ph type="body" sz="quarter" idx="117" hasCustomPrompt="1"/>
          </p:nvPr>
        </p:nvSpPr>
        <p:spPr>
          <a:xfrm>
            <a:off x="3133342" y="4432072"/>
            <a:ext cx="490451" cy="60512"/>
          </a:xfrm>
          <a:solidFill>
            <a:srgbClr val="E1523D"/>
          </a:solidFill>
          <a:ln cap="flat">
            <a:solidFill>
              <a:srgbClr val="E0503D"/>
            </a:solidFill>
            <a:miter lim="800000"/>
          </a:ln>
        </p:spPr>
        <p:txBody>
          <a:bodyPr/>
          <a:lstStyle>
            <a:lvl1pPr marL="0" indent="0">
              <a:buNone/>
              <a:defRPr/>
            </a:lvl1pPr>
          </a:lstStyle>
          <a:p>
            <a:pPr lvl="0"/>
            <a:r>
              <a:rPr lang="en-US"/>
              <a:t> </a:t>
            </a:r>
          </a:p>
        </p:txBody>
      </p:sp>
      <p:sp>
        <p:nvSpPr>
          <p:cNvPr id="26" name="Text Placeholder 4">
            <a:extLst>
              <a:ext uri="{FF2B5EF4-FFF2-40B4-BE49-F238E27FC236}">
                <a16:creationId xmlns:a16="http://schemas.microsoft.com/office/drawing/2014/main" id="{B3ADE137-9C10-6246-8B2D-07FDFE58A6DD}"/>
              </a:ext>
            </a:extLst>
          </p:cNvPr>
          <p:cNvSpPr>
            <a:spLocks noGrp="1"/>
          </p:cNvSpPr>
          <p:nvPr>
            <p:ph type="body" sz="quarter" idx="138" hasCustomPrompt="1"/>
          </p:nvPr>
        </p:nvSpPr>
        <p:spPr>
          <a:xfrm>
            <a:off x="518956" y="4432072"/>
            <a:ext cx="490451" cy="60512"/>
          </a:xfrm>
          <a:solidFill>
            <a:srgbClr val="E1523D"/>
          </a:solidFill>
          <a:ln cap="flat">
            <a:solidFill>
              <a:srgbClr val="E0503D"/>
            </a:solidFill>
            <a:miter lim="800000"/>
          </a:ln>
        </p:spPr>
        <p:txBody>
          <a:bodyPr/>
          <a:lstStyle>
            <a:lvl1pPr marL="0" indent="0">
              <a:buNone/>
              <a:defRPr/>
            </a:lvl1pPr>
          </a:lstStyle>
          <a:p>
            <a:pPr lvl="0"/>
            <a:r>
              <a:rPr lang="en-US"/>
              <a:t> </a:t>
            </a:r>
          </a:p>
        </p:txBody>
      </p:sp>
      <p:sp>
        <p:nvSpPr>
          <p:cNvPr id="29" name="Text Placeholder 4">
            <a:extLst>
              <a:ext uri="{FF2B5EF4-FFF2-40B4-BE49-F238E27FC236}">
                <a16:creationId xmlns:a16="http://schemas.microsoft.com/office/drawing/2014/main" id="{A9B9B0F0-F179-7A47-9A6F-31B823528597}"/>
              </a:ext>
            </a:extLst>
          </p:cNvPr>
          <p:cNvSpPr>
            <a:spLocks noGrp="1"/>
          </p:cNvSpPr>
          <p:nvPr>
            <p:ph type="body" sz="quarter" idx="141" hasCustomPrompt="1"/>
          </p:nvPr>
        </p:nvSpPr>
        <p:spPr>
          <a:xfrm>
            <a:off x="6173599" y="4436741"/>
            <a:ext cx="490451" cy="60512"/>
          </a:xfrm>
          <a:solidFill>
            <a:srgbClr val="E1523D"/>
          </a:solidFill>
          <a:ln>
            <a:solidFill>
              <a:srgbClr val="E0503D"/>
            </a:solidFill>
            <a:miter lim="800000"/>
          </a:ln>
        </p:spPr>
        <p:txBody>
          <a:bodyPr/>
          <a:lstStyle>
            <a:lvl1pPr marL="0" indent="0">
              <a:buNone/>
              <a:defRPr/>
            </a:lvl1pPr>
          </a:lstStyle>
          <a:p>
            <a:pPr lvl="0"/>
            <a:r>
              <a:rPr lang="en-US"/>
              <a:t> </a:t>
            </a:r>
          </a:p>
        </p:txBody>
      </p:sp>
      <p:sp>
        <p:nvSpPr>
          <p:cNvPr id="30" name="Text Placeholder 4">
            <a:extLst>
              <a:ext uri="{FF2B5EF4-FFF2-40B4-BE49-F238E27FC236}">
                <a16:creationId xmlns:a16="http://schemas.microsoft.com/office/drawing/2014/main" id="{4AFF932B-1A98-6545-BD97-8DAE7AEA639B}"/>
              </a:ext>
            </a:extLst>
          </p:cNvPr>
          <p:cNvSpPr>
            <a:spLocks noGrp="1"/>
          </p:cNvSpPr>
          <p:nvPr>
            <p:ph type="body" sz="quarter" idx="142" hasCustomPrompt="1"/>
          </p:nvPr>
        </p:nvSpPr>
        <p:spPr>
          <a:xfrm>
            <a:off x="7484605" y="4436741"/>
            <a:ext cx="490451" cy="60512"/>
          </a:xfrm>
          <a:solidFill>
            <a:srgbClr val="E1523D"/>
          </a:solidFill>
          <a:ln>
            <a:solidFill>
              <a:srgbClr val="E0503D"/>
            </a:solidFill>
            <a:miter lim="800000"/>
          </a:ln>
        </p:spPr>
        <p:txBody>
          <a:bodyPr/>
          <a:lstStyle>
            <a:lvl1pPr marL="0" indent="0">
              <a:buNone/>
              <a:defRPr/>
            </a:lvl1pPr>
          </a:lstStyle>
          <a:p>
            <a:pPr lvl="0"/>
            <a:r>
              <a:rPr lang="en-US"/>
              <a:t> </a:t>
            </a:r>
          </a:p>
        </p:txBody>
      </p:sp>
      <p:sp>
        <p:nvSpPr>
          <p:cNvPr id="35" name="Text Placeholder 4">
            <a:extLst>
              <a:ext uri="{FF2B5EF4-FFF2-40B4-BE49-F238E27FC236}">
                <a16:creationId xmlns:a16="http://schemas.microsoft.com/office/drawing/2014/main" id="{2A7ED681-9313-4243-BEC2-0D5FB7C11A70}"/>
              </a:ext>
            </a:extLst>
          </p:cNvPr>
          <p:cNvSpPr>
            <a:spLocks noGrp="1"/>
          </p:cNvSpPr>
          <p:nvPr>
            <p:ph type="body" sz="quarter" idx="147" hasCustomPrompt="1"/>
          </p:nvPr>
        </p:nvSpPr>
        <p:spPr>
          <a:xfrm>
            <a:off x="4862593" y="4436741"/>
            <a:ext cx="490451" cy="60512"/>
          </a:xfrm>
          <a:solidFill>
            <a:srgbClr val="E1523D"/>
          </a:solidFill>
          <a:ln>
            <a:solidFill>
              <a:srgbClr val="E0503D"/>
            </a:solidFill>
            <a:miter lim="800000"/>
          </a:ln>
        </p:spPr>
        <p:txBody>
          <a:bodyPr/>
          <a:lstStyle>
            <a:lvl1pPr marL="0" indent="0">
              <a:buNone/>
              <a:defRPr/>
            </a:lvl1pPr>
          </a:lstStyle>
          <a:p>
            <a:pPr lvl="0"/>
            <a:r>
              <a:rPr lang="en-US"/>
              <a:t> </a:t>
            </a:r>
          </a:p>
        </p:txBody>
      </p:sp>
    </p:spTree>
    <p:extLst>
      <p:ext uri="{BB962C8B-B14F-4D97-AF65-F5344CB8AC3E}">
        <p14:creationId xmlns:p14="http://schemas.microsoft.com/office/powerpoint/2010/main" val="278546168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p:cSld name="Case Study-2 (No Icons)">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EDD61FFD-BEE1-8F46-A89B-1A9FC181E4F1}"/>
              </a:ext>
            </a:extLst>
          </p:cNvPr>
          <p:cNvSpPr/>
          <p:nvPr/>
        </p:nvSpPr>
        <p:spPr>
          <a:xfrm>
            <a:off x="314697" y="1344707"/>
            <a:ext cx="4169740" cy="3765177"/>
          </a:xfrm>
          <a:prstGeom prst="rect">
            <a:avLst/>
          </a:prstGeom>
          <a:noFill/>
          <a:ln w="38100">
            <a:solidFill>
              <a:srgbClr val="CFD1D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91"/>
          </a:p>
        </p:txBody>
      </p:sp>
      <p:sp>
        <p:nvSpPr>
          <p:cNvPr id="14" name="Rectangle 13">
            <a:extLst>
              <a:ext uri="{FF2B5EF4-FFF2-40B4-BE49-F238E27FC236}">
                <a16:creationId xmlns:a16="http://schemas.microsoft.com/office/drawing/2014/main" id="{3FAF9F80-8A2B-144A-A997-C5B6D225B403}"/>
              </a:ext>
            </a:extLst>
          </p:cNvPr>
          <p:cNvSpPr/>
          <p:nvPr/>
        </p:nvSpPr>
        <p:spPr>
          <a:xfrm>
            <a:off x="4659942" y="1344707"/>
            <a:ext cx="4169740" cy="3765177"/>
          </a:xfrm>
          <a:prstGeom prst="rect">
            <a:avLst/>
          </a:prstGeom>
          <a:noFill/>
          <a:ln w="38100">
            <a:solidFill>
              <a:srgbClr val="CFD1D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91"/>
          </a:p>
        </p:txBody>
      </p:sp>
      <p:sp>
        <p:nvSpPr>
          <p:cNvPr id="2" name="Title 1">
            <a:extLst>
              <a:ext uri="{FF2B5EF4-FFF2-40B4-BE49-F238E27FC236}">
                <a16:creationId xmlns:a16="http://schemas.microsoft.com/office/drawing/2014/main" id="{2B888BD0-C668-49E8-829A-013B6AE2FC1E}"/>
              </a:ext>
            </a:extLst>
          </p:cNvPr>
          <p:cNvSpPr>
            <a:spLocks noGrp="1"/>
          </p:cNvSpPr>
          <p:nvPr>
            <p:ph type="title" hasCustomPrompt="1"/>
          </p:nvPr>
        </p:nvSpPr>
        <p:spPr/>
        <p:txBody>
          <a:bodyPr/>
          <a:lstStyle/>
          <a:p>
            <a:r>
              <a:rPr lang="en-US"/>
              <a:t>Page Title</a:t>
            </a:r>
          </a:p>
        </p:txBody>
      </p:sp>
      <p:sp>
        <p:nvSpPr>
          <p:cNvPr id="3" name="Slide Number Placeholder 2">
            <a:extLst>
              <a:ext uri="{FF2B5EF4-FFF2-40B4-BE49-F238E27FC236}">
                <a16:creationId xmlns:a16="http://schemas.microsoft.com/office/drawing/2014/main" id="{B4147C98-3E90-4C3A-9A3E-00CED95AC750}"/>
              </a:ext>
            </a:extLst>
          </p:cNvPr>
          <p:cNvSpPr>
            <a:spLocks noGrp="1"/>
          </p:cNvSpPr>
          <p:nvPr>
            <p:ph type="sldNum" sz="quarter" idx="10"/>
          </p:nvPr>
        </p:nvSpPr>
        <p:spPr/>
        <p:txBody>
          <a:bodyPr/>
          <a:lstStyle/>
          <a:p>
            <a:fld id="{495CDFE8-06BB-8C4A-81DE-67EF32F50FC9}" type="slidenum">
              <a:rPr lang="en-US" smtClean="0"/>
              <a:pPr/>
              <a:t>‹N°›</a:t>
            </a:fld>
            <a:endParaRPr lang="en-US"/>
          </a:p>
        </p:txBody>
      </p:sp>
      <p:sp>
        <p:nvSpPr>
          <p:cNvPr id="5" name="Text Placeholder 2">
            <a:extLst>
              <a:ext uri="{FF2B5EF4-FFF2-40B4-BE49-F238E27FC236}">
                <a16:creationId xmlns:a16="http://schemas.microsoft.com/office/drawing/2014/main" id="{06C022FF-6879-441D-BA2F-0283B8B849BE}"/>
              </a:ext>
            </a:extLst>
          </p:cNvPr>
          <p:cNvSpPr>
            <a:spLocks noGrp="1"/>
          </p:cNvSpPr>
          <p:nvPr>
            <p:ph type="body" sz="quarter" idx="21" hasCustomPrompt="1"/>
          </p:nvPr>
        </p:nvSpPr>
        <p:spPr>
          <a:xfrm>
            <a:off x="393371" y="1435755"/>
            <a:ext cx="4012391" cy="285741"/>
          </a:xfrm>
        </p:spPr>
        <p:txBody>
          <a:bodyPr bIns="0" anchor="b" anchorCtr="0"/>
          <a:lstStyle>
            <a:lvl1pPr marL="0" indent="0" algn="l">
              <a:buNone/>
              <a:defRPr sz="1191" b="1" baseline="0">
                <a:solidFill>
                  <a:schemeClr val="accent2"/>
                </a:solidFill>
                <a:latin typeface="Calibri" panose="020F0502020204030204" pitchFamily="34" charset="0"/>
              </a:defRPr>
            </a:lvl1pPr>
          </a:lstStyle>
          <a:p>
            <a:pPr lvl="0"/>
            <a:r>
              <a:rPr lang="en-US"/>
              <a:t>Company Name/Project Name</a:t>
            </a:r>
          </a:p>
        </p:txBody>
      </p:sp>
      <p:sp>
        <p:nvSpPr>
          <p:cNvPr id="8" name="Text Placeholder 6">
            <a:extLst>
              <a:ext uri="{FF2B5EF4-FFF2-40B4-BE49-F238E27FC236}">
                <a16:creationId xmlns:a16="http://schemas.microsoft.com/office/drawing/2014/main" id="{8C12E2AE-5E23-40D8-867A-8110B343F521}"/>
              </a:ext>
            </a:extLst>
          </p:cNvPr>
          <p:cNvSpPr>
            <a:spLocks noGrp="1"/>
          </p:cNvSpPr>
          <p:nvPr>
            <p:ph type="body" sz="quarter" idx="22" hasCustomPrompt="1"/>
          </p:nvPr>
        </p:nvSpPr>
        <p:spPr>
          <a:xfrm>
            <a:off x="4738615" y="1435755"/>
            <a:ext cx="4012391" cy="285741"/>
          </a:xfrm>
        </p:spPr>
        <p:txBody>
          <a:bodyPr anchor="b" anchorCtr="0"/>
          <a:lstStyle>
            <a:lvl1pPr marL="0" indent="0" algn="l">
              <a:buNone/>
              <a:defRPr sz="1191" b="1" baseline="0">
                <a:solidFill>
                  <a:schemeClr val="accent2"/>
                </a:solidFill>
                <a:latin typeface="Calibri" panose="020F0502020204030204" pitchFamily="34" charset="0"/>
              </a:defRPr>
            </a:lvl1pPr>
          </a:lstStyle>
          <a:p>
            <a:pPr lvl="0"/>
            <a:r>
              <a:rPr lang="en-US"/>
              <a:t>Company Name/Project Name</a:t>
            </a:r>
          </a:p>
        </p:txBody>
      </p:sp>
      <p:sp>
        <p:nvSpPr>
          <p:cNvPr id="6" name="Text Placeholder 3">
            <a:extLst>
              <a:ext uri="{FF2B5EF4-FFF2-40B4-BE49-F238E27FC236}">
                <a16:creationId xmlns:a16="http://schemas.microsoft.com/office/drawing/2014/main" id="{DDE9782B-B449-4BF1-A64C-5DBCC1BECF99}"/>
              </a:ext>
            </a:extLst>
          </p:cNvPr>
          <p:cNvSpPr>
            <a:spLocks noGrp="1"/>
          </p:cNvSpPr>
          <p:nvPr>
            <p:ph type="body" sz="quarter" idx="15" hasCustomPrompt="1"/>
          </p:nvPr>
        </p:nvSpPr>
        <p:spPr>
          <a:xfrm>
            <a:off x="393371" y="1732195"/>
            <a:ext cx="4012391" cy="221846"/>
          </a:xfrm>
          <a:prstGeom prst="rect">
            <a:avLst/>
          </a:prstGeom>
        </p:spPr>
        <p:txBody>
          <a:bodyPr>
            <a:noAutofit/>
          </a:bodyPr>
          <a:lstStyle>
            <a:lvl1pPr marL="0" indent="0" algn="l">
              <a:buNone/>
              <a:defRPr sz="794" b="0" i="0" baseline="0">
                <a:solidFill>
                  <a:schemeClr val="tx1"/>
                </a:solidFill>
              </a:defRPr>
            </a:lvl1pPr>
          </a:lstStyle>
          <a:p>
            <a:pPr lvl="0"/>
            <a:r>
              <a:rPr lang="en-US"/>
              <a:t>Client Revenue/Services/Industry</a:t>
            </a:r>
          </a:p>
        </p:txBody>
      </p:sp>
      <p:sp>
        <p:nvSpPr>
          <p:cNvPr id="9" name="Text Placeholder 7">
            <a:extLst>
              <a:ext uri="{FF2B5EF4-FFF2-40B4-BE49-F238E27FC236}">
                <a16:creationId xmlns:a16="http://schemas.microsoft.com/office/drawing/2014/main" id="{D6D0A6ED-60AC-42DD-B1C5-233C298C3E64}"/>
              </a:ext>
            </a:extLst>
          </p:cNvPr>
          <p:cNvSpPr>
            <a:spLocks noGrp="1"/>
          </p:cNvSpPr>
          <p:nvPr>
            <p:ph type="body" sz="quarter" idx="19" hasCustomPrompt="1"/>
          </p:nvPr>
        </p:nvSpPr>
        <p:spPr>
          <a:xfrm>
            <a:off x="4738615" y="1732755"/>
            <a:ext cx="4012391" cy="221288"/>
          </a:xfrm>
          <a:prstGeom prst="rect">
            <a:avLst/>
          </a:prstGeom>
        </p:spPr>
        <p:txBody>
          <a:bodyPr>
            <a:noAutofit/>
          </a:bodyPr>
          <a:lstStyle>
            <a:lvl1pPr marL="0" indent="0" algn="l">
              <a:buNone/>
              <a:defRPr sz="794" i="0" baseline="0"/>
            </a:lvl1pPr>
          </a:lstStyle>
          <a:p>
            <a:pPr lvl="0"/>
            <a:r>
              <a:rPr lang="en-US"/>
              <a:t>Client Revenue/Services/Industry</a:t>
            </a:r>
          </a:p>
        </p:txBody>
      </p:sp>
      <p:sp>
        <p:nvSpPr>
          <p:cNvPr id="7" name="Text Placeholder 5">
            <a:extLst>
              <a:ext uri="{FF2B5EF4-FFF2-40B4-BE49-F238E27FC236}">
                <a16:creationId xmlns:a16="http://schemas.microsoft.com/office/drawing/2014/main" id="{A904A951-C262-4463-8A7F-75E30C74A516}"/>
              </a:ext>
            </a:extLst>
          </p:cNvPr>
          <p:cNvSpPr>
            <a:spLocks noGrp="1"/>
          </p:cNvSpPr>
          <p:nvPr>
            <p:ph type="body" sz="quarter" idx="13" hasCustomPrompt="1"/>
          </p:nvPr>
        </p:nvSpPr>
        <p:spPr>
          <a:xfrm>
            <a:off x="393371" y="1954071"/>
            <a:ext cx="4012391" cy="3074569"/>
          </a:xfrm>
          <a:prstGeom prst="rect">
            <a:avLst/>
          </a:prstGeom>
        </p:spPr>
        <p:txBody>
          <a:bodyPr lIns="0" tIns="0" rIns="0" bIns="0">
            <a:noAutofit/>
          </a:bodyPr>
          <a:lstStyle>
            <a:lvl1pPr marL="0" indent="0">
              <a:spcBef>
                <a:spcPts val="166"/>
              </a:spcBef>
              <a:spcAft>
                <a:spcPts val="166"/>
              </a:spcAft>
              <a:buFontTx/>
              <a:buNone/>
              <a:defRPr lang="en-US" sz="926" b="1" cap="all" baseline="0" dirty="0" smtClean="0">
                <a:solidFill>
                  <a:schemeClr val="accent1"/>
                </a:solidFill>
              </a:defRPr>
            </a:lvl1pPr>
            <a:lvl2pPr marL="121030" indent="-121030">
              <a:spcAft>
                <a:spcPts val="132"/>
              </a:spcAft>
              <a:buFont typeface="Arial" panose="020B0604020202020204" pitchFamily="34" charset="0"/>
              <a:buChar char="■"/>
              <a:defRPr sz="695"/>
            </a:lvl2pPr>
            <a:lvl3pPr marL="266266" indent="-145236">
              <a:spcAft>
                <a:spcPts val="132"/>
              </a:spcAft>
              <a:buFont typeface="Arial Black" panose="020B0A04020102020204" pitchFamily="34" charset="0"/>
              <a:buChar char="—"/>
              <a:defRPr sz="695"/>
            </a:lvl3pPr>
            <a:lvl4pPr marL="381245">
              <a:spcAft>
                <a:spcPts val="132"/>
              </a:spcAft>
              <a:defRPr sz="695"/>
            </a:lvl4pPr>
          </a:lstStyle>
          <a:p>
            <a:pPr lvl="0"/>
            <a:r>
              <a:rPr lang="en-US"/>
              <a:t>Insert Situation, Our Role and Our Impact text here. To apply bullet formatting styles, highlight your text, then click the increase list level (right arrow) button on the Home ribbon. Click the decrease list level (left arrow) button to get back to the subhead formatting style (Situation/Our Role/Our Impact).</a:t>
            </a:r>
          </a:p>
          <a:p>
            <a:pPr lvl="1"/>
            <a:r>
              <a:rPr lang="en-US"/>
              <a:t>Click to add text</a:t>
            </a:r>
          </a:p>
          <a:p>
            <a:pPr lvl="2"/>
            <a:r>
              <a:rPr lang="en-US"/>
              <a:t>Click to add text</a:t>
            </a:r>
          </a:p>
          <a:p>
            <a:pPr lvl="3"/>
            <a:r>
              <a:rPr lang="en-US"/>
              <a:t>Click to add text</a:t>
            </a:r>
          </a:p>
        </p:txBody>
      </p:sp>
      <p:sp>
        <p:nvSpPr>
          <p:cNvPr id="10" name="Text Placeholder 9">
            <a:extLst>
              <a:ext uri="{FF2B5EF4-FFF2-40B4-BE49-F238E27FC236}">
                <a16:creationId xmlns:a16="http://schemas.microsoft.com/office/drawing/2014/main" id="{8E93B3B6-0D07-49B4-9281-4DD6FAC42D94}"/>
              </a:ext>
            </a:extLst>
          </p:cNvPr>
          <p:cNvSpPr>
            <a:spLocks noGrp="1"/>
          </p:cNvSpPr>
          <p:nvPr>
            <p:ph type="body" sz="quarter" idx="18" hasCustomPrompt="1"/>
          </p:nvPr>
        </p:nvSpPr>
        <p:spPr>
          <a:xfrm>
            <a:off x="4738615" y="1954070"/>
            <a:ext cx="4012391" cy="3072653"/>
          </a:xfrm>
          <a:prstGeom prst="rect">
            <a:avLst/>
          </a:prstGeom>
        </p:spPr>
        <p:txBody>
          <a:bodyPr lIns="0" tIns="0" rIns="0" bIns="0">
            <a:noAutofit/>
          </a:bodyPr>
          <a:lstStyle>
            <a:lvl1pPr marL="0" indent="0">
              <a:spcBef>
                <a:spcPts val="166"/>
              </a:spcBef>
              <a:spcAft>
                <a:spcPts val="166"/>
              </a:spcAft>
              <a:buFontTx/>
              <a:buNone/>
              <a:defRPr sz="926" b="1" cap="all" baseline="0">
                <a:solidFill>
                  <a:schemeClr val="accent1"/>
                </a:solidFill>
              </a:defRPr>
            </a:lvl1pPr>
            <a:lvl2pPr marL="121030" indent="-121030">
              <a:spcBef>
                <a:spcPts val="0"/>
              </a:spcBef>
              <a:spcAft>
                <a:spcPts val="132"/>
              </a:spcAft>
              <a:buFont typeface="Arial" panose="020B0604020202020204" pitchFamily="34" charset="0"/>
              <a:buChar char="■"/>
              <a:defRPr sz="695"/>
            </a:lvl2pPr>
            <a:lvl3pPr marL="266266" indent="-145236">
              <a:spcBef>
                <a:spcPts val="0"/>
              </a:spcBef>
              <a:spcAft>
                <a:spcPts val="132"/>
              </a:spcAft>
              <a:buFont typeface="Arial Black" panose="020B0A04020102020204" pitchFamily="34" charset="0"/>
              <a:buChar char="—"/>
              <a:defRPr sz="695"/>
            </a:lvl3pPr>
            <a:lvl4pPr marL="381245">
              <a:spcBef>
                <a:spcPts val="0"/>
              </a:spcBef>
              <a:spcAft>
                <a:spcPts val="132"/>
              </a:spcAft>
              <a:defRPr sz="695"/>
            </a:lvl4pPr>
          </a:lstStyle>
          <a:p>
            <a:pPr lvl="0"/>
            <a:r>
              <a:rPr lang="en-US"/>
              <a:t>Insert Situation, Our Role and Our Impact text here. To apply bullet formatting styles, highlight your text, then click the increase list level (right arrow) button on the Home ribbon. Click the decrease list level (left arrow) button to get back to the subhead formatting style (Situation/Our Role/Our Impact). </a:t>
            </a:r>
          </a:p>
          <a:p>
            <a:pPr lvl="1"/>
            <a:r>
              <a:rPr lang="en-US"/>
              <a:t>Click to add text</a:t>
            </a:r>
          </a:p>
          <a:p>
            <a:pPr lvl="2"/>
            <a:r>
              <a:rPr lang="en-US"/>
              <a:t>Click to add text</a:t>
            </a:r>
          </a:p>
          <a:p>
            <a:pPr lvl="3"/>
            <a:r>
              <a:rPr lang="en-US"/>
              <a:t>Click to add text</a:t>
            </a:r>
          </a:p>
        </p:txBody>
      </p:sp>
      <p:sp>
        <p:nvSpPr>
          <p:cNvPr id="15" name="Text Placeholder 16">
            <a:extLst>
              <a:ext uri="{FF2B5EF4-FFF2-40B4-BE49-F238E27FC236}">
                <a16:creationId xmlns:a16="http://schemas.microsoft.com/office/drawing/2014/main" id="{C7DB1596-1FB1-43EB-827E-1BA72BBB93D3}"/>
              </a:ext>
            </a:extLst>
          </p:cNvPr>
          <p:cNvSpPr>
            <a:spLocks noGrp="1"/>
          </p:cNvSpPr>
          <p:nvPr>
            <p:ph type="body" sz="quarter" idx="34" hasCustomPrompt="1"/>
          </p:nvPr>
        </p:nvSpPr>
        <p:spPr>
          <a:xfrm>
            <a:off x="-4674612" y="2183023"/>
            <a:ext cx="4583191" cy="3852021"/>
          </a:xfrm>
          <a:blipFill dpi="0" rotWithShape="1">
            <a:blip r:embed="rId2">
              <a:extLst>
                <a:ext uri="{28A0092B-C50C-407E-A947-70E740481C1C}">
                  <a14:useLocalDpi xmlns:a14="http://schemas.microsoft.com/office/drawing/2010/main" val="0"/>
                </a:ext>
              </a:extLst>
            </a:blip>
            <a:srcRect/>
            <a:stretch>
              <a:fillRect/>
            </a:stretch>
          </a:blipFill>
          <a:ln w="25400">
            <a:noFill/>
          </a:ln>
        </p:spPr>
        <p:txBody>
          <a:bodyPr/>
          <a:lstStyle>
            <a:lvl1pPr marL="0" indent="0">
              <a:buNone/>
              <a:defRPr sz="926"/>
            </a:lvl1pPr>
          </a:lstStyle>
          <a:p>
            <a:r>
              <a:rPr lang="en-US" sz="794">
                <a:solidFill>
                  <a:schemeClr val="dk1"/>
                </a:solidFill>
                <a:latin typeface="Calibri"/>
              </a:rPr>
              <a:t> </a:t>
            </a:r>
          </a:p>
        </p:txBody>
      </p:sp>
      <p:sp>
        <p:nvSpPr>
          <p:cNvPr id="16" name="Text Placeholder 16">
            <a:extLst>
              <a:ext uri="{FF2B5EF4-FFF2-40B4-BE49-F238E27FC236}">
                <a16:creationId xmlns:a16="http://schemas.microsoft.com/office/drawing/2014/main" id="{F13EF417-0416-4A14-870A-1DF858BDB9E0}"/>
              </a:ext>
            </a:extLst>
          </p:cNvPr>
          <p:cNvSpPr>
            <a:spLocks noGrp="1"/>
          </p:cNvSpPr>
          <p:nvPr>
            <p:ph type="body" sz="quarter" idx="35" hasCustomPrompt="1"/>
          </p:nvPr>
        </p:nvSpPr>
        <p:spPr>
          <a:xfrm>
            <a:off x="-4674613" y="-1222164"/>
            <a:ext cx="4583191" cy="3358286"/>
          </a:xfrm>
          <a:blipFill dpi="0" rotWithShape="1">
            <a:blip r:embed="rId3">
              <a:extLst>
                <a:ext uri="{28A0092B-C50C-407E-A947-70E740481C1C}">
                  <a14:useLocalDpi xmlns:a14="http://schemas.microsoft.com/office/drawing/2010/main" val="0"/>
                </a:ext>
              </a:extLst>
            </a:blip>
            <a:srcRect/>
            <a:stretch>
              <a:fillRect/>
            </a:stretch>
          </a:blipFill>
          <a:ln w="25400">
            <a:noFill/>
          </a:ln>
        </p:spPr>
        <p:txBody>
          <a:bodyPr/>
          <a:lstStyle>
            <a:lvl1pPr marL="0" indent="0">
              <a:buNone/>
              <a:defRPr sz="926"/>
            </a:lvl1pPr>
          </a:lstStyle>
          <a:p>
            <a:r>
              <a:rPr lang="en-US" sz="794">
                <a:solidFill>
                  <a:schemeClr val="dk1"/>
                </a:solidFill>
                <a:latin typeface="Calibri"/>
              </a:rPr>
              <a:t> </a:t>
            </a:r>
          </a:p>
        </p:txBody>
      </p:sp>
    </p:spTree>
    <p:extLst>
      <p:ext uri="{BB962C8B-B14F-4D97-AF65-F5344CB8AC3E}">
        <p14:creationId xmlns:p14="http://schemas.microsoft.com/office/powerpoint/2010/main" val="340380870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p:cSld name="Case Study-4">
    <p:bg>
      <p:bgPr>
        <a:solidFill>
          <a:schemeClr val="bg1"/>
        </a:solidFill>
        <a:effectLst/>
      </p:bgPr>
    </p:bg>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CEF5E3BB-1C16-874E-BDD3-B37F7707C561}"/>
              </a:ext>
            </a:extLst>
          </p:cNvPr>
          <p:cNvSpPr/>
          <p:nvPr/>
        </p:nvSpPr>
        <p:spPr>
          <a:xfrm>
            <a:off x="314697" y="1344706"/>
            <a:ext cx="4169740" cy="1808629"/>
          </a:xfrm>
          <a:prstGeom prst="rect">
            <a:avLst/>
          </a:prstGeom>
          <a:noFill/>
          <a:ln w="38100">
            <a:solidFill>
              <a:srgbClr val="CFD1D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91"/>
          </a:p>
        </p:txBody>
      </p:sp>
      <p:sp>
        <p:nvSpPr>
          <p:cNvPr id="52" name="Rectangle 51">
            <a:extLst>
              <a:ext uri="{FF2B5EF4-FFF2-40B4-BE49-F238E27FC236}">
                <a16:creationId xmlns:a16="http://schemas.microsoft.com/office/drawing/2014/main" id="{D0D8CC2D-115E-324A-8699-19671C4065D3}"/>
              </a:ext>
            </a:extLst>
          </p:cNvPr>
          <p:cNvSpPr/>
          <p:nvPr/>
        </p:nvSpPr>
        <p:spPr>
          <a:xfrm>
            <a:off x="314697" y="3313393"/>
            <a:ext cx="4169740" cy="1808629"/>
          </a:xfrm>
          <a:prstGeom prst="rect">
            <a:avLst/>
          </a:prstGeom>
          <a:noFill/>
          <a:ln w="38100">
            <a:solidFill>
              <a:srgbClr val="CFD1D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91"/>
          </a:p>
        </p:txBody>
      </p:sp>
      <p:sp>
        <p:nvSpPr>
          <p:cNvPr id="59" name="Rectangle 58">
            <a:extLst>
              <a:ext uri="{FF2B5EF4-FFF2-40B4-BE49-F238E27FC236}">
                <a16:creationId xmlns:a16="http://schemas.microsoft.com/office/drawing/2014/main" id="{18DA1858-1B3C-2346-94D8-F4DC1AE179C7}"/>
              </a:ext>
            </a:extLst>
          </p:cNvPr>
          <p:cNvSpPr/>
          <p:nvPr/>
        </p:nvSpPr>
        <p:spPr>
          <a:xfrm>
            <a:off x="4659942" y="1344706"/>
            <a:ext cx="4169740" cy="1808629"/>
          </a:xfrm>
          <a:prstGeom prst="rect">
            <a:avLst/>
          </a:prstGeom>
          <a:noFill/>
          <a:ln w="38100">
            <a:solidFill>
              <a:srgbClr val="CFD1D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91"/>
          </a:p>
        </p:txBody>
      </p:sp>
      <p:sp>
        <p:nvSpPr>
          <p:cNvPr id="69" name="Rectangle 68">
            <a:extLst>
              <a:ext uri="{FF2B5EF4-FFF2-40B4-BE49-F238E27FC236}">
                <a16:creationId xmlns:a16="http://schemas.microsoft.com/office/drawing/2014/main" id="{B1388627-BAA0-3640-A600-53BBA0346DBC}"/>
              </a:ext>
            </a:extLst>
          </p:cNvPr>
          <p:cNvSpPr/>
          <p:nvPr/>
        </p:nvSpPr>
        <p:spPr>
          <a:xfrm>
            <a:off x="4659942" y="3313393"/>
            <a:ext cx="4169740" cy="1808629"/>
          </a:xfrm>
          <a:prstGeom prst="rect">
            <a:avLst/>
          </a:prstGeom>
          <a:noFill/>
          <a:ln w="38100">
            <a:solidFill>
              <a:srgbClr val="CFD1D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91"/>
          </a:p>
        </p:txBody>
      </p:sp>
      <p:sp>
        <p:nvSpPr>
          <p:cNvPr id="3" name="Slide Number Placeholder 2">
            <a:extLst>
              <a:ext uri="{FF2B5EF4-FFF2-40B4-BE49-F238E27FC236}">
                <a16:creationId xmlns:a16="http://schemas.microsoft.com/office/drawing/2014/main" id="{F3A52F10-EBE5-9E45-9632-3F16C863546A}"/>
              </a:ext>
            </a:extLst>
          </p:cNvPr>
          <p:cNvSpPr>
            <a:spLocks noGrp="1"/>
          </p:cNvSpPr>
          <p:nvPr>
            <p:ph type="sldNum" sz="quarter" idx="11"/>
          </p:nvPr>
        </p:nvSpPr>
        <p:spPr>
          <a:xfrm>
            <a:off x="8538814" y="5120584"/>
            <a:ext cx="302594" cy="248771"/>
          </a:xfrm>
        </p:spPr>
        <p:txBody>
          <a:bodyPr/>
          <a:lstStyle/>
          <a:p>
            <a:fld id="{495CDFE8-06BB-8C4A-81DE-67EF32F50FC9}" type="slidenum">
              <a:rPr lang="en-US" smtClean="0"/>
              <a:pPr/>
              <a:t>‹N°›</a:t>
            </a:fld>
            <a:endParaRPr lang="en-US"/>
          </a:p>
        </p:txBody>
      </p:sp>
      <p:sp>
        <p:nvSpPr>
          <p:cNvPr id="4" name="Title 3">
            <a:extLst>
              <a:ext uri="{FF2B5EF4-FFF2-40B4-BE49-F238E27FC236}">
                <a16:creationId xmlns:a16="http://schemas.microsoft.com/office/drawing/2014/main" id="{0C587A0C-B11F-4A44-8A74-057337E58B60}"/>
              </a:ext>
            </a:extLst>
          </p:cNvPr>
          <p:cNvSpPr>
            <a:spLocks noGrp="1"/>
          </p:cNvSpPr>
          <p:nvPr>
            <p:ph type="title" hasCustomPrompt="1"/>
          </p:nvPr>
        </p:nvSpPr>
        <p:spPr/>
        <p:txBody>
          <a:bodyPr>
            <a:noAutofit/>
          </a:bodyPr>
          <a:lstStyle>
            <a:lvl1pPr>
              <a:defRPr/>
            </a:lvl1pPr>
          </a:lstStyle>
          <a:p>
            <a:r>
              <a:rPr lang="en-US"/>
              <a:t>Page Title</a:t>
            </a:r>
          </a:p>
        </p:txBody>
      </p:sp>
      <p:sp>
        <p:nvSpPr>
          <p:cNvPr id="25" name="Content Placeholder 8">
            <a:extLst>
              <a:ext uri="{FF2B5EF4-FFF2-40B4-BE49-F238E27FC236}">
                <a16:creationId xmlns:a16="http://schemas.microsoft.com/office/drawing/2014/main" id="{9484C491-D581-41AC-9A0E-31E632706C44}"/>
              </a:ext>
            </a:extLst>
          </p:cNvPr>
          <p:cNvSpPr>
            <a:spLocks noGrp="1"/>
          </p:cNvSpPr>
          <p:nvPr>
            <p:ph sz="quarter" idx="106" hasCustomPrompt="1"/>
          </p:nvPr>
        </p:nvSpPr>
        <p:spPr>
          <a:xfrm>
            <a:off x="393371" y="1436914"/>
            <a:ext cx="695966" cy="773206"/>
          </a:xfrm>
        </p:spPr>
        <p:txBody>
          <a:bodyPr anchor="ctr" anchorCtr="1"/>
          <a:lstStyle>
            <a:lvl1pPr marL="0" indent="0">
              <a:buNone/>
              <a:defRPr sz="530"/>
            </a:lvl1pPr>
          </a:lstStyle>
          <a:p>
            <a:pPr lvl="0"/>
            <a:r>
              <a:rPr lang="en-US"/>
              <a:t>Icon Placeholder</a:t>
            </a:r>
          </a:p>
        </p:txBody>
      </p:sp>
      <p:sp>
        <p:nvSpPr>
          <p:cNvPr id="26" name="Content Placeholder 8">
            <a:extLst>
              <a:ext uri="{FF2B5EF4-FFF2-40B4-BE49-F238E27FC236}">
                <a16:creationId xmlns:a16="http://schemas.microsoft.com/office/drawing/2014/main" id="{DD412F38-FB2E-4B18-A8DF-12B0AF853539}"/>
              </a:ext>
            </a:extLst>
          </p:cNvPr>
          <p:cNvSpPr>
            <a:spLocks noGrp="1"/>
          </p:cNvSpPr>
          <p:nvPr>
            <p:ph sz="quarter" idx="107" hasCustomPrompt="1"/>
          </p:nvPr>
        </p:nvSpPr>
        <p:spPr>
          <a:xfrm>
            <a:off x="4735590" y="1436914"/>
            <a:ext cx="695966" cy="773206"/>
          </a:xfrm>
        </p:spPr>
        <p:txBody>
          <a:bodyPr anchor="ctr" anchorCtr="1"/>
          <a:lstStyle>
            <a:lvl1pPr marL="0" indent="0">
              <a:buNone/>
              <a:defRPr sz="530"/>
            </a:lvl1pPr>
          </a:lstStyle>
          <a:p>
            <a:pPr lvl="0"/>
            <a:r>
              <a:rPr lang="en-US"/>
              <a:t>Icon Placeholder</a:t>
            </a:r>
          </a:p>
        </p:txBody>
      </p:sp>
      <p:sp>
        <p:nvSpPr>
          <p:cNvPr id="27" name="Content Placeholder 8">
            <a:extLst>
              <a:ext uri="{FF2B5EF4-FFF2-40B4-BE49-F238E27FC236}">
                <a16:creationId xmlns:a16="http://schemas.microsoft.com/office/drawing/2014/main" id="{83ADB18F-1ED6-44BF-8261-30CAC18A649F}"/>
              </a:ext>
            </a:extLst>
          </p:cNvPr>
          <p:cNvSpPr>
            <a:spLocks noGrp="1"/>
          </p:cNvSpPr>
          <p:nvPr>
            <p:ph sz="quarter" idx="108" hasCustomPrompt="1"/>
          </p:nvPr>
        </p:nvSpPr>
        <p:spPr>
          <a:xfrm>
            <a:off x="393371" y="3411585"/>
            <a:ext cx="695966" cy="773206"/>
          </a:xfrm>
        </p:spPr>
        <p:txBody>
          <a:bodyPr anchor="ctr" anchorCtr="1"/>
          <a:lstStyle>
            <a:lvl1pPr marL="0" indent="0">
              <a:buNone/>
              <a:defRPr sz="530"/>
            </a:lvl1pPr>
          </a:lstStyle>
          <a:p>
            <a:pPr lvl="0"/>
            <a:r>
              <a:rPr lang="en-US"/>
              <a:t>Icon Placeholder</a:t>
            </a:r>
          </a:p>
        </p:txBody>
      </p:sp>
      <p:sp>
        <p:nvSpPr>
          <p:cNvPr id="28" name="Content Placeholder 8">
            <a:extLst>
              <a:ext uri="{FF2B5EF4-FFF2-40B4-BE49-F238E27FC236}">
                <a16:creationId xmlns:a16="http://schemas.microsoft.com/office/drawing/2014/main" id="{97E40149-6CBB-4A14-B372-A10C9F4A7451}"/>
              </a:ext>
            </a:extLst>
          </p:cNvPr>
          <p:cNvSpPr>
            <a:spLocks noGrp="1"/>
          </p:cNvSpPr>
          <p:nvPr>
            <p:ph sz="quarter" idx="109" hasCustomPrompt="1"/>
          </p:nvPr>
        </p:nvSpPr>
        <p:spPr>
          <a:xfrm>
            <a:off x="4735590" y="3405436"/>
            <a:ext cx="695966" cy="773206"/>
          </a:xfrm>
        </p:spPr>
        <p:txBody>
          <a:bodyPr anchor="ctr" anchorCtr="1"/>
          <a:lstStyle>
            <a:lvl1pPr marL="0" indent="0">
              <a:buNone/>
              <a:defRPr sz="530"/>
            </a:lvl1pPr>
          </a:lstStyle>
          <a:p>
            <a:pPr lvl="0"/>
            <a:r>
              <a:rPr lang="en-US"/>
              <a:t>Icon Placeholder</a:t>
            </a:r>
          </a:p>
        </p:txBody>
      </p:sp>
      <p:sp>
        <p:nvSpPr>
          <p:cNvPr id="47" name="Text Placeholder 20">
            <a:extLst>
              <a:ext uri="{FF2B5EF4-FFF2-40B4-BE49-F238E27FC236}">
                <a16:creationId xmlns:a16="http://schemas.microsoft.com/office/drawing/2014/main" id="{AB49F6B0-7D19-DE4E-8E02-6CEDF6DC6E57}"/>
              </a:ext>
            </a:extLst>
          </p:cNvPr>
          <p:cNvSpPr>
            <a:spLocks noGrp="1"/>
          </p:cNvSpPr>
          <p:nvPr>
            <p:ph type="body" sz="quarter" idx="12" hasCustomPrompt="1"/>
          </p:nvPr>
        </p:nvSpPr>
        <p:spPr>
          <a:xfrm>
            <a:off x="1155908" y="1447189"/>
            <a:ext cx="3249855" cy="320887"/>
          </a:xfrm>
          <a:prstGeom prst="rect">
            <a:avLst/>
          </a:prstGeom>
          <a:noFill/>
        </p:spPr>
        <p:txBody>
          <a:bodyPr wrap="square" lIns="0" tIns="0" rIns="0" bIns="0" anchor="t" anchorCtr="0">
            <a:noAutofit/>
          </a:bodyPr>
          <a:lstStyle>
            <a:lvl1pPr marL="0" marR="0" indent="0" algn="l" defTabSz="605139" rtl="0" eaLnBrk="1" fontAlgn="auto" latinLnBrk="0" hangingPunct="1">
              <a:lnSpc>
                <a:spcPct val="100000"/>
              </a:lnSpc>
              <a:spcBef>
                <a:spcPts val="0"/>
              </a:spcBef>
              <a:spcAft>
                <a:spcPts val="0"/>
              </a:spcAft>
              <a:buClrTx/>
              <a:buSzTx/>
              <a:buFontTx/>
              <a:buNone/>
              <a:tabLst/>
              <a:defRPr lang="en-US" sz="1059" b="1" i="0" smtClean="0">
                <a:solidFill>
                  <a:schemeClr val="accent2"/>
                </a:solidFill>
                <a:effectLst/>
              </a:defRPr>
            </a:lvl1pPr>
          </a:lstStyle>
          <a:p>
            <a:r>
              <a:rPr lang="en-US"/>
              <a:t>Short intro here</a:t>
            </a:r>
          </a:p>
        </p:txBody>
      </p:sp>
      <p:sp>
        <p:nvSpPr>
          <p:cNvPr id="53" name="Text Placeholder 20">
            <a:extLst>
              <a:ext uri="{FF2B5EF4-FFF2-40B4-BE49-F238E27FC236}">
                <a16:creationId xmlns:a16="http://schemas.microsoft.com/office/drawing/2014/main" id="{E11E19B6-CE21-9A44-9329-0EB4D487E654}"/>
              </a:ext>
            </a:extLst>
          </p:cNvPr>
          <p:cNvSpPr>
            <a:spLocks noGrp="1"/>
          </p:cNvSpPr>
          <p:nvPr>
            <p:ph type="body" sz="quarter" idx="58" hasCustomPrompt="1"/>
          </p:nvPr>
        </p:nvSpPr>
        <p:spPr>
          <a:xfrm>
            <a:off x="1155908" y="3407782"/>
            <a:ext cx="3249855" cy="320887"/>
          </a:xfrm>
          <a:prstGeom prst="rect">
            <a:avLst/>
          </a:prstGeom>
          <a:noFill/>
        </p:spPr>
        <p:txBody>
          <a:bodyPr wrap="square" lIns="0" tIns="0" rIns="0" bIns="0" anchor="t" anchorCtr="0">
            <a:noAutofit/>
          </a:bodyPr>
          <a:lstStyle>
            <a:lvl1pPr marL="0" marR="0" indent="0" algn="l" defTabSz="605139" rtl="0" eaLnBrk="1" fontAlgn="auto" latinLnBrk="0" hangingPunct="1">
              <a:lnSpc>
                <a:spcPct val="100000"/>
              </a:lnSpc>
              <a:spcBef>
                <a:spcPts val="0"/>
              </a:spcBef>
              <a:spcAft>
                <a:spcPts val="0"/>
              </a:spcAft>
              <a:buClrTx/>
              <a:buSzTx/>
              <a:buFontTx/>
              <a:buNone/>
              <a:tabLst/>
              <a:defRPr lang="en-US" sz="1059" b="1" i="0" smtClean="0">
                <a:solidFill>
                  <a:schemeClr val="accent2"/>
                </a:solidFill>
                <a:effectLst/>
              </a:defRPr>
            </a:lvl1pPr>
          </a:lstStyle>
          <a:p>
            <a:r>
              <a:rPr lang="en-US"/>
              <a:t>Short intro here</a:t>
            </a:r>
          </a:p>
        </p:txBody>
      </p:sp>
      <p:sp>
        <p:nvSpPr>
          <p:cNvPr id="65" name="Text Placeholder 20">
            <a:extLst>
              <a:ext uri="{FF2B5EF4-FFF2-40B4-BE49-F238E27FC236}">
                <a16:creationId xmlns:a16="http://schemas.microsoft.com/office/drawing/2014/main" id="{D86C5052-8D3C-AF43-A3D8-E31B3D02C1DC}"/>
              </a:ext>
            </a:extLst>
          </p:cNvPr>
          <p:cNvSpPr>
            <a:spLocks noGrp="1"/>
          </p:cNvSpPr>
          <p:nvPr>
            <p:ph type="body" sz="quarter" idx="62" hasCustomPrompt="1"/>
          </p:nvPr>
        </p:nvSpPr>
        <p:spPr>
          <a:xfrm>
            <a:off x="5507204" y="1447189"/>
            <a:ext cx="3249855" cy="320887"/>
          </a:xfrm>
          <a:prstGeom prst="rect">
            <a:avLst/>
          </a:prstGeom>
          <a:noFill/>
        </p:spPr>
        <p:txBody>
          <a:bodyPr wrap="square" lIns="0" tIns="0" rIns="0" bIns="0" anchor="t" anchorCtr="0">
            <a:noAutofit/>
          </a:bodyPr>
          <a:lstStyle>
            <a:lvl1pPr marL="0" marR="0" indent="0" algn="l" defTabSz="605139" rtl="0" eaLnBrk="1" fontAlgn="auto" latinLnBrk="0" hangingPunct="1">
              <a:lnSpc>
                <a:spcPct val="100000"/>
              </a:lnSpc>
              <a:spcBef>
                <a:spcPts val="0"/>
              </a:spcBef>
              <a:spcAft>
                <a:spcPts val="0"/>
              </a:spcAft>
              <a:buClrTx/>
              <a:buSzTx/>
              <a:buFontTx/>
              <a:buNone/>
              <a:tabLst/>
              <a:defRPr lang="en-US" sz="1059" b="1" i="0" smtClean="0">
                <a:solidFill>
                  <a:schemeClr val="accent2"/>
                </a:solidFill>
                <a:effectLst/>
              </a:defRPr>
            </a:lvl1pPr>
          </a:lstStyle>
          <a:p>
            <a:r>
              <a:rPr lang="en-US"/>
              <a:t>Short intro here</a:t>
            </a:r>
          </a:p>
        </p:txBody>
      </p:sp>
      <p:sp>
        <p:nvSpPr>
          <p:cNvPr id="70" name="Text Placeholder 20">
            <a:extLst>
              <a:ext uri="{FF2B5EF4-FFF2-40B4-BE49-F238E27FC236}">
                <a16:creationId xmlns:a16="http://schemas.microsoft.com/office/drawing/2014/main" id="{2C656A9D-43AF-8348-901D-5813A3861595}"/>
              </a:ext>
            </a:extLst>
          </p:cNvPr>
          <p:cNvSpPr>
            <a:spLocks noGrp="1"/>
          </p:cNvSpPr>
          <p:nvPr>
            <p:ph type="body" sz="quarter" idx="66" hasCustomPrompt="1"/>
          </p:nvPr>
        </p:nvSpPr>
        <p:spPr>
          <a:xfrm>
            <a:off x="5507204" y="3407782"/>
            <a:ext cx="3249855" cy="320887"/>
          </a:xfrm>
          <a:prstGeom prst="rect">
            <a:avLst/>
          </a:prstGeom>
          <a:noFill/>
        </p:spPr>
        <p:txBody>
          <a:bodyPr wrap="square" lIns="0" tIns="0" rIns="0" bIns="0" anchor="t" anchorCtr="0">
            <a:noAutofit/>
          </a:bodyPr>
          <a:lstStyle>
            <a:lvl1pPr marL="0" marR="0" indent="0" algn="l" defTabSz="605139" rtl="0" eaLnBrk="1" fontAlgn="auto" latinLnBrk="0" hangingPunct="1">
              <a:lnSpc>
                <a:spcPct val="100000"/>
              </a:lnSpc>
              <a:spcBef>
                <a:spcPts val="0"/>
              </a:spcBef>
              <a:spcAft>
                <a:spcPts val="0"/>
              </a:spcAft>
              <a:buClrTx/>
              <a:buSzTx/>
              <a:buFontTx/>
              <a:buNone/>
              <a:tabLst/>
              <a:defRPr lang="en-US" sz="1059" b="1" i="0" smtClean="0">
                <a:solidFill>
                  <a:schemeClr val="accent2"/>
                </a:solidFill>
                <a:effectLst/>
              </a:defRPr>
            </a:lvl1pPr>
          </a:lstStyle>
          <a:p>
            <a:r>
              <a:rPr lang="en-US"/>
              <a:t>Short intro here</a:t>
            </a:r>
          </a:p>
        </p:txBody>
      </p:sp>
      <p:sp>
        <p:nvSpPr>
          <p:cNvPr id="51" name="Text Placeholder 20">
            <a:extLst>
              <a:ext uri="{FF2B5EF4-FFF2-40B4-BE49-F238E27FC236}">
                <a16:creationId xmlns:a16="http://schemas.microsoft.com/office/drawing/2014/main" id="{D27136C3-891F-E049-B268-261325D61381}"/>
              </a:ext>
            </a:extLst>
          </p:cNvPr>
          <p:cNvSpPr>
            <a:spLocks noGrp="1"/>
          </p:cNvSpPr>
          <p:nvPr>
            <p:ph type="body" sz="quarter" idx="43" hasCustomPrompt="1"/>
          </p:nvPr>
        </p:nvSpPr>
        <p:spPr>
          <a:xfrm>
            <a:off x="1155908" y="1780105"/>
            <a:ext cx="3249855" cy="483293"/>
          </a:xfrm>
          <a:prstGeom prst="rect">
            <a:avLst/>
          </a:prstGeom>
          <a:noFill/>
        </p:spPr>
        <p:txBody>
          <a:bodyPr wrap="square" lIns="0" tIns="0" rIns="0" bIns="0" anchor="t" anchorCtr="0">
            <a:noAutofit/>
          </a:bodyPr>
          <a:lstStyle>
            <a:lvl1pPr marL="0" marR="0" indent="0" algn="l" defTabSz="605139" rtl="0" eaLnBrk="1" fontAlgn="auto" latinLnBrk="0" hangingPunct="1">
              <a:lnSpc>
                <a:spcPct val="100000"/>
              </a:lnSpc>
              <a:spcBef>
                <a:spcPts val="0"/>
              </a:spcBef>
              <a:spcAft>
                <a:spcPts val="0"/>
              </a:spcAft>
              <a:buClrTx/>
              <a:buSzTx/>
              <a:buFontTx/>
              <a:buNone/>
              <a:tabLst/>
              <a:defRPr lang="en-US" sz="926" b="0" i="0" smtClean="0">
                <a:solidFill>
                  <a:schemeClr val="tx1"/>
                </a:solidFill>
                <a:effectLst/>
              </a:defRPr>
            </a:lvl1pPr>
          </a:lstStyle>
          <a:p>
            <a:r>
              <a:rPr lang="en-US"/>
              <a:t>Summation of role here</a:t>
            </a:r>
          </a:p>
        </p:txBody>
      </p:sp>
      <p:sp>
        <p:nvSpPr>
          <p:cNvPr id="58" name="Text Placeholder 20">
            <a:extLst>
              <a:ext uri="{FF2B5EF4-FFF2-40B4-BE49-F238E27FC236}">
                <a16:creationId xmlns:a16="http://schemas.microsoft.com/office/drawing/2014/main" id="{C897FFF5-32A9-7F4B-84C7-EC88EE190F5B}"/>
              </a:ext>
            </a:extLst>
          </p:cNvPr>
          <p:cNvSpPr>
            <a:spLocks noGrp="1"/>
          </p:cNvSpPr>
          <p:nvPr>
            <p:ph type="body" sz="quarter" idx="61" hasCustomPrompt="1"/>
          </p:nvPr>
        </p:nvSpPr>
        <p:spPr>
          <a:xfrm>
            <a:off x="1155908" y="3747555"/>
            <a:ext cx="3249855" cy="483293"/>
          </a:xfrm>
          <a:prstGeom prst="rect">
            <a:avLst/>
          </a:prstGeom>
          <a:noFill/>
        </p:spPr>
        <p:txBody>
          <a:bodyPr wrap="square" lIns="0" tIns="0" rIns="0" bIns="0" anchor="t" anchorCtr="0">
            <a:noAutofit/>
          </a:bodyPr>
          <a:lstStyle>
            <a:lvl1pPr marL="0" marR="0" indent="0" algn="l" defTabSz="605139" rtl="0" eaLnBrk="1" fontAlgn="auto" latinLnBrk="0" hangingPunct="1">
              <a:lnSpc>
                <a:spcPct val="100000"/>
              </a:lnSpc>
              <a:spcBef>
                <a:spcPts val="0"/>
              </a:spcBef>
              <a:spcAft>
                <a:spcPts val="0"/>
              </a:spcAft>
              <a:buClrTx/>
              <a:buSzTx/>
              <a:buFontTx/>
              <a:buNone/>
              <a:tabLst/>
              <a:defRPr lang="en-US" sz="926" b="0" i="0" smtClean="0">
                <a:solidFill>
                  <a:schemeClr val="tx1"/>
                </a:solidFill>
                <a:effectLst/>
              </a:defRPr>
            </a:lvl1pPr>
          </a:lstStyle>
          <a:p>
            <a:r>
              <a:rPr lang="en-US"/>
              <a:t>Summation of role here</a:t>
            </a:r>
          </a:p>
        </p:txBody>
      </p:sp>
      <p:sp>
        <p:nvSpPr>
          <p:cNvPr id="68" name="Text Placeholder 20">
            <a:extLst>
              <a:ext uri="{FF2B5EF4-FFF2-40B4-BE49-F238E27FC236}">
                <a16:creationId xmlns:a16="http://schemas.microsoft.com/office/drawing/2014/main" id="{9E24FE14-EC15-5A48-85CE-BE935E7264ED}"/>
              </a:ext>
            </a:extLst>
          </p:cNvPr>
          <p:cNvSpPr>
            <a:spLocks noGrp="1"/>
          </p:cNvSpPr>
          <p:nvPr>
            <p:ph type="body" sz="quarter" idx="65" hasCustomPrompt="1"/>
          </p:nvPr>
        </p:nvSpPr>
        <p:spPr>
          <a:xfrm>
            <a:off x="5507204" y="1780105"/>
            <a:ext cx="3249855" cy="483293"/>
          </a:xfrm>
          <a:prstGeom prst="rect">
            <a:avLst/>
          </a:prstGeom>
          <a:noFill/>
        </p:spPr>
        <p:txBody>
          <a:bodyPr wrap="square" lIns="0" tIns="0" rIns="0" bIns="0" anchor="t" anchorCtr="0">
            <a:noAutofit/>
          </a:bodyPr>
          <a:lstStyle>
            <a:lvl1pPr marL="0" marR="0" indent="0" algn="l" defTabSz="605139" rtl="0" eaLnBrk="1" fontAlgn="auto" latinLnBrk="0" hangingPunct="1">
              <a:lnSpc>
                <a:spcPct val="100000"/>
              </a:lnSpc>
              <a:spcBef>
                <a:spcPts val="0"/>
              </a:spcBef>
              <a:spcAft>
                <a:spcPts val="0"/>
              </a:spcAft>
              <a:buClrTx/>
              <a:buSzTx/>
              <a:buFontTx/>
              <a:buNone/>
              <a:tabLst/>
              <a:defRPr lang="en-US" sz="926" b="0" i="0" smtClean="0">
                <a:solidFill>
                  <a:schemeClr val="tx1"/>
                </a:solidFill>
                <a:effectLst/>
              </a:defRPr>
            </a:lvl1pPr>
          </a:lstStyle>
          <a:p>
            <a:r>
              <a:rPr lang="en-US"/>
              <a:t>Summation of role here</a:t>
            </a:r>
          </a:p>
        </p:txBody>
      </p:sp>
      <p:sp>
        <p:nvSpPr>
          <p:cNvPr id="73" name="Text Placeholder 20">
            <a:extLst>
              <a:ext uri="{FF2B5EF4-FFF2-40B4-BE49-F238E27FC236}">
                <a16:creationId xmlns:a16="http://schemas.microsoft.com/office/drawing/2014/main" id="{5DB37CB5-81DA-AD4B-87CE-7ADAE92CC14D}"/>
              </a:ext>
            </a:extLst>
          </p:cNvPr>
          <p:cNvSpPr>
            <a:spLocks noGrp="1"/>
          </p:cNvSpPr>
          <p:nvPr>
            <p:ph type="body" sz="quarter" idx="69" hasCustomPrompt="1"/>
          </p:nvPr>
        </p:nvSpPr>
        <p:spPr>
          <a:xfrm>
            <a:off x="5507204" y="3747555"/>
            <a:ext cx="3249855" cy="483293"/>
          </a:xfrm>
          <a:prstGeom prst="rect">
            <a:avLst/>
          </a:prstGeom>
          <a:noFill/>
        </p:spPr>
        <p:txBody>
          <a:bodyPr wrap="square" lIns="0" tIns="0" rIns="0" bIns="0" anchor="t" anchorCtr="0">
            <a:noAutofit/>
          </a:bodyPr>
          <a:lstStyle>
            <a:lvl1pPr marL="0" marR="0" indent="0" algn="l" defTabSz="605139" rtl="0" eaLnBrk="1" fontAlgn="auto" latinLnBrk="0" hangingPunct="1">
              <a:lnSpc>
                <a:spcPct val="100000"/>
              </a:lnSpc>
              <a:spcBef>
                <a:spcPts val="0"/>
              </a:spcBef>
              <a:spcAft>
                <a:spcPts val="0"/>
              </a:spcAft>
              <a:buClrTx/>
              <a:buSzTx/>
              <a:buFontTx/>
              <a:buNone/>
              <a:tabLst/>
              <a:defRPr lang="en-US" sz="926" b="0" i="0" smtClean="0">
                <a:solidFill>
                  <a:schemeClr val="tx1"/>
                </a:solidFill>
                <a:effectLst/>
              </a:defRPr>
            </a:lvl1pPr>
          </a:lstStyle>
          <a:p>
            <a:r>
              <a:rPr lang="en-US"/>
              <a:t>Summation of role here</a:t>
            </a:r>
          </a:p>
        </p:txBody>
      </p:sp>
      <p:sp>
        <p:nvSpPr>
          <p:cNvPr id="50" name="Text Placeholder 20">
            <a:extLst>
              <a:ext uri="{FF2B5EF4-FFF2-40B4-BE49-F238E27FC236}">
                <a16:creationId xmlns:a16="http://schemas.microsoft.com/office/drawing/2014/main" id="{08D3631A-7C39-FC49-9136-59D6AC0DF0D6}"/>
              </a:ext>
            </a:extLst>
          </p:cNvPr>
          <p:cNvSpPr>
            <a:spLocks noGrp="1"/>
          </p:cNvSpPr>
          <p:nvPr>
            <p:ph type="body" sz="quarter" idx="42" hasCustomPrompt="1"/>
          </p:nvPr>
        </p:nvSpPr>
        <p:spPr>
          <a:xfrm>
            <a:off x="1155908" y="2277647"/>
            <a:ext cx="3249855" cy="777750"/>
          </a:xfrm>
          <a:prstGeom prst="rect">
            <a:avLst/>
          </a:prstGeom>
          <a:noFill/>
        </p:spPr>
        <p:txBody>
          <a:bodyPr wrap="square" lIns="0" tIns="0" rIns="0" bIns="0" anchor="t" anchorCtr="0">
            <a:noAutofit/>
          </a:bodyPr>
          <a:lstStyle>
            <a:lvl1pPr marL="121030" marR="0" indent="-121030" algn="l" defTabSz="605139" rtl="0" eaLnBrk="1" fontAlgn="auto" latinLnBrk="0" hangingPunct="1">
              <a:lnSpc>
                <a:spcPct val="100000"/>
              </a:lnSpc>
              <a:spcBef>
                <a:spcPts val="0"/>
              </a:spcBef>
              <a:spcAft>
                <a:spcPts val="298"/>
              </a:spcAft>
              <a:buClr>
                <a:schemeClr val="accent2"/>
              </a:buClr>
              <a:buSzTx/>
              <a:buFont typeface="System Font Regular"/>
              <a:buChar char="■"/>
              <a:tabLst/>
              <a:defRPr lang="en-US" sz="926" b="0" i="0" smtClean="0">
                <a:solidFill>
                  <a:schemeClr val="tx1"/>
                </a:solidFill>
                <a:effectLst/>
              </a:defRPr>
            </a:lvl1pPr>
          </a:lstStyle>
          <a:p>
            <a:r>
              <a:rPr lang="en-US"/>
              <a:t>Impact here</a:t>
            </a:r>
          </a:p>
        </p:txBody>
      </p:sp>
      <p:sp>
        <p:nvSpPr>
          <p:cNvPr id="57" name="Text Placeholder 20">
            <a:extLst>
              <a:ext uri="{FF2B5EF4-FFF2-40B4-BE49-F238E27FC236}">
                <a16:creationId xmlns:a16="http://schemas.microsoft.com/office/drawing/2014/main" id="{9381A99D-D62C-7D44-9CB6-343F8203DB62}"/>
              </a:ext>
            </a:extLst>
          </p:cNvPr>
          <p:cNvSpPr>
            <a:spLocks noGrp="1"/>
          </p:cNvSpPr>
          <p:nvPr>
            <p:ph type="body" sz="quarter" idx="60" hasCustomPrompt="1"/>
          </p:nvPr>
        </p:nvSpPr>
        <p:spPr>
          <a:xfrm>
            <a:off x="1155908" y="4243154"/>
            <a:ext cx="3249855" cy="777750"/>
          </a:xfrm>
          <a:prstGeom prst="rect">
            <a:avLst/>
          </a:prstGeom>
          <a:noFill/>
        </p:spPr>
        <p:txBody>
          <a:bodyPr wrap="square" lIns="0" tIns="0" rIns="0" bIns="0" anchor="t" anchorCtr="0">
            <a:noAutofit/>
          </a:bodyPr>
          <a:lstStyle>
            <a:lvl1pPr marL="121030" marR="0" indent="-121030" algn="l" defTabSz="605139" rtl="0" eaLnBrk="1" fontAlgn="auto" latinLnBrk="0" hangingPunct="1">
              <a:lnSpc>
                <a:spcPct val="100000"/>
              </a:lnSpc>
              <a:spcBef>
                <a:spcPts val="0"/>
              </a:spcBef>
              <a:spcAft>
                <a:spcPts val="298"/>
              </a:spcAft>
              <a:buClr>
                <a:schemeClr val="accent2"/>
              </a:buClr>
              <a:buSzTx/>
              <a:buFont typeface="System Font Regular"/>
              <a:buChar char="■"/>
              <a:tabLst/>
              <a:defRPr lang="en-US" sz="926" b="0" i="0" smtClean="0">
                <a:solidFill>
                  <a:schemeClr val="tx1"/>
                </a:solidFill>
                <a:effectLst/>
              </a:defRPr>
            </a:lvl1pPr>
          </a:lstStyle>
          <a:p>
            <a:r>
              <a:rPr lang="en-US"/>
              <a:t>Impact here</a:t>
            </a:r>
          </a:p>
        </p:txBody>
      </p:sp>
      <p:sp>
        <p:nvSpPr>
          <p:cNvPr id="67" name="Text Placeholder 20">
            <a:extLst>
              <a:ext uri="{FF2B5EF4-FFF2-40B4-BE49-F238E27FC236}">
                <a16:creationId xmlns:a16="http://schemas.microsoft.com/office/drawing/2014/main" id="{6D8BD1B8-E204-3545-9554-2958B382222A}"/>
              </a:ext>
            </a:extLst>
          </p:cNvPr>
          <p:cNvSpPr>
            <a:spLocks noGrp="1"/>
          </p:cNvSpPr>
          <p:nvPr>
            <p:ph type="body" sz="quarter" idx="64" hasCustomPrompt="1"/>
          </p:nvPr>
        </p:nvSpPr>
        <p:spPr>
          <a:xfrm>
            <a:off x="5507204" y="2277647"/>
            <a:ext cx="3249855" cy="777750"/>
          </a:xfrm>
          <a:prstGeom prst="rect">
            <a:avLst/>
          </a:prstGeom>
          <a:noFill/>
        </p:spPr>
        <p:txBody>
          <a:bodyPr wrap="square" lIns="0" tIns="0" rIns="0" bIns="0" anchor="t" anchorCtr="0">
            <a:noAutofit/>
          </a:bodyPr>
          <a:lstStyle>
            <a:lvl1pPr marL="121030" marR="0" indent="-121030" algn="l" defTabSz="605139" rtl="0" eaLnBrk="1" fontAlgn="auto" latinLnBrk="0" hangingPunct="1">
              <a:lnSpc>
                <a:spcPct val="100000"/>
              </a:lnSpc>
              <a:spcBef>
                <a:spcPts val="0"/>
              </a:spcBef>
              <a:spcAft>
                <a:spcPts val="298"/>
              </a:spcAft>
              <a:buClr>
                <a:schemeClr val="accent2"/>
              </a:buClr>
              <a:buSzTx/>
              <a:buFont typeface="System Font Regular"/>
              <a:buChar char="■"/>
              <a:tabLst/>
              <a:defRPr lang="en-US" sz="926" b="0" i="0" smtClean="0">
                <a:solidFill>
                  <a:schemeClr val="tx1"/>
                </a:solidFill>
                <a:effectLst/>
              </a:defRPr>
            </a:lvl1pPr>
          </a:lstStyle>
          <a:p>
            <a:r>
              <a:rPr lang="en-US"/>
              <a:t>Impact here</a:t>
            </a:r>
          </a:p>
        </p:txBody>
      </p:sp>
      <p:sp>
        <p:nvSpPr>
          <p:cNvPr id="72" name="Text Placeholder 20">
            <a:extLst>
              <a:ext uri="{FF2B5EF4-FFF2-40B4-BE49-F238E27FC236}">
                <a16:creationId xmlns:a16="http://schemas.microsoft.com/office/drawing/2014/main" id="{ACFDB21F-A2B9-0F47-9122-BDDEAB1DB016}"/>
              </a:ext>
            </a:extLst>
          </p:cNvPr>
          <p:cNvSpPr>
            <a:spLocks noGrp="1"/>
          </p:cNvSpPr>
          <p:nvPr>
            <p:ph type="body" sz="quarter" idx="68" hasCustomPrompt="1"/>
          </p:nvPr>
        </p:nvSpPr>
        <p:spPr>
          <a:xfrm>
            <a:off x="5507204" y="4243154"/>
            <a:ext cx="3249855" cy="777750"/>
          </a:xfrm>
          <a:prstGeom prst="rect">
            <a:avLst/>
          </a:prstGeom>
          <a:noFill/>
        </p:spPr>
        <p:txBody>
          <a:bodyPr wrap="square" lIns="0" tIns="0" rIns="0" bIns="0" anchor="t" anchorCtr="0">
            <a:noAutofit/>
          </a:bodyPr>
          <a:lstStyle>
            <a:lvl1pPr marL="121030" marR="0" indent="-121030" algn="l" defTabSz="605139" rtl="0" eaLnBrk="1" fontAlgn="auto" latinLnBrk="0" hangingPunct="1">
              <a:lnSpc>
                <a:spcPct val="100000"/>
              </a:lnSpc>
              <a:spcBef>
                <a:spcPts val="0"/>
              </a:spcBef>
              <a:spcAft>
                <a:spcPts val="298"/>
              </a:spcAft>
              <a:buClr>
                <a:schemeClr val="accent2"/>
              </a:buClr>
              <a:buSzTx/>
              <a:buFont typeface="System Font Regular"/>
              <a:buChar char="■"/>
              <a:tabLst/>
              <a:defRPr lang="en-US" sz="926" b="0" i="0" smtClean="0">
                <a:solidFill>
                  <a:schemeClr val="tx1"/>
                </a:solidFill>
                <a:effectLst/>
              </a:defRPr>
            </a:lvl1pPr>
          </a:lstStyle>
          <a:p>
            <a:r>
              <a:rPr lang="en-US"/>
              <a:t>Impact here</a:t>
            </a:r>
          </a:p>
        </p:txBody>
      </p:sp>
    </p:spTree>
    <p:extLst>
      <p:ext uri="{BB962C8B-B14F-4D97-AF65-F5344CB8AC3E}">
        <p14:creationId xmlns:p14="http://schemas.microsoft.com/office/powerpoint/2010/main" val="4008617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5_Disposition personnalisée">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18846B18-32F3-4846-F9F2-5E752FD265FE}"/>
              </a:ext>
            </a:extLst>
          </p:cNvPr>
          <p:cNvSpPr/>
          <p:nvPr/>
        </p:nvSpPr>
        <p:spPr>
          <a:xfrm>
            <a:off x="127748" y="144264"/>
            <a:ext cx="8888506" cy="5413854"/>
          </a:xfrm>
          <a:prstGeom prst="rect">
            <a:avLst/>
          </a:prstGeom>
          <a:solidFill>
            <a:srgbClr val="ECA9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sz="1350"/>
          </a:p>
        </p:txBody>
      </p:sp>
      <p:pic>
        <p:nvPicPr>
          <p:cNvPr id="19" name="Image 18">
            <a:extLst>
              <a:ext uri="{FF2B5EF4-FFF2-40B4-BE49-F238E27FC236}">
                <a16:creationId xmlns:a16="http://schemas.microsoft.com/office/drawing/2014/main" id="{86AC49EF-999F-1EDE-A459-4CA5ABE3441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60607" y="3594247"/>
            <a:ext cx="1697000" cy="1508746"/>
          </a:xfrm>
          <a:prstGeom prst="rect">
            <a:avLst/>
          </a:prstGeom>
        </p:spPr>
      </p:pic>
      <p:cxnSp>
        <p:nvCxnSpPr>
          <p:cNvPr id="20" name="Connecteur droit 19">
            <a:extLst>
              <a:ext uri="{FF2B5EF4-FFF2-40B4-BE49-F238E27FC236}">
                <a16:creationId xmlns:a16="http://schemas.microsoft.com/office/drawing/2014/main" id="{5BFDC794-6E0A-CEA8-F139-0235ABDAA4DB}"/>
              </a:ext>
            </a:extLst>
          </p:cNvPr>
          <p:cNvCxnSpPr>
            <a:cxnSpLocks/>
          </p:cNvCxnSpPr>
          <p:nvPr/>
        </p:nvCxnSpPr>
        <p:spPr>
          <a:xfrm>
            <a:off x="4572000" y="1357314"/>
            <a:ext cx="0" cy="3397338"/>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pic>
        <p:nvPicPr>
          <p:cNvPr id="21" name="Image 20">
            <a:extLst>
              <a:ext uri="{FF2B5EF4-FFF2-40B4-BE49-F238E27FC236}">
                <a16:creationId xmlns:a16="http://schemas.microsoft.com/office/drawing/2014/main" id="{9F8F19A4-B43C-B2BD-57E3-91DFB786FF8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34451"/>
          <a:stretch/>
        </p:blipFill>
        <p:spPr>
          <a:xfrm>
            <a:off x="885711" y="1357314"/>
            <a:ext cx="3297683" cy="3397338"/>
          </a:xfrm>
          <a:prstGeom prst="rect">
            <a:avLst/>
          </a:prstGeom>
        </p:spPr>
      </p:pic>
      <p:sp>
        <p:nvSpPr>
          <p:cNvPr id="22" name="Titre 1">
            <a:extLst>
              <a:ext uri="{FF2B5EF4-FFF2-40B4-BE49-F238E27FC236}">
                <a16:creationId xmlns:a16="http://schemas.microsoft.com/office/drawing/2014/main" id="{08789523-F015-78A7-716E-8156FC6F2425}"/>
              </a:ext>
            </a:extLst>
          </p:cNvPr>
          <p:cNvSpPr>
            <a:spLocks noGrp="1"/>
          </p:cNvSpPr>
          <p:nvPr>
            <p:ph type="title"/>
          </p:nvPr>
        </p:nvSpPr>
        <p:spPr>
          <a:xfrm>
            <a:off x="333175" y="200670"/>
            <a:ext cx="7886700" cy="341632"/>
          </a:xfrm>
          <a:prstGeom prst="rect">
            <a:avLst/>
          </a:prstGeom>
          <a:noFill/>
        </p:spPr>
        <p:txBody>
          <a:bodyPr wrap="square" rtlCol="0">
            <a:spAutoFit/>
          </a:bodyPr>
          <a:lstStyle>
            <a:lvl1pPr algn="l" defTabSz="685800" rtl="0" eaLnBrk="1" latinLnBrk="0" hangingPunct="1">
              <a:lnSpc>
                <a:spcPct val="90000"/>
              </a:lnSpc>
              <a:spcBef>
                <a:spcPct val="0"/>
              </a:spcBef>
              <a:buNone/>
              <a:defRPr lang="fr-FR" sz="1800" kern="1200" dirty="0" smtClean="0">
                <a:solidFill>
                  <a:schemeClr val="tx1"/>
                </a:solidFill>
                <a:latin typeface="Montserrat Black" panose="00000A00000000000000" pitchFamily="2" charset="0"/>
                <a:ea typeface="+mn-ea"/>
                <a:cs typeface="+mn-cs"/>
              </a:defRPr>
            </a:lvl1pPr>
          </a:lstStyle>
          <a:p>
            <a:pPr marL="0" lvl="0"/>
            <a:r>
              <a:rPr lang="fr-FR"/>
              <a:t>Modifiez le style du titre</a:t>
            </a:r>
          </a:p>
        </p:txBody>
      </p:sp>
      <p:sp>
        <p:nvSpPr>
          <p:cNvPr id="23" name="Espace réservé du texte 17">
            <a:extLst>
              <a:ext uri="{FF2B5EF4-FFF2-40B4-BE49-F238E27FC236}">
                <a16:creationId xmlns:a16="http://schemas.microsoft.com/office/drawing/2014/main" id="{45EA96E3-0F77-0311-3426-B9FC7B7E4BFE}"/>
              </a:ext>
            </a:extLst>
          </p:cNvPr>
          <p:cNvSpPr>
            <a:spLocks noGrp="1"/>
          </p:cNvSpPr>
          <p:nvPr>
            <p:ph type="body" sz="quarter" idx="10"/>
          </p:nvPr>
        </p:nvSpPr>
        <p:spPr>
          <a:xfrm>
            <a:off x="628650" y="1521354"/>
            <a:ext cx="7886700" cy="3626115"/>
          </a:xfrm>
          <a:prstGeom prst="rect">
            <a:avLst/>
          </a:prstGeom>
          <a:noFill/>
        </p:spPr>
        <p:txBody>
          <a:bodyPr vert="horz" wrap="square" lIns="91440" tIns="45720" rIns="91440" bIns="45720" rtlCol="0">
            <a:normAutofit/>
          </a:bodyPr>
          <a:lstStyle>
            <a:lvl1pPr marL="0" indent="0" algn="l" defTabSz="685800" rtl="0" eaLnBrk="1" latinLnBrk="0" hangingPunct="1">
              <a:lnSpc>
                <a:spcPct val="90000"/>
              </a:lnSpc>
              <a:spcBef>
                <a:spcPts val="750"/>
              </a:spcBef>
              <a:buFont typeface="Arial" panose="020B0604020202020204" pitchFamily="34" charset="0"/>
              <a:buNone/>
              <a:defRPr sz="1050" kern="1200">
                <a:solidFill>
                  <a:schemeClr val="tx1"/>
                </a:solidFill>
                <a:latin typeface="Montserrat Light" panose="00000400000000000000" pitchFamily="2" charset="0"/>
                <a:ea typeface="+mn-ea"/>
                <a:cs typeface="+mn-cs"/>
              </a:defRPr>
            </a:lvl1pPr>
            <a:lvl2pPr marL="471488" indent="-128588" algn="l" defTabSz="685800" rtl="0" eaLnBrk="1" latinLnBrk="0" hangingPunct="1">
              <a:lnSpc>
                <a:spcPct val="90000"/>
              </a:lnSpc>
              <a:spcBef>
                <a:spcPts val="375"/>
              </a:spcBef>
              <a:buFont typeface="Arial" panose="020B0604020202020204" pitchFamily="34" charset="0"/>
              <a:buChar char="•"/>
              <a:defRPr sz="900" kern="1200">
                <a:solidFill>
                  <a:schemeClr val="tx1"/>
                </a:solidFill>
                <a:latin typeface="Montserrat Light" panose="00000400000000000000" pitchFamily="2"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825" kern="1200">
                <a:solidFill>
                  <a:schemeClr val="tx1"/>
                </a:solidFill>
                <a:latin typeface="Montserrat Light" panose="00000400000000000000" pitchFamily="2"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050" kern="1200">
                <a:solidFill>
                  <a:schemeClr val="tx1"/>
                </a:solidFill>
                <a:latin typeface="Montserrat Light" panose="00000400000000000000" pitchFamily="2"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050" kern="1200">
                <a:solidFill>
                  <a:schemeClr val="tx1"/>
                </a:solidFill>
                <a:latin typeface="Montserrat Light" panose="00000400000000000000" pitchFamily="2"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lvl="0"/>
            <a:r>
              <a:rPr lang="fr-FR"/>
              <a:t>Cliquez pour modifier les styles du texte du masque</a:t>
            </a:r>
          </a:p>
          <a:p>
            <a:pPr lvl="1"/>
            <a:r>
              <a:rPr lang="fr-FR"/>
              <a:t>Deuxième niveau</a:t>
            </a:r>
          </a:p>
          <a:p>
            <a:pPr lvl="2"/>
            <a:r>
              <a:rPr lang="fr-FR"/>
              <a:t>Troisième niveau</a:t>
            </a:r>
          </a:p>
        </p:txBody>
      </p:sp>
      <p:sp>
        <p:nvSpPr>
          <p:cNvPr id="24" name="Espace réservé du texte 21">
            <a:extLst>
              <a:ext uri="{FF2B5EF4-FFF2-40B4-BE49-F238E27FC236}">
                <a16:creationId xmlns:a16="http://schemas.microsoft.com/office/drawing/2014/main" id="{62382F2B-E8DD-01DB-25F9-151F42559B42}"/>
              </a:ext>
            </a:extLst>
          </p:cNvPr>
          <p:cNvSpPr>
            <a:spLocks noGrp="1"/>
          </p:cNvSpPr>
          <p:nvPr>
            <p:ph type="body" sz="quarter" idx="11"/>
          </p:nvPr>
        </p:nvSpPr>
        <p:spPr>
          <a:xfrm>
            <a:off x="628650" y="1521354"/>
            <a:ext cx="7886700" cy="3626115"/>
          </a:xfrm>
          <a:prstGeom prst="rect">
            <a:avLst/>
          </a:prstGeom>
          <a:noFill/>
        </p:spPr>
        <p:txBody>
          <a:bodyPr vert="horz" wrap="square" lIns="91440" tIns="45720" rIns="91440" bIns="45720" rtlCol="0">
            <a:normAutofit/>
          </a:bodyPr>
          <a:lstStyle>
            <a:lvl1pPr marL="0" indent="0" algn="l" defTabSz="685800" rtl="0" eaLnBrk="1" latinLnBrk="0" hangingPunct="1">
              <a:lnSpc>
                <a:spcPct val="90000"/>
              </a:lnSpc>
              <a:spcBef>
                <a:spcPts val="750"/>
              </a:spcBef>
              <a:buFont typeface="Arial" panose="020B0604020202020204" pitchFamily="34" charset="0"/>
              <a:buNone/>
              <a:defRPr sz="1050" kern="1200">
                <a:solidFill>
                  <a:schemeClr val="tx1"/>
                </a:solidFill>
                <a:latin typeface="Montserrat Light" panose="00000400000000000000" pitchFamily="2" charset="0"/>
                <a:ea typeface="+mn-ea"/>
                <a:cs typeface="+mn-cs"/>
              </a:defRPr>
            </a:lvl1pPr>
            <a:lvl2pPr marL="471488" indent="-128588" algn="l" defTabSz="685800" rtl="0" eaLnBrk="1" latinLnBrk="0" hangingPunct="1">
              <a:lnSpc>
                <a:spcPct val="90000"/>
              </a:lnSpc>
              <a:spcBef>
                <a:spcPts val="375"/>
              </a:spcBef>
              <a:buFont typeface="Arial" panose="020B0604020202020204" pitchFamily="34" charset="0"/>
              <a:buChar char="•"/>
              <a:defRPr sz="900" kern="1200">
                <a:solidFill>
                  <a:schemeClr val="tx1"/>
                </a:solidFill>
                <a:latin typeface="Montserrat Light" panose="00000400000000000000" pitchFamily="2"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825" kern="1200">
                <a:solidFill>
                  <a:schemeClr val="tx1"/>
                </a:solidFill>
                <a:latin typeface="Montserrat Light" panose="00000400000000000000" pitchFamily="2"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050" kern="1200">
                <a:solidFill>
                  <a:schemeClr val="tx1"/>
                </a:solidFill>
                <a:latin typeface="Montserrat Light" panose="00000400000000000000" pitchFamily="2"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050" kern="1200">
                <a:solidFill>
                  <a:schemeClr val="tx1"/>
                </a:solidFill>
                <a:latin typeface="Montserrat Light" panose="00000400000000000000" pitchFamily="2"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lvl="0"/>
            <a:r>
              <a:rPr lang="fr-FR"/>
              <a:t>Cliquez pour modifier les styles du texte du masque</a:t>
            </a:r>
          </a:p>
          <a:p>
            <a:pPr lvl="1"/>
            <a:r>
              <a:rPr lang="fr-FR"/>
              <a:t>Deuxième niveau</a:t>
            </a:r>
          </a:p>
          <a:p>
            <a:pPr lvl="2"/>
            <a:r>
              <a:rPr lang="fr-FR"/>
              <a:t>Troisième niveau</a:t>
            </a:r>
          </a:p>
        </p:txBody>
      </p:sp>
    </p:spTree>
    <p:extLst>
      <p:ext uri="{BB962C8B-B14F-4D97-AF65-F5344CB8AC3E}">
        <p14:creationId xmlns:p14="http://schemas.microsoft.com/office/powerpoint/2010/main" val="2567135026"/>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p:cSld name="12 Tombstones (4 x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0B7591-7C0A-4A4C-88B1-D160A66F7206}"/>
              </a:ext>
            </a:extLst>
          </p:cNvPr>
          <p:cNvSpPr>
            <a:spLocks noGrp="1"/>
          </p:cNvSpPr>
          <p:nvPr>
            <p:ph type="title" hasCustomPrompt="1"/>
          </p:nvPr>
        </p:nvSpPr>
        <p:spPr/>
        <p:txBody>
          <a:bodyPr/>
          <a:lstStyle>
            <a:lvl1pPr>
              <a:defRPr/>
            </a:lvl1pPr>
          </a:lstStyle>
          <a:p>
            <a:r>
              <a:rPr lang="en-US"/>
              <a:t>Page Title</a:t>
            </a:r>
          </a:p>
        </p:txBody>
      </p:sp>
      <p:sp>
        <p:nvSpPr>
          <p:cNvPr id="5" name="Rectangle 3">
            <a:extLst>
              <a:ext uri="{FF2B5EF4-FFF2-40B4-BE49-F238E27FC236}">
                <a16:creationId xmlns:a16="http://schemas.microsoft.com/office/drawing/2014/main" id="{91C9024E-BE48-634B-8DA2-42829AD50EA9}"/>
              </a:ext>
            </a:extLst>
          </p:cNvPr>
          <p:cNvSpPr/>
          <p:nvPr/>
        </p:nvSpPr>
        <p:spPr>
          <a:xfrm>
            <a:off x="313346" y="1361581"/>
            <a:ext cx="1997118" cy="1169894"/>
          </a:xfrm>
          <a:prstGeom prst="rect">
            <a:avLst/>
          </a:prstGeom>
          <a:solidFill>
            <a:schemeClr val="bg1"/>
          </a:solidFill>
          <a:ln w="38100" cap="sq">
            <a:solidFill>
              <a:srgbClr val="CFD1D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65686" tIns="32843" rIns="65686" bIns="32843" rtlCol="0" anchor="ctr"/>
          <a:lstStyle/>
          <a:p>
            <a:pPr algn="ctr"/>
            <a:endParaRPr lang="en-US" sz="747">
              <a:latin typeface="Calibri" panose="020F0502020204030204" pitchFamily="34" charset="0"/>
            </a:endParaRPr>
          </a:p>
        </p:txBody>
      </p:sp>
      <p:sp>
        <p:nvSpPr>
          <p:cNvPr id="6" name="Rectangle 3">
            <a:extLst>
              <a:ext uri="{FF2B5EF4-FFF2-40B4-BE49-F238E27FC236}">
                <a16:creationId xmlns:a16="http://schemas.microsoft.com/office/drawing/2014/main" id="{C1FAE784-0B09-6949-AB35-023339C44E76}"/>
              </a:ext>
            </a:extLst>
          </p:cNvPr>
          <p:cNvSpPr/>
          <p:nvPr/>
        </p:nvSpPr>
        <p:spPr>
          <a:xfrm>
            <a:off x="6833064" y="1361581"/>
            <a:ext cx="1997118" cy="1169894"/>
          </a:xfrm>
          <a:prstGeom prst="rect">
            <a:avLst/>
          </a:prstGeom>
          <a:solidFill>
            <a:schemeClr val="bg1"/>
          </a:solidFill>
          <a:ln w="38100" cap="sq">
            <a:solidFill>
              <a:srgbClr val="CFD1D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65686" tIns="32843" rIns="65686" bIns="32843" rtlCol="0" anchor="ctr"/>
          <a:lstStyle/>
          <a:p>
            <a:pPr algn="ctr"/>
            <a:endParaRPr lang="en-US" sz="747">
              <a:latin typeface="Calibri" panose="020F0502020204030204" pitchFamily="34" charset="0"/>
            </a:endParaRPr>
          </a:p>
        </p:txBody>
      </p:sp>
      <p:sp>
        <p:nvSpPr>
          <p:cNvPr id="7" name="Rectangle 3">
            <a:extLst>
              <a:ext uri="{FF2B5EF4-FFF2-40B4-BE49-F238E27FC236}">
                <a16:creationId xmlns:a16="http://schemas.microsoft.com/office/drawing/2014/main" id="{A8C7C8CC-C57B-CF47-933D-DF59E3082CF5}"/>
              </a:ext>
            </a:extLst>
          </p:cNvPr>
          <p:cNvSpPr/>
          <p:nvPr/>
        </p:nvSpPr>
        <p:spPr>
          <a:xfrm>
            <a:off x="2487151" y="1361581"/>
            <a:ext cx="1997118" cy="1169894"/>
          </a:xfrm>
          <a:prstGeom prst="rect">
            <a:avLst/>
          </a:prstGeom>
          <a:solidFill>
            <a:schemeClr val="bg1"/>
          </a:solidFill>
          <a:ln w="38100" cap="sq">
            <a:solidFill>
              <a:srgbClr val="CFD1D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65686" tIns="32843" rIns="65686" bIns="32843" rtlCol="0" anchor="ctr"/>
          <a:lstStyle/>
          <a:p>
            <a:pPr algn="ctr"/>
            <a:endParaRPr lang="en-US" sz="747">
              <a:latin typeface="Calibri" panose="020F0502020204030204" pitchFamily="34" charset="0"/>
            </a:endParaRPr>
          </a:p>
        </p:txBody>
      </p:sp>
      <p:sp>
        <p:nvSpPr>
          <p:cNvPr id="8" name="Rectangle 3">
            <a:extLst>
              <a:ext uri="{FF2B5EF4-FFF2-40B4-BE49-F238E27FC236}">
                <a16:creationId xmlns:a16="http://schemas.microsoft.com/office/drawing/2014/main" id="{8029CF55-C88F-3942-ACC6-DCBDF8C6AE93}"/>
              </a:ext>
            </a:extLst>
          </p:cNvPr>
          <p:cNvSpPr/>
          <p:nvPr/>
        </p:nvSpPr>
        <p:spPr>
          <a:xfrm>
            <a:off x="4660181" y="1361581"/>
            <a:ext cx="1997118" cy="1169894"/>
          </a:xfrm>
          <a:prstGeom prst="rect">
            <a:avLst/>
          </a:prstGeom>
          <a:solidFill>
            <a:schemeClr val="bg1"/>
          </a:solidFill>
          <a:ln w="38100" cap="sq">
            <a:solidFill>
              <a:srgbClr val="CFD1D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65686" tIns="32843" rIns="65686" bIns="32843" rtlCol="0" anchor="ctr"/>
          <a:lstStyle/>
          <a:p>
            <a:pPr algn="ctr"/>
            <a:endParaRPr lang="en-US" sz="747">
              <a:latin typeface="Calibri" panose="020F0502020204030204" pitchFamily="34" charset="0"/>
            </a:endParaRPr>
          </a:p>
        </p:txBody>
      </p:sp>
      <p:sp>
        <p:nvSpPr>
          <p:cNvPr id="9" name="Rectangle 3">
            <a:extLst>
              <a:ext uri="{FF2B5EF4-FFF2-40B4-BE49-F238E27FC236}">
                <a16:creationId xmlns:a16="http://schemas.microsoft.com/office/drawing/2014/main" id="{2C131B12-4290-4944-9C72-F2F822C2DDCC}"/>
              </a:ext>
            </a:extLst>
          </p:cNvPr>
          <p:cNvSpPr/>
          <p:nvPr/>
        </p:nvSpPr>
        <p:spPr>
          <a:xfrm>
            <a:off x="313346" y="2648521"/>
            <a:ext cx="1997118" cy="1169894"/>
          </a:xfrm>
          <a:prstGeom prst="rect">
            <a:avLst/>
          </a:prstGeom>
          <a:solidFill>
            <a:schemeClr val="bg1"/>
          </a:solidFill>
          <a:ln w="38100" cap="sq">
            <a:solidFill>
              <a:srgbClr val="CFD1D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65686" tIns="32843" rIns="65686" bIns="32843" rtlCol="0" anchor="ctr"/>
          <a:lstStyle/>
          <a:p>
            <a:pPr algn="ctr"/>
            <a:endParaRPr lang="en-US" sz="747">
              <a:latin typeface="Calibri" panose="020F0502020204030204" pitchFamily="34" charset="0"/>
            </a:endParaRPr>
          </a:p>
        </p:txBody>
      </p:sp>
      <p:sp>
        <p:nvSpPr>
          <p:cNvPr id="10" name="Rectangle 3">
            <a:extLst>
              <a:ext uri="{FF2B5EF4-FFF2-40B4-BE49-F238E27FC236}">
                <a16:creationId xmlns:a16="http://schemas.microsoft.com/office/drawing/2014/main" id="{7E4F4619-3D1C-7048-B8BB-82E0E1CD3024}"/>
              </a:ext>
            </a:extLst>
          </p:cNvPr>
          <p:cNvSpPr/>
          <p:nvPr/>
        </p:nvSpPr>
        <p:spPr>
          <a:xfrm>
            <a:off x="6833064" y="2648521"/>
            <a:ext cx="1997118" cy="1169894"/>
          </a:xfrm>
          <a:prstGeom prst="rect">
            <a:avLst/>
          </a:prstGeom>
          <a:solidFill>
            <a:schemeClr val="bg1"/>
          </a:solidFill>
          <a:ln w="38100" cap="sq">
            <a:solidFill>
              <a:srgbClr val="CFD1D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65686" tIns="32843" rIns="65686" bIns="32843" rtlCol="0" anchor="ctr"/>
          <a:lstStyle/>
          <a:p>
            <a:pPr algn="ctr"/>
            <a:endParaRPr lang="en-US" sz="747">
              <a:latin typeface="Calibri" panose="020F0502020204030204" pitchFamily="34" charset="0"/>
            </a:endParaRPr>
          </a:p>
        </p:txBody>
      </p:sp>
      <p:sp>
        <p:nvSpPr>
          <p:cNvPr id="11" name="Rectangle 3">
            <a:extLst>
              <a:ext uri="{FF2B5EF4-FFF2-40B4-BE49-F238E27FC236}">
                <a16:creationId xmlns:a16="http://schemas.microsoft.com/office/drawing/2014/main" id="{4B21D095-7818-EA4E-A92A-42479C246B21}"/>
              </a:ext>
            </a:extLst>
          </p:cNvPr>
          <p:cNvSpPr/>
          <p:nvPr/>
        </p:nvSpPr>
        <p:spPr>
          <a:xfrm>
            <a:off x="2487151" y="2648521"/>
            <a:ext cx="1997118" cy="1169894"/>
          </a:xfrm>
          <a:prstGeom prst="rect">
            <a:avLst/>
          </a:prstGeom>
          <a:solidFill>
            <a:schemeClr val="bg1"/>
          </a:solidFill>
          <a:ln w="38100" cap="sq">
            <a:solidFill>
              <a:srgbClr val="CFD1D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65686" tIns="32843" rIns="65686" bIns="32843" rtlCol="0" anchor="ctr"/>
          <a:lstStyle/>
          <a:p>
            <a:pPr algn="ctr"/>
            <a:endParaRPr lang="en-US" sz="747">
              <a:latin typeface="Calibri" panose="020F0502020204030204" pitchFamily="34" charset="0"/>
            </a:endParaRPr>
          </a:p>
        </p:txBody>
      </p:sp>
      <p:sp>
        <p:nvSpPr>
          <p:cNvPr id="12" name="Rectangle 3">
            <a:extLst>
              <a:ext uri="{FF2B5EF4-FFF2-40B4-BE49-F238E27FC236}">
                <a16:creationId xmlns:a16="http://schemas.microsoft.com/office/drawing/2014/main" id="{D423ADA1-23EB-B14B-B159-B8B0BA126E63}"/>
              </a:ext>
            </a:extLst>
          </p:cNvPr>
          <p:cNvSpPr/>
          <p:nvPr/>
        </p:nvSpPr>
        <p:spPr>
          <a:xfrm>
            <a:off x="4660181" y="2648521"/>
            <a:ext cx="1997118" cy="1169894"/>
          </a:xfrm>
          <a:prstGeom prst="rect">
            <a:avLst/>
          </a:prstGeom>
          <a:solidFill>
            <a:schemeClr val="bg1"/>
          </a:solidFill>
          <a:ln w="38100" cap="sq">
            <a:solidFill>
              <a:srgbClr val="CFD1D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65686" tIns="32843" rIns="65686" bIns="32843" rtlCol="0" anchor="ctr"/>
          <a:lstStyle/>
          <a:p>
            <a:pPr algn="ctr"/>
            <a:endParaRPr lang="en-US" sz="747">
              <a:latin typeface="Calibri" panose="020F0502020204030204" pitchFamily="34" charset="0"/>
            </a:endParaRPr>
          </a:p>
        </p:txBody>
      </p:sp>
      <p:sp>
        <p:nvSpPr>
          <p:cNvPr id="13" name="Rectangle 3">
            <a:extLst>
              <a:ext uri="{FF2B5EF4-FFF2-40B4-BE49-F238E27FC236}">
                <a16:creationId xmlns:a16="http://schemas.microsoft.com/office/drawing/2014/main" id="{7A130081-5DD4-414A-B96E-3E845312C068}"/>
              </a:ext>
            </a:extLst>
          </p:cNvPr>
          <p:cNvSpPr/>
          <p:nvPr/>
        </p:nvSpPr>
        <p:spPr>
          <a:xfrm>
            <a:off x="313346" y="3940549"/>
            <a:ext cx="1997118" cy="1169894"/>
          </a:xfrm>
          <a:prstGeom prst="rect">
            <a:avLst/>
          </a:prstGeom>
          <a:solidFill>
            <a:schemeClr val="bg1"/>
          </a:solidFill>
          <a:ln w="38100" cap="sq">
            <a:solidFill>
              <a:srgbClr val="CFD1D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65686" tIns="32843" rIns="65686" bIns="32843" rtlCol="0" anchor="ctr"/>
          <a:lstStyle/>
          <a:p>
            <a:pPr algn="ctr"/>
            <a:endParaRPr lang="en-US" sz="747">
              <a:latin typeface="Calibri" panose="020F0502020204030204" pitchFamily="34" charset="0"/>
            </a:endParaRPr>
          </a:p>
        </p:txBody>
      </p:sp>
      <p:sp>
        <p:nvSpPr>
          <p:cNvPr id="14" name="Rectangle 3">
            <a:extLst>
              <a:ext uri="{FF2B5EF4-FFF2-40B4-BE49-F238E27FC236}">
                <a16:creationId xmlns:a16="http://schemas.microsoft.com/office/drawing/2014/main" id="{420BEAB9-490B-4F4E-8086-A4B37F5BF263}"/>
              </a:ext>
            </a:extLst>
          </p:cNvPr>
          <p:cNvSpPr/>
          <p:nvPr/>
        </p:nvSpPr>
        <p:spPr>
          <a:xfrm>
            <a:off x="6833064" y="3939912"/>
            <a:ext cx="1997118" cy="1169894"/>
          </a:xfrm>
          <a:prstGeom prst="rect">
            <a:avLst/>
          </a:prstGeom>
          <a:solidFill>
            <a:schemeClr val="bg1"/>
          </a:solidFill>
          <a:ln w="38100" cap="sq">
            <a:solidFill>
              <a:srgbClr val="CFD1D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65686" tIns="32843" rIns="65686" bIns="32843" rtlCol="0" anchor="ctr"/>
          <a:lstStyle/>
          <a:p>
            <a:pPr algn="ctr"/>
            <a:endParaRPr lang="en-US" sz="747">
              <a:latin typeface="Calibri" panose="020F0502020204030204" pitchFamily="34" charset="0"/>
            </a:endParaRPr>
          </a:p>
        </p:txBody>
      </p:sp>
      <p:sp>
        <p:nvSpPr>
          <p:cNvPr id="15" name="Rectangle 3">
            <a:extLst>
              <a:ext uri="{FF2B5EF4-FFF2-40B4-BE49-F238E27FC236}">
                <a16:creationId xmlns:a16="http://schemas.microsoft.com/office/drawing/2014/main" id="{6301F831-D6D5-A44F-9F2E-9D5D59685EF8}"/>
              </a:ext>
            </a:extLst>
          </p:cNvPr>
          <p:cNvSpPr/>
          <p:nvPr/>
        </p:nvSpPr>
        <p:spPr>
          <a:xfrm>
            <a:off x="2487151" y="3939912"/>
            <a:ext cx="1997118" cy="1169894"/>
          </a:xfrm>
          <a:prstGeom prst="rect">
            <a:avLst/>
          </a:prstGeom>
          <a:solidFill>
            <a:schemeClr val="bg1"/>
          </a:solidFill>
          <a:ln w="38100" cap="sq">
            <a:solidFill>
              <a:srgbClr val="CFD1D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65686" tIns="32843" rIns="65686" bIns="32843" rtlCol="0" anchor="ctr"/>
          <a:lstStyle/>
          <a:p>
            <a:pPr algn="ctr"/>
            <a:endParaRPr lang="en-US" sz="747">
              <a:latin typeface="Calibri" panose="020F0502020204030204" pitchFamily="34" charset="0"/>
            </a:endParaRPr>
          </a:p>
        </p:txBody>
      </p:sp>
      <p:sp>
        <p:nvSpPr>
          <p:cNvPr id="16" name="Rectangle 3">
            <a:extLst>
              <a:ext uri="{FF2B5EF4-FFF2-40B4-BE49-F238E27FC236}">
                <a16:creationId xmlns:a16="http://schemas.microsoft.com/office/drawing/2014/main" id="{FA0A2318-694D-8D48-B340-6439578EED8B}"/>
              </a:ext>
            </a:extLst>
          </p:cNvPr>
          <p:cNvSpPr/>
          <p:nvPr/>
        </p:nvSpPr>
        <p:spPr>
          <a:xfrm>
            <a:off x="4660181" y="3939912"/>
            <a:ext cx="1997118" cy="1169894"/>
          </a:xfrm>
          <a:prstGeom prst="rect">
            <a:avLst/>
          </a:prstGeom>
          <a:solidFill>
            <a:schemeClr val="bg1"/>
          </a:solidFill>
          <a:ln w="38100" cap="sq">
            <a:solidFill>
              <a:srgbClr val="CFD1D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65686" tIns="32843" rIns="65686" bIns="32843" rtlCol="0" anchor="ctr"/>
          <a:lstStyle/>
          <a:p>
            <a:pPr algn="ctr"/>
            <a:endParaRPr lang="en-US" sz="747">
              <a:latin typeface="Calibri" panose="020F0502020204030204" pitchFamily="34" charset="0"/>
            </a:endParaRPr>
          </a:p>
        </p:txBody>
      </p:sp>
      <p:sp>
        <p:nvSpPr>
          <p:cNvPr id="17" name="Picture Placeholder 36">
            <a:extLst>
              <a:ext uri="{FF2B5EF4-FFF2-40B4-BE49-F238E27FC236}">
                <a16:creationId xmlns:a16="http://schemas.microsoft.com/office/drawing/2014/main" id="{7C071AC0-53FD-8C48-B6B5-4AFF87947290}"/>
              </a:ext>
            </a:extLst>
          </p:cNvPr>
          <p:cNvSpPr>
            <a:spLocks noGrp="1"/>
          </p:cNvSpPr>
          <p:nvPr>
            <p:ph type="pic" sz="quarter" idx="138" hasCustomPrompt="1"/>
          </p:nvPr>
        </p:nvSpPr>
        <p:spPr>
          <a:xfrm>
            <a:off x="4667695" y="3957415"/>
            <a:ext cx="1978962" cy="658906"/>
          </a:xfrm>
          <a:prstGeom prst="rect">
            <a:avLst/>
          </a:prstGeom>
          <a:noFill/>
        </p:spPr>
        <p:txBody>
          <a:bodyPr tIns="0" bIns="0" anchor="ctr"/>
          <a:lstStyle>
            <a:lvl1pPr marL="0" indent="0" algn="ctr">
              <a:spcBef>
                <a:spcPts val="0"/>
              </a:spcBef>
              <a:buNone/>
              <a:defRPr b="1">
                <a:latin typeface="Calibri" panose="020F0502020204030204" pitchFamily="34" charset="0"/>
              </a:defRPr>
            </a:lvl1pPr>
          </a:lstStyle>
          <a:p>
            <a:r>
              <a:rPr lang="en-US"/>
              <a:t>Picture</a:t>
            </a:r>
          </a:p>
        </p:txBody>
      </p:sp>
      <p:sp>
        <p:nvSpPr>
          <p:cNvPr id="18" name="Picture Placeholder 36">
            <a:extLst>
              <a:ext uri="{FF2B5EF4-FFF2-40B4-BE49-F238E27FC236}">
                <a16:creationId xmlns:a16="http://schemas.microsoft.com/office/drawing/2014/main" id="{CA86F06B-8A5A-8540-BA8A-30C890CA6C04}"/>
              </a:ext>
            </a:extLst>
          </p:cNvPr>
          <p:cNvSpPr>
            <a:spLocks noGrp="1"/>
          </p:cNvSpPr>
          <p:nvPr>
            <p:ph type="pic" sz="quarter" idx="141" hasCustomPrompt="1"/>
          </p:nvPr>
        </p:nvSpPr>
        <p:spPr>
          <a:xfrm>
            <a:off x="6843353" y="3957415"/>
            <a:ext cx="1978962" cy="658906"/>
          </a:xfrm>
          <a:prstGeom prst="rect">
            <a:avLst/>
          </a:prstGeom>
          <a:noFill/>
        </p:spPr>
        <p:txBody>
          <a:bodyPr tIns="0" bIns="0" anchor="ctr"/>
          <a:lstStyle>
            <a:lvl1pPr marL="0" indent="0" algn="ctr">
              <a:spcBef>
                <a:spcPts val="0"/>
              </a:spcBef>
              <a:buNone/>
              <a:defRPr b="1">
                <a:latin typeface="Calibri" panose="020F0502020204030204" pitchFamily="34" charset="0"/>
              </a:defRPr>
            </a:lvl1pPr>
          </a:lstStyle>
          <a:p>
            <a:r>
              <a:rPr lang="en-US"/>
              <a:t>Picture</a:t>
            </a:r>
          </a:p>
        </p:txBody>
      </p:sp>
      <p:sp>
        <p:nvSpPr>
          <p:cNvPr id="19" name="Picture Placeholder 36">
            <a:extLst>
              <a:ext uri="{FF2B5EF4-FFF2-40B4-BE49-F238E27FC236}">
                <a16:creationId xmlns:a16="http://schemas.microsoft.com/office/drawing/2014/main" id="{827A6CCC-06E1-1942-84C3-E755080A0BFD}"/>
              </a:ext>
            </a:extLst>
          </p:cNvPr>
          <p:cNvSpPr>
            <a:spLocks noGrp="1"/>
          </p:cNvSpPr>
          <p:nvPr>
            <p:ph type="pic" sz="quarter" idx="146" hasCustomPrompt="1"/>
          </p:nvPr>
        </p:nvSpPr>
        <p:spPr>
          <a:xfrm>
            <a:off x="321569" y="3957415"/>
            <a:ext cx="1978962" cy="658906"/>
          </a:xfrm>
          <a:prstGeom prst="rect">
            <a:avLst/>
          </a:prstGeom>
          <a:noFill/>
        </p:spPr>
        <p:txBody>
          <a:bodyPr tIns="0" bIns="0" anchor="ctr"/>
          <a:lstStyle>
            <a:lvl1pPr marL="0" indent="0" algn="ctr">
              <a:spcBef>
                <a:spcPts val="0"/>
              </a:spcBef>
              <a:buNone/>
              <a:defRPr b="1">
                <a:latin typeface="Calibri" panose="020F0502020204030204" pitchFamily="34" charset="0"/>
              </a:defRPr>
            </a:lvl1pPr>
          </a:lstStyle>
          <a:p>
            <a:r>
              <a:rPr lang="en-US"/>
              <a:t>Picture</a:t>
            </a:r>
          </a:p>
        </p:txBody>
      </p:sp>
      <p:sp>
        <p:nvSpPr>
          <p:cNvPr id="20" name="Picture Placeholder 36">
            <a:extLst>
              <a:ext uri="{FF2B5EF4-FFF2-40B4-BE49-F238E27FC236}">
                <a16:creationId xmlns:a16="http://schemas.microsoft.com/office/drawing/2014/main" id="{87B19BE8-6658-7648-A063-C71768F9E59B}"/>
              </a:ext>
            </a:extLst>
          </p:cNvPr>
          <p:cNvSpPr>
            <a:spLocks noGrp="1"/>
          </p:cNvSpPr>
          <p:nvPr>
            <p:ph type="pic" sz="quarter" idx="149" hasCustomPrompt="1"/>
          </p:nvPr>
        </p:nvSpPr>
        <p:spPr>
          <a:xfrm>
            <a:off x="2493927" y="3957415"/>
            <a:ext cx="1978962" cy="658906"/>
          </a:xfrm>
          <a:prstGeom prst="rect">
            <a:avLst/>
          </a:prstGeom>
          <a:noFill/>
        </p:spPr>
        <p:txBody>
          <a:bodyPr tIns="0" bIns="0" anchor="ctr"/>
          <a:lstStyle>
            <a:lvl1pPr marL="0" indent="0" algn="ctr">
              <a:spcBef>
                <a:spcPts val="0"/>
              </a:spcBef>
              <a:buNone/>
              <a:defRPr b="1">
                <a:latin typeface="Calibri" panose="020F0502020204030204" pitchFamily="34" charset="0"/>
              </a:defRPr>
            </a:lvl1pPr>
          </a:lstStyle>
          <a:p>
            <a:r>
              <a:rPr lang="en-US"/>
              <a:t>Picture</a:t>
            </a:r>
          </a:p>
        </p:txBody>
      </p:sp>
      <p:sp>
        <p:nvSpPr>
          <p:cNvPr id="21" name="Text Placeholder 41">
            <a:extLst>
              <a:ext uri="{FF2B5EF4-FFF2-40B4-BE49-F238E27FC236}">
                <a16:creationId xmlns:a16="http://schemas.microsoft.com/office/drawing/2014/main" id="{DE5965A0-761F-DD4D-8776-931F3D9801DA}"/>
              </a:ext>
            </a:extLst>
          </p:cNvPr>
          <p:cNvSpPr>
            <a:spLocks noGrp="1"/>
          </p:cNvSpPr>
          <p:nvPr>
            <p:ph type="body" sz="quarter" idx="131" hasCustomPrompt="1"/>
          </p:nvPr>
        </p:nvSpPr>
        <p:spPr>
          <a:xfrm>
            <a:off x="321569" y="4622497"/>
            <a:ext cx="1978962" cy="470647"/>
          </a:xfrm>
          <a:prstGeom prst="rect">
            <a:avLst/>
          </a:prstGeom>
        </p:spPr>
        <p:txBody>
          <a:bodyPr lIns="91440" rIns="91440">
            <a:noAutofit/>
          </a:bodyPr>
          <a:lstStyle>
            <a:lvl1pPr marL="0" marR="0" indent="0" algn="ctr" defTabSz="86693" rtl="0" eaLnBrk="1" fontAlgn="auto" latinLnBrk="0" hangingPunct="1">
              <a:lnSpc>
                <a:spcPct val="100000"/>
              </a:lnSpc>
              <a:spcBef>
                <a:spcPts val="0"/>
              </a:spcBef>
              <a:spcAft>
                <a:spcPts val="0"/>
              </a:spcAft>
              <a:buClr>
                <a:schemeClr val="tx1">
                  <a:lumMod val="50000"/>
                  <a:lumOff val="50000"/>
                </a:schemeClr>
              </a:buClr>
              <a:buSzPct val="100000"/>
              <a:buFont typeface="Helvetica" pitchFamily="2" charset="0"/>
              <a:buNone/>
              <a:tabLst/>
              <a:defRPr sz="926" baseline="0">
                <a:solidFill>
                  <a:schemeClr val="accent1"/>
                </a:solidFill>
                <a:latin typeface="Calibri" panose="020F0502020204030204" pitchFamily="34" charset="0"/>
              </a:defRPr>
            </a:lvl1pPr>
            <a:lvl2pPr marL="0" indent="0">
              <a:defRPr/>
            </a:lvl2pPr>
            <a:lvl3pPr marL="0" indent="0">
              <a:defRPr/>
            </a:lvl3pPr>
            <a:lvl4pPr marL="0" indent="0">
              <a:defRPr/>
            </a:lvl4pPr>
            <a:lvl5pPr marL="0" indent="0">
              <a:defRPr/>
            </a:lvl5pPr>
          </a:lstStyle>
          <a:p>
            <a:pPr marL="0" marR="0" lvl="0" indent="0" algn="ctr" defTabSz="86693" rtl="0" eaLnBrk="1" fontAlgn="auto" latinLnBrk="0" hangingPunct="1">
              <a:lnSpc>
                <a:spcPct val="100000"/>
              </a:lnSpc>
              <a:spcBef>
                <a:spcPts val="0"/>
              </a:spcBef>
              <a:spcAft>
                <a:spcPts val="407"/>
              </a:spcAft>
              <a:buClr>
                <a:schemeClr val="tx1">
                  <a:lumMod val="50000"/>
                  <a:lumOff val="50000"/>
                </a:schemeClr>
              </a:buClr>
              <a:buSzPct val="100000"/>
              <a:buFont typeface="Helvetica" pitchFamily="2" charset="0"/>
              <a:buNone/>
              <a:tabLst/>
              <a:defRPr/>
            </a:pPr>
            <a:r>
              <a:rPr lang="en-US"/>
              <a:t>Insert ninth client description</a:t>
            </a:r>
          </a:p>
        </p:txBody>
      </p:sp>
      <p:sp>
        <p:nvSpPr>
          <p:cNvPr id="22" name="Text Placeholder 11">
            <a:extLst>
              <a:ext uri="{FF2B5EF4-FFF2-40B4-BE49-F238E27FC236}">
                <a16:creationId xmlns:a16="http://schemas.microsoft.com/office/drawing/2014/main" id="{232B4AB2-1D5D-D740-A69D-B3BFF8C4FF65}"/>
              </a:ext>
            </a:extLst>
          </p:cNvPr>
          <p:cNvSpPr>
            <a:spLocks noGrp="1"/>
          </p:cNvSpPr>
          <p:nvPr>
            <p:ph type="body" sz="quarter" idx="111" hasCustomPrompt="1"/>
          </p:nvPr>
        </p:nvSpPr>
        <p:spPr>
          <a:xfrm>
            <a:off x="4667695" y="4621530"/>
            <a:ext cx="1978962" cy="470647"/>
          </a:xfrm>
          <a:prstGeom prst="rect">
            <a:avLst/>
          </a:prstGeom>
        </p:spPr>
        <p:txBody>
          <a:bodyPr lIns="91440" rIns="91440">
            <a:noAutofit/>
          </a:bodyPr>
          <a:lstStyle>
            <a:lvl1pPr marL="0" marR="0" indent="0" algn="ctr" defTabSz="86693" rtl="0" eaLnBrk="1" fontAlgn="auto" latinLnBrk="0" hangingPunct="1">
              <a:lnSpc>
                <a:spcPct val="100000"/>
              </a:lnSpc>
              <a:spcBef>
                <a:spcPts val="0"/>
              </a:spcBef>
              <a:spcAft>
                <a:spcPts val="0"/>
              </a:spcAft>
              <a:buClr>
                <a:schemeClr val="tx1">
                  <a:lumMod val="50000"/>
                  <a:lumOff val="50000"/>
                </a:schemeClr>
              </a:buClr>
              <a:buSzPct val="100000"/>
              <a:buFont typeface="Helvetica" pitchFamily="2" charset="0"/>
              <a:buNone/>
              <a:tabLst/>
              <a:defRPr sz="926" baseline="0">
                <a:solidFill>
                  <a:schemeClr val="accent1"/>
                </a:solidFill>
                <a:latin typeface="Calibri" panose="020F0502020204030204" pitchFamily="34" charset="0"/>
              </a:defRPr>
            </a:lvl1pPr>
            <a:lvl2pPr marL="0" indent="0">
              <a:defRPr/>
            </a:lvl2pPr>
            <a:lvl3pPr marL="0" indent="0">
              <a:defRPr/>
            </a:lvl3pPr>
            <a:lvl4pPr marL="0" indent="0">
              <a:defRPr/>
            </a:lvl4pPr>
            <a:lvl5pPr marL="0" indent="0">
              <a:defRPr/>
            </a:lvl5pPr>
          </a:lstStyle>
          <a:p>
            <a:pPr marL="0" marR="0" lvl="0" indent="0" algn="ctr" defTabSz="86693" rtl="0" eaLnBrk="1" fontAlgn="auto" latinLnBrk="0" hangingPunct="1">
              <a:lnSpc>
                <a:spcPct val="100000"/>
              </a:lnSpc>
              <a:spcBef>
                <a:spcPts val="0"/>
              </a:spcBef>
              <a:spcAft>
                <a:spcPts val="407"/>
              </a:spcAft>
              <a:buClr>
                <a:schemeClr val="tx1">
                  <a:lumMod val="50000"/>
                  <a:lumOff val="50000"/>
                </a:schemeClr>
              </a:buClr>
              <a:buSzPct val="100000"/>
              <a:buFont typeface="Helvetica" pitchFamily="2" charset="0"/>
              <a:buNone/>
              <a:tabLst/>
              <a:defRPr/>
            </a:pPr>
            <a:r>
              <a:rPr lang="en-US"/>
              <a:t>Insert eleventh client description</a:t>
            </a:r>
          </a:p>
        </p:txBody>
      </p:sp>
      <p:sp>
        <p:nvSpPr>
          <p:cNvPr id="23" name="Text Placeholder 20">
            <a:extLst>
              <a:ext uri="{FF2B5EF4-FFF2-40B4-BE49-F238E27FC236}">
                <a16:creationId xmlns:a16="http://schemas.microsoft.com/office/drawing/2014/main" id="{AA8AB502-ECCC-7747-AD91-F7D9E04F9D36}"/>
              </a:ext>
            </a:extLst>
          </p:cNvPr>
          <p:cNvSpPr>
            <a:spLocks noGrp="1"/>
          </p:cNvSpPr>
          <p:nvPr>
            <p:ph type="body" sz="quarter" idx="117" hasCustomPrompt="1"/>
          </p:nvPr>
        </p:nvSpPr>
        <p:spPr>
          <a:xfrm>
            <a:off x="6843353" y="4621530"/>
            <a:ext cx="1978962" cy="470647"/>
          </a:xfrm>
          <a:prstGeom prst="rect">
            <a:avLst/>
          </a:prstGeom>
        </p:spPr>
        <p:txBody>
          <a:bodyPr lIns="91440" rIns="91440">
            <a:noAutofit/>
          </a:bodyPr>
          <a:lstStyle>
            <a:lvl1pPr marL="0" marR="0" indent="0" algn="ctr" defTabSz="86693" rtl="0" eaLnBrk="1" fontAlgn="auto" latinLnBrk="0" hangingPunct="1">
              <a:lnSpc>
                <a:spcPct val="100000"/>
              </a:lnSpc>
              <a:spcBef>
                <a:spcPts val="0"/>
              </a:spcBef>
              <a:spcAft>
                <a:spcPts val="0"/>
              </a:spcAft>
              <a:buClr>
                <a:schemeClr val="tx1">
                  <a:lumMod val="50000"/>
                  <a:lumOff val="50000"/>
                </a:schemeClr>
              </a:buClr>
              <a:buSzPct val="100000"/>
              <a:buFont typeface="Helvetica" pitchFamily="2" charset="0"/>
              <a:buNone/>
              <a:tabLst/>
              <a:defRPr sz="926" baseline="0">
                <a:solidFill>
                  <a:schemeClr val="accent1"/>
                </a:solidFill>
                <a:latin typeface="Calibri" panose="020F0502020204030204" pitchFamily="34" charset="0"/>
              </a:defRPr>
            </a:lvl1pPr>
            <a:lvl2pPr marL="0" indent="0">
              <a:defRPr/>
            </a:lvl2pPr>
            <a:lvl3pPr marL="0" indent="0">
              <a:defRPr/>
            </a:lvl3pPr>
            <a:lvl4pPr marL="0" indent="0">
              <a:defRPr/>
            </a:lvl4pPr>
            <a:lvl5pPr marL="0" indent="0">
              <a:defRPr/>
            </a:lvl5pPr>
          </a:lstStyle>
          <a:p>
            <a:pPr marL="0" marR="0" lvl="0" indent="0" algn="ctr" defTabSz="86693" rtl="0" eaLnBrk="1" fontAlgn="auto" latinLnBrk="0" hangingPunct="1">
              <a:lnSpc>
                <a:spcPct val="100000"/>
              </a:lnSpc>
              <a:spcBef>
                <a:spcPts val="0"/>
              </a:spcBef>
              <a:spcAft>
                <a:spcPts val="407"/>
              </a:spcAft>
              <a:buClr>
                <a:schemeClr val="tx1">
                  <a:lumMod val="50000"/>
                  <a:lumOff val="50000"/>
                </a:schemeClr>
              </a:buClr>
              <a:buSzPct val="100000"/>
              <a:buFont typeface="Helvetica" pitchFamily="2" charset="0"/>
              <a:buNone/>
              <a:tabLst/>
              <a:defRPr/>
            </a:pPr>
            <a:r>
              <a:rPr lang="en-US"/>
              <a:t>Insert twelfth client description</a:t>
            </a:r>
          </a:p>
        </p:txBody>
      </p:sp>
      <p:sp>
        <p:nvSpPr>
          <p:cNvPr id="24" name="Text Placeholder 64">
            <a:extLst>
              <a:ext uri="{FF2B5EF4-FFF2-40B4-BE49-F238E27FC236}">
                <a16:creationId xmlns:a16="http://schemas.microsoft.com/office/drawing/2014/main" id="{0627D416-AD01-4548-9394-967344A86E7C}"/>
              </a:ext>
            </a:extLst>
          </p:cNvPr>
          <p:cNvSpPr>
            <a:spLocks noGrp="1"/>
          </p:cNvSpPr>
          <p:nvPr>
            <p:ph type="body" sz="quarter" idx="155" hasCustomPrompt="1"/>
          </p:nvPr>
        </p:nvSpPr>
        <p:spPr>
          <a:xfrm>
            <a:off x="2493927" y="4622430"/>
            <a:ext cx="1978962" cy="470647"/>
          </a:xfrm>
          <a:noFill/>
        </p:spPr>
        <p:txBody>
          <a:bodyPr lIns="91440" rIns="91440"/>
          <a:lstStyle>
            <a:lvl1pPr marL="0" indent="0" algn="ctr">
              <a:lnSpc>
                <a:spcPct val="100000"/>
              </a:lnSpc>
              <a:spcBef>
                <a:spcPts val="0"/>
              </a:spcBef>
              <a:spcAft>
                <a:spcPts val="0"/>
              </a:spcAft>
              <a:buNone/>
              <a:defRPr sz="926">
                <a:solidFill>
                  <a:schemeClr val="accent1"/>
                </a:solidFill>
              </a:defRPr>
            </a:lvl1pPr>
          </a:lstStyle>
          <a:p>
            <a:r>
              <a:rPr lang="en-US"/>
              <a:t>Insert tenth client description</a:t>
            </a:r>
          </a:p>
        </p:txBody>
      </p:sp>
      <p:sp>
        <p:nvSpPr>
          <p:cNvPr id="25" name="Picture Placeholder 36">
            <a:extLst>
              <a:ext uri="{FF2B5EF4-FFF2-40B4-BE49-F238E27FC236}">
                <a16:creationId xmlns:a16="http://schemas.microsoft.com/office/drawing/2014/main" id="{C54A1795-E048-4840-A7AA-B8F5D244FF43}"/>
              </a:ext>
            </a:extLst>
          </p:cNvPr>
          <p:cNvSpPr>
            <a:spLocks noGrp="1"/>
          </p:cNvSpPr>
          <p:nvPr>
            <p:ph type="pic" sz="quarter" idx="136" hasCustomPrompt="1"/>
          </p:nvPr>
        </p:nvSpPr>
        <p:spPr>
          <a:xfrm>
            <a:off x="321569" y="1375900"/>
            <a:ext cx="1978962" cy="658906"/>
          </a:xfrm>
          <a:prstGeom prst="rect">
            <a:avLst/>
          </a:prstGeom>
          <a:noFill/>
        </p:spPr>
        <p:txBody>
          <a:bodyPr tIns="0" bIns="0" anchor="ctr"/>
          <a:lstStyle>
            <a:lvl1pPr marL="0" marR="0" indent="0" algn="ctr" defTabSz="86693" rtl="0" eaLnBrk="1" fontAlgn="auto" latinLnBrk="0" hangingPunct="1">
              <a:lnSpc>
                <a:spcPct val="100000"/>
              </a:lnSpc>
              <a:spcBef>
                <a:spcPts val="0"/>
              </a:spcBef>
              <a:spcAft>
                <a:spcPts val="0"/>
              </a:spcAft>
              <a:buClrTx/>
              <a:buSzTx/>
              <a:buFontTx/>
              <a:buNone/>
              <a:tabLst/>
              <a:defRPr b="1">
                <a:latin typeface="Calibri" panose="020F0502020204030204" pitchFamily="34" charset="0"/>
              </a:defRPr>
            </a:lvl1pPr>
          </a:lstStyle>
          <a:p>
            <a:r>
              <a:rPr lang="en-US"/>
              <a:t>Picture</a:t>
            </a:r>
          </a:p>
        </p:txBody>
      </p:sp>
      <p:sp>
        <p:nvSpPr>
          <p:cNvPr id="26" name="Picture Placeholder 36">
            <a:extLst>
              <a:ext uri="{FF2B5EF4-FFF2-40B4-BE49-F238E27FC236}">
                <a16:creationId xmlns:a16="http://schemas.microsoft.com/office/drawing/2014/main" id="{DEC22490-7B0B-8742-ABEE-8532D959F546}"/>
              </a:ext>
            </a:extLst>
          </p:cNvPr>
          <p:cNvSpPr>
            <a:spLocks noGrp="1"/>
          </p:cNvSpPr>
          <p:nvPr>
            <p:ph type="pic" sz="quarter" idx="137" hasCustomPrompt="1"/>
          </p:nvPr>
        </p:nvSpPr>
        <p:spPr>
          <a:xfrm>
            <a:off x="2493927" y="2662518"/>
            <a:ext cx="1978962" cy="658906"/>
          </a:xfrm>
          <a:prstGeom prst="rect">
            <a:avLst/>
          </a:prstGeom>
          <a:noFill/>
        </p:spPr>
        <p:txBody>
          <a:bodyPr tIns="0" bIns="0" anchor="ctr"/>
          <a:lstStyle>
            <a:lvl1pPr marL="0" indent="0" algn="ctr">
              <a:spcBef>
                <a:spcPts val="0"/>
              </a:spcBef>
              <a:buNone/>
              <a:defRPr b="1">
                <a:latin typeface="Calibri" panose="020F0502020204030204" pitchFamily="34" charset="0"/>
              </a:defRPr>
            </a:lvl1pPr>
          </a:lstStyle>
          <a:p>
            <a:r>
              <a:rPr lang="en-US"/>
              <a:t>Picture</a:t>
            </a:r>
          </a:p>
        </p:txBody>
      </p:sp>
      <p:sp>
        <p:nvSpPr>
          <p:cNvPr id="27" name="Picture Placeholder 36">
            <a:extLst>
              <a:ext uri="{FF2B5EF4-FFF2-40B4-BE49-F238E27FC236}">
                <a16:creationId xmlns:a16="http://schemas.microsoft.com/office/drawing/2014/main" id="{8445C1F6-20AA-E747-99F9-CCDECEA88086}"/>
              </a:ext>
            </a:extLst>
          </p:cNvPr>
          <p:cNvSpPr>
            <a:spLocks noGrp="1"/>
          </p:cNvSpPr>
          <p:nvPr>
            <p:ph type="pic" sz="quarter" idx="139" hasCustomPrompt="1"/>
          </p:nvPr>
        </p:nvSpPr>
        <p:spPr>
          <a:xfrm>
            <a:off x="2493927" y="1378324"/>
            <a:ext cx="1978962" cy="658906"/>
          </a:xfrm>
          <a:prstGeom prst="rect">
            <a:avLst/>
          </a:prstGeom>
          <a:noFill/>
        </p:spPr>
        <p:txBody>
          <a:bodyPr tIns="0" bIns="0" anchor="ctr"/>
          <a:lstStyle>
            <a:lvl1pPr marL="0" marR="0" indent="0" algn="ctr" defTabSz="86693" rtl="0" eaLnBrk="1" fontAlgn="auto" latinLnBrk="0" hangingPunct="1">
              <a:lnSpc>
                <a:spcPct val="100000"/>
              </a:lnSpc>
              <a:spcBef>
                <a:spcPts val="0"/>
              </a:spcBef>
              <a:spcAft>
                <a:spcPts val="0"/>
              </a:spcAft>
              <a:buClrTx/>
              <a:buSzTx/>
              <a:buFontTx/>
              <a:buNone/>
              <a:tabLst/>
              <a:defRPr b="1">
                <a:latin typeface="Calibri" panose="020F0502020204030204" pitchFamily="34" charset="0"/>
              </a:defRPr>
            </a:lvl1pPr>
          </a:lstStyle>
          <a:p>
            <a:r>
              <a:rPr lang="en-US"/>
              <a:t>Picture</a:t>
            </a:r>
          </a:p>
        </p:txBody>
      </p:sp>
      <p:sp>
        <p:nvSpPr>
          <p:cNvPr id="28" name="Picture Placeholder 36">
            <a:extLst>
              <a:ext uri="{FF2B5EF4-FFF2-40B4-BE49-F238E27FC236}">
                <a16:creationId xmlns:a16="http://schemas.microsoft.com/office/drawing/2014/main" id="{1CCAD25C-534E-7348-9F88-F05A8935D221}"/>
              </a:ext>
            </a:extLst>
          </p:cNvPr>
          <p:cNvSpPr>
            <a:spLocks noGrp="1"/>
          </p:cNvSpPr>
          <p:nvPr>
            <p:ph type="pic" sz="quarter" idx="140" hasCustomPrompt="1"/>
          </p:nvPr>
        </p:nvSpPr>
        <p:spPr>
          <a:xfrm>
            <a:off x="4667695" y="2662518"/>
            <a:ext cx="1978962" cy="658906"/>
          </a:xfrm>
          <a:prstGeom prst="rect">
            <a:avLst/>
          </a:prstGeom>
          <a:noFill/>
        </p:spPr>
        <p:txBody>
          <a:bodyPr tIns="0" bIns="0" anchor="ctr"/>
          <a:lstStyle>
            <a:lvl1pPr marL="0" indent="0" algn="ctr">
              <a:spcBef>
                <a:spcPts val="0"/>
              </a:spcBef>
              <a:buNone/>
              <a:defRPr b="1">
                <a:latin typeface="Calibri" panose="020F0502020204030204" pitchFamily="34" charset="0"/>
              </a:defRPr>
            </a:lvl1pPr>
          </a:lstStyle>
          <a:p>
            <a:r>
              <a:rPr lang="en-US"/>
              <a:t>Picture</a:t>
            </a:r>
          </a:p>
        </p:txBody>
      </p:sp>
      <p:sp>
        <p:nvSpPr>
          <p:cNvPr id="29" name="Picture Placeholder 36">
            <a:extLst>
              <a:ext uri="{FF2B5EF4-FFF2-40B4-BE49-F238E27FC236}">
                <a16:creationId xmlns:a16="http://schemas.microsoft.com/office/drawing/2014/main" id="{6FDD8009-D1EC-A84F-9B83-851913507468}"/>
              </a:ext>
            </a:extLst>
          </p:cNvPr>
          <p:cNvSpPr>
            <a:spLocks noGrp="1"/>
          </p:cNvSpPr>
          <p:nvPr>
            <p:ph type="pic" sz="quarter" idx="142" hasCustomPrompt="1"/>
          </p:nvPr>
        </p:nvSpPr>
        <p:spPr>
          <a:xfrm>
            <a:off x="4667695" y="1378324"/>
            <a:ext cx="1978962" cy="658906"/>
          </a:xfrm>
          <a:prstGeom prst="rect">
            <a:avLst/>
          </a:prstGeom>
          <a:noFill/>
        </p:spPr>
        <p:txBody>
          <a:bodyPr tIns="0" bIns="0" anchor="ctr"/>
          <a:lstStyle>
            <a:lvl1pPr marL="0" indent="0" algn="ctr">
              <a:spcBef>
                <a:spcPts val="0"/>
              </a:spcBef>
              <a:buNone/>
              <a:defRPr b="1">
                <a:latin typeface="Calibri" panose="020F0502020204030204" pitchFamily="34" charset="0"/>
              </a:defRPr>
            </a:lvl1pPr>
          </a:lstStyle>
          <a:p>
            <a:r>
              <a:rPr lang="en-US"/>
              <a:t>Picture</a:t>
            </a:r>
          </a:p>
        </p:txBody>
      </p:sp>
      <p:sp>
        <p:nvSpPr>
          <p:cNvPr id="30" name="Picture Placeholder 36">
            <a:extLst>
              <a:ext uri="{FF2B5EF4-FFF2-40B4-BE49-F238E27FC236}">
                <a16:creationId xmlns:a16="http://schemas.microsoft.com/office/drawing/2014/main" id="{0645A2BE-08D4-C942-8DF3-27D7E600C613}"/>
              </a:ext>
            </a:extLst>
          </p:cNvPr>
          <p:cNvSpPr>
            <a:spLocks noGrp="1"/>
          </p:cNvSpPr>
          <p:nvPr>
            <p:ph type="pic" sz="quarter" idx="143" hasCustomPrompt="1"/>
          </p:nvPr>
        </p:nvSpPr>
        <p:spPr>
          <a:xfrm>
            <a:off x="6843353" y="2662518"/>
            <a:ext cx="1978962" cy="658906"/>
          </a:xfrm>
          <a:prstGeom prst="rect">
            <a:avLst/>
          </a:prstGeom>
          <a:noFill/>
        </p:spPr>
        <p:txBody>
          <a:bodyPr tIns="0" bIns="0" anchor="ctr"/>
          <a:lstStyle>
            <a:lvl1pPr marL="0" indent="0" algn="ctr">
              <a:spcBef>
                <a:spcPts val="0"/>
              </a:spcBef>
              <a:buNone/>
              <a:defRPr b="1">
                <a:latin typeface="Calibri" panose="020F0502020204030204" pitchFamily="34" charset="0"/>
              </a:defRPr>
            </a:lvl1pPr>
          </a:lstStyle>
          <a:p>
            <a:r>
              <a:rPr lang="en-US"/>
              <a:t>Picture</a:t>
            </a:r>
          </a:p>
        </p:txBody>
      </p:sp>
      <p:sp>
        <p:nvSpPr>
          <p:cNvPr id="31" name="Picture Placeholder 36">
            <a:extLst>
              <a:ext uri="{FF2B5EF4-FFF2-40B4-BE49-F238E27FC236}">
                <a16:creationId xmlns:a16="http://schemas.microsoft.com/office/drawing/2014/main" id="{26DB916C-1DDE-364B-8484-EFAFC207BC9D}"/>
              </a:ext>
            </a:extLst>
          </p:cNvPr>
          <p:cNvSpPr>
            <a:spLocks noGrp="1"/>
          </p:cNvSpPr>
          <p:nvPr>
            <p:ph type="pic" sz="quarter" idx="145" hasCustomPrompt="1"/>
          </p:nvPr>
        </p:nvSpPr>
        <p:spPr>
          <a:xfrm>
            <a:off x="6843353" y="1378324"/>
            <a:ext cx="1978962" cy="658906"/>
          </a:xfrm>
          <a:prstGeom prst="rect">
            <a:avLst/>
          </a:prstGeom>
          <a:noFill/>
        </p:spPr>
        <p:txBody>
          <a:bodyPr tIns="0" bIns="0" anchor="ctr"/>
          <a:lstStyle>
            <a:lvl1pPr marL="0" indent="0" algn="ctr">
              <a:spcBef>
                <a:spcPts val="0"/>
              </a:spcBef>
              <a:buNone/>
              <a:defRPr b="1">
                <a:latin typeface="Calibri" panose="020F0502020204030204" pitchFamily="34" charset="0"/>
              </a:defRPr>
            </a:lvl1pPr>
          </a:lstStyle>
          <a:p>
            <a:r>
              <a:rPr lang="en-US"/>
              <a:t>Picture</a:t>
            </a:r>
          </a:p>
        </p:txBody>
      </p:sp>
      <p:sp>
        <p:nvSpPr>
          <p:cNvPr id="32" name="Picture Placeholder 36">
            <a:extLst>
              <a:ext uri="{FF2B5EF4-FFF2-40B4-BE49-F238E27FC236}">
                <a16:creationId xmlns:a16="http://schemas.microsoft.com/office/drawing/2014/main" id="{999411B9-CA00-2640-8382-1398D69B763C}"/>
              </a:ext>
            </a:extLst>
          </p:cNvPr>
          <p:cNvSpPr>
            <a:spLocks noGrp="1"/>
          </p:cNvSpPr>
          <p:nvPr>
            <p:ph type="pic" sz="quarter" idx="148" hasCustomPrompt="1"/>
          </p:nvPr>
        </p:nvSpPr>
        <p:spPr>
          <a:xfrm>
            <a:off x="321569" y="2664565"/>
            <a:ext cx="1978962" cy="658906"/>
          </a:xfrm>
          <a:prstGeom prst="rect">
            <a:avLst/>
          </a:prstGeom>
          <a:noFill/>
        </p:spPr>
        <p:txBody>
          <a:bodyPr tIns="0" bIns="0" anchor="ctr"/>
          <a:lstStyle>
            <a:lvl1pPr marL="0" indent="0" algn="ctr">
              <a:spcBef>
                <a:spcPts val="0"/>
              </a:spcBef>
              <a:buNone/>
              <a:defRPr b="1">
                <a:latin typeface="Calibri" panose="020F0502020204030204" pitchFamily="34" charset="0"/>
              </a:defRPr>
            </a:lvl1pPr>
          </a:lstStyle>
          <a:p>
            <a:r>
              <a:rPr lang="en-US"/>
              <a:t>Picture</a:t>
            </a:r>
          </a:p>
        </p:txBody>
      </p:sp>
      <p:sp>
        <p:nvSpPr>
          <p:cNvPr id="33" name="Text Placeholder 5">
            <a:extLst>
              <a:ext uri="{FF2B5EF4-FFF2-40B4-BE49-F238E27FC236}">
                <a16:creationId xmlns:a16="http://schemas.microsoft.com/office/drawing/2014/main" id="{A0F946F6-B545-394D-AEAB-2CBCB92E9CC2}"/>
              </a:ext>
            </a:extLst>
          </p:cNvPr>
          <p:cNvSpPr>
            <a:spLocks noGrp="1"/>
          </p:cNvSpPr>
          <p:nvPr>
            <p:ph type="body" sz="quarter" idx="35" hasCustomPrompt="1"/>
          </p:nvPr>
        </p:nvSpPr>
        <p:spPr>
          <a:xfrm>
            <a:off x="321569" y="2041148"/>
            <a:ext cx="1978962" cy="470647"/>
          </a:xfrm>
          <a:prstGeom prst="rect">
            <a:avLst/>
          </a:prstGeom>
        </p:spPr>
        <p:txBody>
          <a:bodyPr lIns="91440" rIns="91440">
            <a:noAutofit/>
          </a:bodyPr>
          <a:lstStyle>
            <a:lvl1pPr marL="0" indent="0" algn="ctr">
              <a:lnSpc>
                <a:spcPct val="100000"/>
              </a:lnSpc>
              <a:spcBef>
                <a:spcPts val="0"/>
              </a:spcBef>
              <a:spcAft>
                <a:spcPts val="0"/>
              </a:spcAft>
              <a:buNone/>
              <a:defRPr sz="926" baseline="0">
                <a:solidFill>
                  <a:schemeClr val="accent1"/>
                </a:solidFill>
                <a:latin typeface="Calibri" panose="020F0502020204030204" pitchFamily="34" charset="0"/>
              </a:defRPr>
            </a:lvl1pPr>
            <a:lvl2pPr marL="0" indent="0">
              <a:defRPr/>
            </a:lvl2pPr>
            <a:lvl3pPr marL="0" indent="0">
              <a:defRPr/>
            </a:lvl3pPr>
            <a:lvl4pPr marL="0" indent="0">
              <a:defRPr/>
            </a:lvl4pPr>
            <a:lvl5pPr marL="0" indent="0">
              <a:defRPr/>
            </a:lvl5pPr>
          </a:lstStyle>
          <a:p>
            <a:pPr lvl="0"/>
            <a:r>
              <a:rPr lang="en-US"/>
              <a:t>Insert first client description</a:t>
            </a:r>
          </a:p>
        </p:txBody>
      </p:sp>
      <p:sp>
        <p:nvSpPr>
          <p:cNvPr id="34" name="Text Placeholder 8">
            <a:extLst>
              <a:ext uri="{FF2B5EF4-FFF2-40B4-BE49-F238E27FC236}">
                <a16:creationId xmlns:a16="http://schemas.microsoft.com/office/drawing/2014/main" id="{223A547B-EDFF-0245-86F5-23DCD2B2BD29}"/>
              </a:ext>
            </a:extLst>
          </p:cNvPr>
          <p:cNvSpPr>
            <a:spLocks noGrp="1"/>
          </p:cNvSpPr>
          <p:nvPr>
            <p:ph type="body" sz="quarter" idx="109" hasCustomPrompt="1"/>
          </p:nvPr>
        </p:nvSpPr>
        <p:spPr>
          <a:xfrm>
            <a:off x="2493927" y="3328147"/>
            <a:ext cx="1978962" cy="470647"/>
          </a:xfrm>
          <a:prstGeom prst="rect">
            <a:avLst/>
          </a:prstGeom>
        </p:spPr>
        <p:txBody>
          <a:bodyPr lIns="91440" rIns="91440">
            <a:noAutofit/>
          </a:bodyPr>
          <a:lstStyle>
            <a:lvl1pPr marL="0" marR="0" indent="0" algn="ctr" defTabSz="86693" rtl="0" eaLnBrk="1" fontAlgn="auto" latinLnBrk="0" hangingPunct="1">
              <a:lnSpc>
                <a:spcPct val="100000"/>
              </a:lnSpc>
              <a:spcBef>
                <a:spcPts val="0"/>
              </a:spcBef>
              <a:spcAft>
                <a:spcPts val="0"/>
              </a:spcAft>
              <a:buClr>
                <a:schemeClr val="tx1">
                  <a:lumMod val="50000"/>
                  <a:lumOff val="50000"/>
                </a:schemeClr>
              </a:buClr>
              <a:buSzPct val="100000"/>
              <a:buFont typeface="Helvetica" pitchFamily="2" charset="0"/>
              <a:buNone/>
              <a:tabLst/>
              <a:defRPr sz="926" baseline="0">
                <a:solidFill>
                  <a:schemeClr val="accent1"/>
                </a:solidFill>
                <a:latin typeface="Calibri" panose="020F0502020204030204" pitchFamily="34" charset="0"/>
              </a:defRPr>
            </a:lvl1pPr>
            <a:lvl2pPr marL="0" indent="0">
              <a:defRPr/>
            </a:lvl2pPr>
            <a:lvl3pPr marL="0" indent="0">
              <a:defRPr/>
            </a:lvl3pPr>
            <a:lvl4pPr marL="0" indent="0">
              <a:defRPr/>
            </a:lvl4pPr>
            <a:lvl5pPr marL="0" indent="0">
              <a:defRPr/>
            </a:lvl5pPr>
          </a:lstStyle>
          <a:p>
            <a:pPr marL="0" marR="0" lvl="0" indent="0" algn="ctr" defTabSz="86693" rtl="0" eaLnBrk="1" fontAlgn="auto" latinLnBrk="0" hangingPunct="1">
              <a:lnSpc>
                <a:spcPct val="100000"/>
              </a:lnSpc>
              <a:spcBef>
                <a:spcPts val="0"/>
              </a:spcBef>
              <a:spcAft>
                <a:spcPts val="407"/>
              </a:spcAft>
              <a:buClr>
                <a:schemeClr val="tx1">
                  <a:lumMod val="50000"/>
                  <a:lumOff val="50000"/>
                </a:schemeClr>
              </a:buClr>
              <a:buSzPct val="100000"/>
              <a:buFont typeface="Helvetica" pitchFamily="2" charset="0"/>
              <a:buNone/>
              <a:tabLst/>
              <a:defRPr/>
            </a:pPr>
            <a:r>
              <a:rPr lang="en-US"/>
              <a:t>Insert sixth client description</a:t>
            </a:r>
          </a:p>
        </p:txBody>
      </p:sp>
      <p:sp>
        <p:nvSpPr>
          <p:cNvPr id="35" name="Text Placeholder 14">
            <a:extLst>
              <a:ext uri="{FF2B5EF4-FFF2-40B4-BE49-F238E27FC236}">
                <a16:creationId xmlns:a16="http://schemas.microsoft.com/office/drawing/2014/main" id="{33A3291D-29D5-BA42-AC09-8484A81CF618}"/>
              </a:ext>
            </a:extLst>
          </p:cNvPr>
          <p:cNvSpPr>
            <a:spLocks noGrp="1"/>
          </p:cNvSpPr>
          <p:nvPr>
            <p:ph type="body" sz="quarter" idx="113" hasCustomPrompt="1"/>
          </p:nvPr>
        </p:nvSpPr>
        <p:spPr>
          <a:xfrm>
            <a:off x="2493927" y="2043953"/>
            <a:ext cx="1978962" cy="470647"/>
          </a:xfrm>
          <a:prstGeom prst="rect">
            <a:avLst/>
          </a:prstGeom>
        </p:spPr>
        <p:txBody>
          <a:bodyPr lIns="91440" rIns="91440">
            <a:noAutofit/>
          </a:bodyPr>
          <a:lstStyle>
            <a:lvl1pPr marL="0" marR="0" indent="0" algn="ctr" defTabSz="86693" rtl="0" eaLnBrk="1" fontAlgn="auto" latinLnBrk="0" hangingPunct="1">
              <a:lnSpc>
                <a:spcPct val="100000"/>
              </a:lnSpc>
              <a:spcBef>
                <a:spcPts val="0"/>
              </a:spcBef>
              <a:spcAft>
                <a:spcPts val="0"/>
              </a:spcAft>
              <a:buClr>
                <a:schemeClr val="tx1">
                  <a:lumMod val="50000"/>
                  <a:lumOff val="50000"/>
                </a:schemeClr>
              </a:buClr>
              <a:buSzPct val="100000"/>
              <a:buFont typeface="Helvetica" pitchFamily="2" charset="0"/>
              <a:buNone/>
              <a:tabLst/>
              <a:defRPr sz="926" baseline="0">
                <a:solidFill>
                  <a:schemeClr val="accent1"/>
                </a:solidFill>
                <a:latin typeface="Calibri" panose="020F0502020204030204" pitchFamily="34" charset="0"/>
              </a:defRPr>
            </a:lvl1pPr>
            <a:lvl2pPr marL="0" indent="0">
              <a:defRPr/>
            </a:lvl2pPr>
            <a:lvl3pPr marL="0" indent="0">
              <a:defRPr/>
            </a:lvl3pPr>
            <a:lvl4pPr marL="0" indent="0">
              <a:defRPr/>
            </a:lvl4pPr>
            <a:lvl5pPr marL="0" indent="0">
              <a:defRPr/>
            </a:lvl5pPr>
          </a:lstStyle>
          <a:p>
            <a:pPr marL="0" marR="0" lvl="0" indent="0" algn="ctr" defTabSz="86693" rtl="0" eaLnBrk="1" fontAlgn="auto" latinLnBrk="0" hangingPunct="1">
              <a:lnSpc>
                <a:spcPct val="100000"/>
              </a:lnSpc>
              <a:spcBef>
                <a:spcPts val="0"/>
              </a:spcBef>
              <a:spcAft>
                <a:spcPts val="407"/>
              </a:spcAft>
              <a:buClr>
                <a:schemeClr val="tx1">
                  <a:lumMod val="50000"/>
                  <a:lumOff val="50000"/>
                </a:schemeClr>
              </a:buClr>
              <a:buSzPct val="100000"/>
              <a:buFont typeface="Helvetica" pitchFamily="2" charset="0"/>
              <a:buNone/>
              <a:tabLst/>
              <a:defRPr/>
            </a:pPr>
            <a:r>
              <a:rPr lang="en-US"/>
              <a:t>Insert second client description</a:t>
            </a:r>
          </a:p>
        </p:txBody>
      </p:sp>
      <p:sp>
        <p:nvSpPr>
          <p:cNvPr id="36" name="Text Placeholder 17">
            <a:extLst>
              <a:ext uri="{FF2B5EF4-FFF2-40B4-BE49-F238E27FC236}">
                <a16:creationId xmlns:a16="http://schemas.microsoft.com/office/drawing/2014/main" id="{8E613817-237C-1E48-8D72-25A88144A39E}"/>
              </a:ext>
            </a:extLst>
          </p:cNvPr>
          <p:cNvSpPr>
            <a:spLocks noGrp="1"/>
          </p:cNvSpPr>
          <p:nvPr>
            <p:ph type="body" sz="quarter" idx="115" hasCustomPrompt="1"/>
          </p:nvPr>
        </p:nvSpPr>
        <p:spPr>
          <a:xfrm>
            <a:off x="4667695" y="3328147"/>
            <a:ext cx="1978962" cy="470647"/>
          </a:xfrm>
          <a:prstGeom prst="rect">
            <a:avLst/>
          </a:prstGeom>
        </p:spPr>
        <p:txBody>
          <a:bodyPr lIns="91440" rIns="91440">
            <a:noAutofit/>
          </a:bodyPr>
          <a:lstStyle>
            <a:lvl1pPr marL="0" marR="0" indent="0" algn="ctr" defTabSz="86693" rtl="0" eaLnBrk="1" fontAlgn="auto" latinLnBrk="0" hangingPunct="1">
              <a:lnSpc>
                <a:spcPct val="100000"/>
              </a:lnSpc>
              <a:spcBef>
                <a:spcPts val="0"/>
              </a:spcBef>
              <a:spcAft>
                <a:spcPts val="0"/>
              </a:spcAft>
              <a:buClr>
                <a:schemeClr val="tx1">
                  <a:lumMod val="50000"/>
                  <a:lumOff val="50000"/>
                </a:schemeClr>
              </a:buClr>
              <a:buSzPct val="100000"/>
              <a:buFont typeface="Helvetica" pitchFamily="2" charset="0"/>
              <a:buNone/>
              <a:tabLst/>
              <a:defRPr sz="926" baseline="0">
                <a:solidFill>
                  <a:schemeClr val="accent1"/>
                </a:solidFill>
                <a:latin typeface="Calibri" panose="020F0502020204030204" pitchFamily="34" charset="0"/>
              </a:defRPr>
            </a:lvl1pPr>
            <a:lvl2pPr marL="0" indent="0">
              <a:defRPr/>
            </a:lvl2pPr>
            <a:lvl3pPr marL="0" indent="0">
              <a:defRPr/>
            </a:lvl3pPr>
            <a:lvl4pPr marL="0" indent="0">
              <a:defRPr/>
            </a:lvl4pPr>
            <a:lvl5pPr marL="0" indent="0">
              <a:defRPr/>
            </a:lvl5pPr>
          </a:lstStyle>
          <a:p>
            <a:pPr marL="0" marR="0" lvl="0" indent="0" algn="ctr" defTabSz="86693" rtl="0" eaLnBrk="1" fontAlgn="auto" latinLnBrk="0" hangingPunct="1">
              <a:lnSpc>
                <a:spcPct val="100000"/>
              </a:lnSpc>
              <a:spcBef>
                <a:spcPts val="0"/>
              </a:spcBef>
              <a:spcAft>
                <a:spcPts val="407"/>
              </a:spcAft>
              <a:buClr>
                <a:schemeClr val="tx1">
                  <a:lumMod val="50000"/>
                  <a:lumOff val="50000"/>
                </a:schemeClr>
              </a:buClr>
              <a:buSzPct val="100000"/>
              <a:buFont typeface="Helvetica" pitchFamily="2" charset="0"/>
              <a:buNone/>
              <a:tabLst/>
              <a:defRPr/>
            </a:pPr>
            <a:r>
              <a:rPr lang="en-US"/>
              <a:t>Insert seventh client description</a:t>
            </a:r>
          </a:p>
        </p:txBody>
      </p:sp>
      <p:sp>
        <p:nvSpPr>
          <p:cNvPr id="37" name="Text Placeholder 23">
            <a:extLst>
              <a:ext uri="{FF2B5EF4-FFF2-40B4-BE49-F238E27FC236}">
                <a16:creationId xmlns:a16="http://schemas.microsoft.com/office/drawing/2014/main" id="{69C40F0A-44E6-2847-A2B3-2D84D5655DCD}"/>
              </a:ext>
            </a:extLst>
          </p:cNvPr>
          <p:cNvSpPr>
            <a:spLocks noGrp="1"/>
          </p:cNvSpPr>
          <p:nvPr>
            <p:ph type="body" sz="quarter" idx="119" hasCustomPrompt="1"/>
          </p:nvPr>
        </p:nvSpPr>
        <p:spPr>
          <a:xfrm>
            <a:off x="4667695" y="2043953"/>
            <a:ext cx="1978962" cy="470647"/>
          </a:xfrm>
          <a:prstGeom prst="rect">
            <a:avLst/>
          </a:prstGeom>
        </p:spPr>
        <p:txBody>
          <a:bodyPr lIns="91440" rIns="91440">
            <a:noAutofit/>
          </a:bodyPr>
          <a:lstStyle>
            <a:lvl1pPr marL="0" marR="0" indent="0" algn="ctr" defTabSz="86693" rtl="0" eaLnBrk="1" fontAlgn="auto" latinLnBrk="0" hangingPunct="1">
              <a:lnSpc>
                <a:spcPct val="100000"/>
              </a:lnSpc>
              <a:spcBef>
                <a:spcPts val="0"/>
              </a:spcBef>
              <a:spcAft>
                <a:spcPts val="0"/>
              </a:spcAft>
              <a:buClr>
                <a:schemeClr val="tx1">
                  <a:lumMod val="50000"/>
                  <a:lumOff val="50000"/>
                </a:schemeClr>
              </a:buClr>
              <a:buSzPct val="100000"/>
              <a:buFont typeface="Helvetica" pitchFamily="2" charset="0"/>
              <a:buNone/>
              <a:tabLst/>
              <a:defRPr sz="926" baseline="0">
                <a:solidFill>
                  <a:schemeClr val="accent1"/>
                </a:solidFill>
                <a:latin typeface="Calibri" panose="020F0502020204030204" pitchFamily="34" charset="0"/>
              </a:defRPr>
            </a:lvl1pPr>
            <a:lvl2pPr marL="0" indent="0">
              <a:defRPr/>
            </a:lvl2pPr>
            <a:lvl3pPr marL="0" indent="0">
              <a:defRPr/>
            </a:lvl3pPr>
            <a:lvl4pPr marL="0" indent="0">
              <a:defRPr/>
            </a:lvl4pPr>
            <a:lvl5pPr marL="0" indent="0">
              <a:defRPr/>
            </a:lvl5pPr>
          </a:lstStyle>
          <a:p>
            <a:pPr marL="0" marR="0" lvl="0" indent="0" algn="ctr" defTabSz="86693" rtl="0" eaLnBrk="1" fontAlgn="auto" latinLnBrk="0" hangingPunct="1">
              <a:lnSpc>
                <a:spcPct val="100000"/>
              </a:lnSpc>
              <a:spcBef>
                <a:spcPts val="0"/>
              </a:spcBef>
              <a:spcAft>
                <a:spcPts val="407"/>
              </a:spcAft>
              <a:buClr>
                <a:schemeClr val="tx1">
                  <a:lumMod val="50000"/>
                  <a:lumOff val="50000"/>
                </a:schemeClr>
              </a:buClr>
              <a:buSzPct val="100000"/>
              <a:buFont typeface="Helvetica" pitchFamily="2" charset="0"/>
              <a:buNone/>
              <a:tabLst/>
              <a:defRPr/>
            </a:pPr>
            <a:r>
              <a:rPr lang="en-US"/>
              <a:t>Insert third client description</a:t>
            </a:r>
          </a:p>
        </p:txBody>
      </p:sp>
      <p:sp>
        <p:nvSpPr>
          <p:cNvPr id="38" name="Text Placeholder 26">
            <a:extLst>
              <a:ext uri="{FF2B5EF4-FFF2-40B4-BE49-F238E27FC236}">
                <a16:creationId xmlns:a16="http://schemas.microsoft.com/office/drawing/2014/main" id="{465C8365-1A91-824D-829B-50DD11446F1A}"/>
              </a:ext>
            </a:extLst>
          </p:cNvPr>
          <p:cNvSpPr>
            <a:spLocks noGrp="1"/>
          </p:cNvSpPr>
          <p:nvPr>
            <p:ph type="body" sz="quarter" idx="121" hasCustomPrompt="1"/>
          </p:nvPr>
        </p:nvSpPr>
        <p:spPr>
          <a:xfrm>
            <a:off x="6843353" y="3328147"/>
            <a:ext cx="1978962" cy="470647"/>
          </a:xfrm>
          <a:prstGeom prst="rect">
            <a:avLst/>
          </a:prstGeom>
        </p:spPr>
        <p:txBody>
          <a:bodyPr lIns="91440" rIns="91440">
            <a:noAutofit/>
          </a:bodyPr>
          <a:lstStyle>
            <a:lvl1pPr marL="0" marR="0" indent="0" algn="ctr" defTabSz="86693" rtl="0" eaLnBrk="1" fontAlgn="auto" latinLnBrk="0" hangingPunct="1">
              <a:lnSpc>
                <a:spcPct val="100000"/>
              </a:lnSpc>
              <a:spcBef>
                <a:spcPts val="0"/>
              </a:spcBef>
              <a:spcAft>
                <a:spcPts val="0"/>
              </a:spcAft>
              <a:buClr>
                <a:schemeClr val="tx1">
                  <a:lumMod val="50000"/>
                  <a:lumOff val="50000"/>
                </a:schemeClr>
              </a:buClr>
              <a:buSzPct val="100000"/>
              <a:buFont typeface="Helvetica" pitchFamily="2" charset="0"/>
              <a:buNone/>
              <a:tabLst/>
              <a:defRPr sz="926" baseline="0">
                <a:solidFill>
                  <a:schemeClr val="accent1"/>
                </a:solidFill>
                <a:latin typeface="Calibri" panose="020F0502020204030204" pitchFamily="34" charset="0"/>
              </a:defRPr>
            </a:lvl1pPr>
            <a:lvl2pPr marL="0" indent="0">
              <a:defRPr/>
            </a:lvl2pPr>
            <a:lvl3pPr marL="0" indent="0">
              <a:defRPr/>
            </a:lvl3pPr>
            <a:lvl4pPr marL="0" indent="0">
              <a:defRPr/>
            </a:lvl4pPr>
            <a:lvl5pPr marL="0" indent="0">
              <a:defRPr/>
            </a:lvl5pPr>
          </a:lstStyle>
          <a:p>
            <a:pPr marL="0" marR="0" lvl="0" indent="0" algn="ctr" defTabSz="86693" rtl="0" eaLnBrk="1" fontAlgn="auto" latinLnBrk="0" hangingPunct="1">
              <a:lnSpc>
                <a:spcPct val="100000"/>
              </a:lnSpc>
              <a:spcBef>
                <a:spcPts val="0"/>
              </a:spcBef>
              <a:spcAft>
                <a:spcPts val="407"/>
              </a:spcAft>
              <a:buClr>
                <a:schemeClr val="tx1">
                  <a:lumMod val="50000"/>
                  <a:lumOff val="50000"/>
                </a:schemeClr>
              </a:buClr>
              <a:buSzPct val="100000"/>
              <a:buFont typeface="Helvetica" pitchFamily="2" charset="0"/>
              <a:buNone/>
              <a:tabLst/>
              <a:defRPr/>
            </a:pPr>
            <a:r>
              <a:rPr lang="en-US"/>
              <a:t>Insert eighth client description</a:t>
            </a:r>
          </a:p>
        </p:txBody>
      </p:sp>
      <p:sp>
        <p:nvSpPr>
          <p:cNvPr id="39" name="Text Placeholder 35">
            <a:extLst>
              <a:ext uri="{FF2B5EF4-FFF2-40B4-BE49-F238E27FC236}">
                <a16:creationId xmlns:a16="http://schemas.microsoft.com/office/drawing/2014/main" id="{BF762FD0-44EA-F14A-B8BE-E32F0C658918}"/>
              </a:ext>
            </a:extLst>
          </p:cNvPr>
          <p:cNvSpPr>
            <a:spLocks noGrp="1"/>
          </p:cNvSpPr>
          <p:nvPr>
            <p:ph type="body" sz="quarter" idx="127" hasCustomPrompt="1"/>
          </p:nvPr>
        </p:nvSpPr>
        <p:spPr>
          <a:xfrm>
            <a:off x="6843353" y="2043953"/>
            <a:ext cx="1978962" cy="470647"/>
          </a:xfrm>
          <a:prstGeom prst="rect">
            <a:avLst/>
          </a:prstGeom>
        </p:spPr>
        <p:txBody>
          <a:bodyPr lIns="91440" rIns="91440">
            <a:noAutofit/>
          </a:bodyPr>
          <a:lstStyle>
            <a:lvl1pPr marL="0" marR="0" indent="0" algn="ctr" defTabSz="86693" rtl="0" eaLnBrk="1" fontAlgn="auto" latinLnBrk="0" hangingPunct="1">
              <a:lnSpc>
                <a:spcPct val="100000"/>
              </a:lnSpc>
              <a:spcBef>
                <a:spcPts val="0"/>
              </a:spcBef>
              <a:spcAft>
                <a:spcPts val="0"/>
              </a:spcAft>
              <a:buClr>
                <a:schemeClr val="tx1">
                  <a:lumMod val="50000"/>
                  <a:lumOff val="50000"/>
                </a:schemeClr>
              </a:buClr>
              <a:buSzPct val="100000"/>
              <a:buFont typeface="Helvetica" pitchFamily="2" charset="0"/>
              <a:buNone/>
              <a:tabLst/>
              <a:defRPr sz="926" baseline="0">
                <a:solidFill>
                  <a:schemeClr val="accent1"/>
                </a:solidFill>
                <a:latin typeface="Calibri" panose="020F0502020204030204" pitchFamily="34" charset="0"/>
              </a:defRPr>
            </a:lvl1pPr>
            <a:lvl2pPr marL="0" indent="0">
              <a:defRPr/>
            </a:lvl2pPr>
            <a:lvl3pPr marL="0" indent="0">
              <a:defRPr/>
            </a:lvl3pPr>
            <a:lvl4pPr marL="0" indent="0">
              <a:defRPr/>
            </a:lvl4pPr>
            <a:lvl5pPr marL="0" indent="0">
              <a:defRPr/>
            </a:lvl5pPr>
          </a:lstStyle>
          <a:p>
            <a:pPr marL="0" marR="0" lvl="0" indent="0" algn="ctr" defTabSz="86693" rtl="0" eaLnBrk="1" fontAlgn="auto" latinLnBrk="0" hangingPunct="1">
              <a:lnSpc>
                <a:spcPct val="100000"/>
              </a:lnSpc>
              <a:spcBef>
                <a:spcPts val="0"/>
              </a:spcBef>
              <a:spcAft>
                <a:spcPts val="407"/>
              </a:spcAft>
              <a:buClr>
                <a:schemeClr val="tx1">
                  <a:lumMod val="50000"/>
                  <a:lumOff val="50000"/>
                </a:schemeClr>
              </a:buClr>
              <a:buSzPct val="100000"/>
              <a:buFont typeface="Helvetica" pitchFamily="2" charset="0"/>
              <a:buNone/>
              <a:tabLst/>
              <a:defRPr/>
            </a:pPr>
            <a:r>
              <a:rPr lang="en-US"/>
              <a:t>Insert fourth client description</a:t>
            </a:r>
          </a:p>
        </p:txBody>
      </p:sp>
      <p:sp>
        <p:nvSpPr>
          <p:cNvPr id="40" name="Text Placeholder 61">
            <a:extLst>
              <a:ext uri="{FF2B5EF4-FFF2-40B4-BE49-F238E27FC236}">
                <a16:creationId xmlns:a16="http://schemas.microsoft.com/office/drawing/2014/main" id="{B0EDC89D-B413-C54C-98E3-61C713DD2E30}"/>
              </a:ext>
            </a:extLst>
          </p:cNvPr>
          <p:cNvSpPr>
            <a:spLocks noGrp="1"/>
          </p:cNvSpPr>
          <p:nvPr>
            <p:ph type="body" sz="quarter" idx="154" hasCustomPrompt="1"/>
          </p:nvPr>
        </p:nvSpPr>
        <p:spPr>
          <a:xfrm>
            <a:off x="321569" y="3331055"/>
            <a:ext cx="1978962" cy="470647"/>
          </a:xfrm>
          <a:noFill/>
        </p:spPr>
        <p:txBody>
          <a:bodyPr lIns="91440" rIns="91440"/>
          <a:lstStyle>
            <a:lvl1pPr marL="0" indent="0" algn="ctr">
              <a:lnSpc>
                <a:spcPct val="100000"/>
              </a:lnSpc>
              <a:spcBef>
                <a:spcPts val="0"/>
              </a:spcBef>
              <a:spcAft>
                <a:spcPts val="0"/>
              </a:spcAft>
              <a:buNone/>
              <a:defRPr sz="926">
                <a:solidFill>
                  <a:schemeClr val="accent1"/>
                </a:solidFill>
              </a:defRPr>
            </a:lvl1pPr>
          </a:lstStyle>
          <a:p>
            <a:r>
              <a:rPr lang="en-US"/>
              <a:t>Insert fifth client description</a:t>
            </a:r>
          </a:p>
        </p:txBody>
      </p:sp>
      <p:sp>
        <p:nvSpPr>
          <p:cNvPr id="45" name="Slide Number Placeholder 7">
            <a:extLst>
              <a:ext uri="{FF2B5EF4-FFF2-40B4-BE49-F238E27FC236}">
                <a16:creationId xmlns:a16="http://schemas.microsoft.com/office/drawing/2014/main" id="{CF7D1790-FF2A-A344-A8B4-4631D6DE4AB5}"/>
              </a:ext>
            </a:extLst>
          </p:cNvPr>
          <p:cNvSpPr>
            <a:spLocks noGrp="1"/>
          </p:cNvSpPr>
          <p:nvPr>
            <p:ph type="sldNum" sz="quarter" idx="4"/>
          </p:nvPr>
        </p:nvSpPr>
        <p:spPr>
          <a:xfrm>
            <a:off x="8538814" y="5125756"/>
            <a:ext cx="302594" cy="248771"/>
          </a:xfrm>
          <a:prstGeom prst="rect">
            <a:avLst/>
          </a:prstGeom>
        </p:spPr>
        <p:txBody>
          <a:bodyPr vert="horz" lIns="0" tIns="0" rIns="0" bIns="0" rtlCol="0" anchor="b" anchorCtr="0">
            <a:noAutofit/>
          </a:bodyPr>
          <a:lstStyle>
            <a:lvl1pPr algn="r">
              <a:defRPr sz="662">
                <a:solidFill>
                  <a:srgbClr val="58595B"/>
                </a:solidFill>
                <a:latin typeface="Calibri" panose="020F0502020204030204" pitchFamily="34" charset="0"/>
                <a:cs typeface="Calibri" panose="020F0502020204030204" pitchFamily="34" charset="0"/>
              </a:defRPr>
            </a:lvl1pPr>
          </a:lstStyle>
          <a:p>
            <a:fld id="{495CDFE8-06BB-8C4A-81DE-67EF32F50FC9}" type="slidenum">
              <a:rPr lang="en-US" smtClean="0"/>
              <a:pPr/>
              <a:t>‹N°›</a:t>
            </a:fld>
            <a:endParaRPr lang="en-US"/>
          </a:p>
        </p:txBody>
      </p:sp>
      <p:sp>
        <p:nvSpPr>
          <p:cNvPr id="46" name="Footer Placeholder 2">
            <a:extLst>
              <a:ext uri="{FF2B5EF4-FFF2-40B4-BE49-F238E27FC236}">
                <a16:creationId xmlns:a16="http://schemas.microsoft.com/office/drawing/2014/main" id="{DE4ED872-EF39-A44B-92BB-42548C27B2CC}"/>
              </a:ext>
            </a:extLst>
          </p:cNvPr>
          <p:cNvSpPr>
            <a:spLocks noGrp="1"/>
          </p:cNvSpPr>
          <p:nvPr>
            <p:ph type="ftr" sz="quarter" idx="3"/>
          </p:nvPr>
        </p:nvSpPr>
        <p:spPr>
          <a:xfrm>
            <a:off x="302594" y="5130928"/>
            <a:ext cx="8236220" cy="248771"/>
          </a:xfrm>
          <a:prstGeom prst="rect">
            <a:avLst/>
          </a:prstGeom>
        </p:spPr>
        <p:txBody>
          <a:bodyPr vert="horz" lIns="0" tIns="0" rIns="0" bIns="0" rtlCol="0" anchor="b"/>
          <a:lstStyle>
            <a:lvl1pPr algn="r">
              <a:defRPr lang="en-US" sz="794" b="1" kern="1200">
                <a:solidFill>
                  <a:srgbClr val="58595B"/>
                </a:solidFill>
                <a:latin typeface="Calibri" panose="020F0502020204030204" pitchFamily="34" charset="0"/>
                <a:ea typeface="+mn-ea"/>
                <a:cs typeface="Calibri" panose="020F0502020204030204" pitchFamily="34" charset="0"/>
              </a:defRPr>
            </a:lvl1pPr>
          </a:lstStyle>
          <a:p>
            <a:endParaRPr lang="en-US"/>
          </a:p>
        </p:txBody>
      </p:sp>
    </p:spTree>
    <p:extLst>
      <p:ext uri="{BB962C8B-B14F-4D97-AF65-F5344CB8AC3E}">
        <p14:creationId xmlns:p14="http://schemas.microsoft.com/office/powerpoint/2010/main" val="235790546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p:cSld name="15 Tombstones (5 x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286A99-E2F2-5141-BEA4-1F3567397217}"/>
              </a:ext>
            </a:extLst>
          </p:cNvPr>
          <p:cNvSpPr>
            <a:spLocks noGrp="1"/>
          </p:cNvSpPr>
          <p:nvPr>
            <p:ph type="title" hasCustomPrompt="1"/>
          </p:nvPr>
        </p:nvSpPr>
        <p:spPr/>
        <p:txBody>
          <a:bodyPr/>
          <a:lstStyle>
            <a:lvl1pPr>
              <a:defRPr/>
            </a:lvl1pPr>
          </a:lstStyle>
          <a:p>
            <a:r>
              <a:rPr lang="en-US"/>
              <a:t>Page Title</a:t>
            </a:r>
          </a:p>
        </p:txBody>
      </p:sp>
      <p:sp>
        <p:nvSpPr>
          <p:cNvPr id="5" name="Rectangle 3">
            <a:extLst>
              <a:ext uri="{FF2B5EF4-FFF2-40B4-BE49-F238E27FC236}">
                <a16:creationId xmlns:a16="http://schemas.microsoft.com/office/drawing/2014/main" id="{02FA7EC7-E8F3-5A46-B583-4857DE33182C}"/>
              </a:ext>
            </a:extLst>
          </p:cNvPr>
          <p:cNvSpPr/>
          <p:nvPr/>
        </p:nvSpPr>
        <p:spPr>
          <a:xfrm>
            <a:off x="315202" y="1358154"/>
            <a:ext cx="1591642" cy="1169894"/>
          </a:xfrm>
          <a:prstGeom prst="rect">
            <a:avLst/>
          </a:prstGeom>
          <a:solidFill>
            <a:schemeClr val="bg1"/>
          </a:solidFill>
          <a:ln w="38100" cap="sq">
            <a:solidFill>
              <a:srgbClr val="CFD1D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65686" tIns="32843" rIns="65686" bIns="32843" rtlCol="0" anchor="ctr"/>
          <a:lstStyle/>
          <a:p>
            <a:pPr algn="ctr"/>
            <a:endParaRPr lang="en-US" sz="747">
              <a:latin typeface="Calibri" panose="020F0502020204030204" pitchFamily="34" charset="0"/>
            </a:endParaRPr>
          </a:p>
        </p:txBody>
      </p:sp>
      <p:sp>
        <p:nvSpPr>
          <p:cNvPr id="6" name="Rectangle 3">
            <a:extLst>
              <a:ext uri="{FF2B5EF4-FFF2-40B4-BE49-F238E27FC236}">
                <a16:creationId xmlns:a16="http://schemas.microsoft.com/office/drawing/2014/main" id="{1615CA1C-50C8-A74C-A64F-177682B4DCE5}"/>
              </a:ext>
            </a:extLst>
          </p:cNvPr>
          <p:cNvSpPr/>
          <p:nvPr/>
        </p:nvSpPr>
        <p:spPr>
          <a:xfrm>
            <a:off x="5508498" y="1358154"/>
            <a:ext cx="1591642" cy="1169894"/>
          </a:xfrm>
          <a:prstGeom prst="rect">
            <a:avLst/>
          </a:prstGeom>
          <a:solidFill>
            <a:schemeClr val="bg1"/>
          </a:solidFill>
          <a:ln w="38100" cap="sq">
            <a:solidFill>
              <a:srgbClr val="CFD1D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65686" tIns="32843" rIns="65686" bIns="32843" rtlCol="0" anchor="ctr"/>
          <a:lstStyle/>
          <a:p>
            <a:pPr algn="ctr"/>
            <a:endParaRPr lang="en-US" sz="747">
              <a:latin typeface="Calibri" panose="020F0502020204030204" pitchFamily="34" charset="0"/>
            </a:endParaRPr>
          </a:p>
        </p:txBody>
      </p:sp>
      <p:sp>
        <p:nvSpPr>
          <p:cNvPr id="7" name="Rectangle 3">
            <a:extLst>
              <a:ext uri="{FF2B5EF4-FFF2-40B4-BE49-F238E27FC236}">
                <a16:creationId xmlns:a16="http://schemas.microsoft.com/office/drawing/2014/main" id="{D87EB770-40DC-634D-BA96-8AE89395C61B}"/>
              </a:ext>
            </a:extLst>
          </p:cNvPr>
          <p:cNvSpPr/>
          <p:nvPr/>
        </p:nvSpPr>
        <p:spPr>
          <a:xfrm>
            <a:off x="2046301" y="1358154"/>
            <a:ext cx="1591642" cy="1169894"/>
          </a:xfrm>
          <a:prstGeom prst="rect">
            <a:avLst/>
          </a:prstGeom>
          <a:solidFill>
            <a:schemeClr val="bg1"/>
          </a:solidFill>
          <a:ln w="38100" cap="sq">
            <a:solidFill>
              <a:srgbClr val="CFD1D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65686" tIns="32843" rIns="65686" bIns="32843" rtlCol="0" anchor="ctr"/>
          <a:lstStyle/>
          <a:p>
            <a:pPr algn="ctr"/>
            <a:endParaRPr lang="en-US" sz="747">
              <a:latin typeface="Calibri" panose="020F0502020204030204" pitchFamily="34" charset="0"/>
            </a:endParaRPr>
          </a:p>
        </p:txBody>
      </p:sp>
      <p:sp>
        <p:nvSpPr>
          <p:cNvPr id="8" name="Rectangle 3">
            <a:extLst>
              <a:ext uri="{FF2B5EF4-FFF2-40B4-BE49-F238E27FC236}">
                <a16:creationId xmlns:a16="http://schemas.microsoft.com/office/drawing/2014/main" id="{FCEC10F5-68D5-AD4A-B13E-0A470C34399D}"/>
              </a:ext>
            </a:extLst>
          </p:cNvPr>
          <p:cNvSpPr/>
          <p:nvPr/>
        </p:nvSpPr>
        <p:spPr>
          <a:xfrm>
            <a:off x="3777400" y="1358154"/>
            <a:ext cx="1591642" cy="1169894"/>
          </a:xfrm>
          <a:prstGeom prst="rect">
            <a:avLst/>
          </a:prstGeom>
          <a:solidFill>
            <a:schemeClr val="bg1"/>
          </a:solidFill>
          <a:ln w="38100" cap="sq">
            <a:solidFill>
              <a:srgbClr val="CFD1D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65686" tIns="32843" rIns="65686" bIns="32843" rtlCol="0" anchor="ctr"/>
          <a:lstStyle/>
          <a:p>
            <a:pPr algn="ctr"/>
            <a:endParaRPr lang="en-US" sz="747">
              <a:latin typeface="Calibri" panose="020F0502020204030204" pitchFamily="34" charset="0"/>
            </a:endParaRPr>
          </a:p>
        </p:txBody>
      </p:sp>
      <p:sp>
        <p:nvSpPr>
          <p:cNvPr id="9" name="Rectangle 3">
            <a:extLst>
              <a:ext uri="{FF2B5EF4-FFF2-40B4-BE49-F238E27FC236}">
                <a16:creationId xmlns:a16="http://schemas.microsoft.com/office/drawing/2014/main" id="{8B2AC07F-B89B-154E-AB49-10CF607E9165}"/>
              </a:ext>
            </a:extLst>
          </p:cNvPr>
          <p:cNvSpPr/>
          <p:nvPr/>
        </p:nvSpPr>
        <p:spPr>
          <a:xfrm>
            <a:off x="315202" y="2642347"/>
            <a:ext cx="1591642" cy="1169894"/>
          </a:xfrm>
          <a:prstGeom prst="rect">
            <a:avLst/>
          </a:prstGeom>
          <a:solidFill>
            <a:schemeClr val="bg1"/>
          </a:solidFill>
          <a:ln w="38100" cap="sq">
            <a:solidFill>
              <a:srgbClr val="CFD1D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65686" tIns="32843" rIns="65686" bIns="32843" rtlCol="0" anchor="ctr"/>
          <a:lstStyle/>
          <a:p>
            <a:pPr algn="ctr"/>
            <a:endParaRPr lang="en-US" sz="747">
              <a:latin typeface="Calibri" panose="020F0502020204030204" pitchFamily="34" charset="0"/>
            </a:endParaRPr>
          </a:p>
        </p:txBody>
      </p:sp>
      <p:sp>
        <p:nvSpPr>
          <p:cNvPr id="10" name="Rectangle 3">
            <a:extLst>
              <a:ext uri="{FF2B5EF4-FFF2-40B4-BE49-F238E27FC236}">
                <a16:creationId xmlns:a16="http://schemas.microsoft.com/office/drawing/2014/main" id="{78D6D23A-B2DA-AA4C-8678-12FDF035BC57}"/>
              </a:ext>
            </a:extLst>
          </p:cNvPr>
          <p:cNvSpPr/>
          <p:nvPr/>
        </p:nvSpPr>
        <p:spPr>
          <a:xfrm>
            <a:off x="5507204" y="2642347"/>
            <a:ext cx="1591642" cy="1169894"/>
          </a:xfrm>
          <a:prstGeom prst="rect">
            <a:avLst/>
          </a:prstGeom>
          <a:solidFill>
            <a:schemeClr val="bg1"/>
          </a:solidFill>
          <a:ln w="38100" cap="sq">
            <a:solidFill>
              <a:srgbClr val="CFD1D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65686" tIns="32843" rIns="65686" bIns="32843" rtlCol="0" anchor="ctr"/>
          <a:lstStyle/>
          <a:p>
            <a:pPr algn="ctr"/>
            <a:endParaRPr lang="en-US" sz="747">
              <a:latin typeface="Calibri" panose="020F0502020204030204" pitchFamily="34" charset="0"/>
            </a:endParaRPr>
          </a:p>
        </p:txBody>
      </p:sp>
      <p:sp>
        <p:nvSpPr>
          <p:cNvPr id="11" name="Rectangle 3">
            <a:extLst>
              <a:ext uri="{FF2B5EF4-FFF2-40B4-BE49-F238E27FC236}">
                <a16:creationId xmlns:a16="http://schemas.microsoft.com/office/drawing/2014/main" id="{6C99393B-76AE-6045-A02F-8F7C8BE68A86}"/>
              </a:ext>
            </a:extLst>
          </p:cNvPr>
          <p:cNvSpPr/>
          <p:nvPr/>
        </p:nvSpPr>
        <p:spPr>
          <a:xfrm>
            <a:off x="2045533" y="2642347"/>
            <a:ext cx="1591642" cy="1169894"/>
          </a:xfrm>
          <a:prstGeom prst="rect">
            <a:avLst/>
          </a:prstGeom>
          <a:solidFill>
            <a:schemeClr val="bg1"/>
          </a:solidFill>
          <a:ln w="38100" cap="sq">
            <a:solidFill>
              <a:srgbClr val="CFD1D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65686" tIns="32843" rIns="65686" bIns="32843" rtlCol="0" anchor="ctr"/>
          <a:lstStyle/>
          <a:p>
            <a:pPr algn="ctr"/>
            <a:endParaRPr lang="en-US" sz="747">
              <a:latin typeface="Calibri" panose="020F0502020204030204" pitchFamily="34" charset="0"/>
            </a:endParaRPr>
          </a:p>
        </p:txBody>
      </p:sp>
      <p:sp>
        <p:nvSpPr>
          <p:cNvPr id="12" name="Rectangle 3">
            <a:extLst>
              <a:ext uri="{FF2B5EF4-FFF2-40B4-BE49-F238E27FC236}">
                <a16:creationId xmlns:a16="http://schemas.microsoft.com/office/drawing/2014/main" id="{869413D3-72A1-2445-98D9-34053455948E}"/>
              </a:ext>
            </a:extLst>
          </p:cNvPr>
          <p:cNvSpPr/>
          <p:nvPr/>
        </p:nvSpPr>
        <p:spPr>
          <a:xfrm>
            <a:off x="3776369" y="2642347"/>
            <a:ext cx="1591642" cy="1169894"/>
          </a:xfrm>
          <a:prstGeom prst="rect">
            <a:avLst/>
          </a:prstGeom>
          <a:solidFill>
            <a:schemeClr val="bg1"/>
          </a:solidFill>
          <a:ln w="38100" cap="sq">
            <a:solidFill>
              <a:srgbClr val="CFD1D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65686" tIns="32843" rIns="65686" bIns="32843" rtlCol="0" anchor="ctr"/>
          <a:lstStyle/>
          <a:p>
            <a:pPr algn="ctr"/>
            <a:endParaRPr lang="en-US" sz="747">
              <a:latin typeface="Calibri" panose="020F0502020204030204" pitchFamily="34" charset="0"/>
            </a:endParaRPr>
          </a:p>
        </p:txBody>
      </p:sp>
      <p:sp>
        <p:nvSpPr>
          <p:cNvPr id="13" name="Rectangle 3">
            <a:extLst>
              <a:ext uri="{FF2B5EF4-FFF2-40B4-BE49-F238E27FC236}">
                <a16:creationId xmlns:a16="http://schemas.microsoft.com/office/drawing/2014/main" id="{06DD070C-8E55-3540-AC45-E72AA4F09067}"/>
              </a:ext>
            </a:extLst>
          </p:cNvPr>
          <p:cNvSpPr/>
          <p:nvPr/>
        </p:nvSpPr>
        <p:spPr>
          <a:xfrm>
            <a:off x="315202" y="3939989"/>
            <a:ext cx="1591642" cy="1169894"/>
          </a:xfrm>
          <a:prstGeom prst="rect">
            <a:avLst/>
          </a:prstGeom>
          <a:solidFill>
            <a:schemeClr val="bg1"/>
          </a:solidFill>
          <a:ln w="38100" cap="sq">
            <a:solidFill>
              <a:srgbClr val="CFD1D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65686" tIns="32843" rIns="65686" bIns="32843" rtlCol="0" anchor="ctr"/>
          <a:lstStyle/>
          <a:p>
            <a:pPr algn="ctr"/>
            <a:endParaRPr lang="en-US" sz="747">
              <a:latin typeface="Calibri" panose="020F0502020204030204" pitchFamily="34" charset="0"/>
            </a:endParaRPr>
          </a:p>
        </p:txBody>
      </p:sp>
      <p:sp>
        <p:nvSpPr>
          <p:cNvPr id="14" name="Rectangle 3">
            <a:extLst>
              <a:ext uri="{FF2B5EF4-FFF2-40B4-BE49-F238E27FC236}">
                <a16:creationId xmlns:a16="http://schemas.microsoft.com/office/drawing/2014/main" id="{F750318A-C2D4-074A-AFA7-49EC95091306}"/>
              </a:ext>
            </a:extLst>
          </p:cNvPr>
          <p:cNvSpPr/>
          <p:nvPr/>
        </p:nvSpPr>
        <p:spPr>
          <a:xfrm>
            <a:off x="5507204" y="3942550"/>
            <a:ext cx="1591642" cy="1169894"/>
          </a:xfrm>
          <a:prstGeom prst="rect">
            <a:avLst/>
          </a:prstGeom>
          <a:solidFill>
            <a:schemeClr val="bg1"/>
          </a:solidFill>
          <a:ln w="38100" cap="sq">
            <a:solidFill>
              <a:srgbClr val="CFD1D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65686" tIns="32843" rIns="65686" bIns="32843" rtlCol="0" anchor="ctr"/>
          <a:lstStyle/>
          <a:p>
            <a:pPr algn="ctr"/>
            <a:endParaRPr lang="en-US" sz="747">
              <a:latin typeface="Calibri" panose="020F0502020204030204" pitchFamily="34" charset="0"/>
            </a:endParaRPr>
          </a:p>
        </p:txBody>
      </p:sp>
      <p:sp>
        <p:nvSpPr>
          <p:cNvPr id="15" name="Rectangle 3">
            <a:extLst>
              <a:ext uri="{FF2B5EF4-FFF2-40B4-BE49-F238E27FC236}">
                <a16:creationId xmlns:a16="http://schemas.microsoft.com/office/drawing/2014/main" id="{58012DB9-E9C1-B343-913B-FCC52A618AB5}"/>
              </a:ext>
            </a:extLst>
          </p:cNvPr>
          <p:cNvSpPr/>
          <p:nvPr/>
        </p:nvSpPr>
        <p:spPr>
          <a:xfrm>
            <a:off x="2045533" y="3942550"/>
            <a:ext cx="1591642" cy="1169894"/>
          </a:xfrm>
          <a:prstGeom prst="rect">
            <a:avLst/>
          </a:prstGeom>
          <a:solidFill>
            <a:schemeClr val="bg1"/>
          </a:solidFill>
          <a:ln w="38100" cap="sq">
            <a:solidFill>
              <a:srgbClr val="CFD1D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65686" tIns="32843" rIns="65686" bIns="32843" rtlCol="0" anchor="ctr"/>
          <a:lstStyle/>
          <a:p>
            <a:pPr algn="ctr"/>
            <a:endParaRPr lang="en-US" sz="747">
              <a:latin typeface="Calibri" panose="020F0502020204030204" pitchFamily="34" charset="0"/>
            </a:endParaRPr>
          </a:p>
        </p:txBody>
      </p:sp>
      <p:sp>
        <p:nvSpPr>
          <p:cNvPr id="16" name="Rectangle 3">
            <a:extLst>
              <a:ext uri="{FF2B5EF4-FFF2-40B4-BE49-F238E27FC236}">
                <a16:creationId xmlns:a16="http://schemas.microsoft.com/office/drawing/2014/main" id="{8DF23E77-D3BF-EB4B-ACD0-C0C6716D6B14}"/>
              </a:ext>
            </a:extLst>
          </p:cNvPr>
          <p:cNvSpPr/>
          <p:nvPr/>
        </p:nvSpPr>
        <p:spPr>
          <a:xfrm>
            <a:off x="3776369" y="3942550"/>
            <a:ext cx="1591642" cy="1169894"/>
          </a:xfrm>
          <a:prstGeom prst="rect">
            <a:avLst/>
          </a:prstGeom>
          <a:solidFill>
            <a:schemeClr val="bg1"/>
          </a:solidFill>
          <a:ln w="38100" cap="sq">
            <a:solidFill>
              <a:srgbClr val="CFD1D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65686" tIns="32843" rIns="65686" bIns="32843" rtlCol="0" anchor="ctr"/>
          <a:lstStyle/>
          <a:p>
            <a:pPr algn="ctr"/>
            <a:endParaRPr lang="en-US" sz="747">
              <a:latin typeface="Calibri" panose="020F0502020204030204" pitchFamily="34" charset="0"/>
            </a:endParaRPr>
          </a:p>
        </p:txBody>
      </p:sp>
      <p:sp>
        <p:nvSpPr>
          <p:cNvPr id="17" name="Rectangle 3">
            <a:extLst>
              <a:ext uri="{FF2B5EF4-FFF2-40B4-BE49-F238E27FC236}">
                <a16:creationId xmlns:a16="http://schemas.microsoft.com/office/drawing/2014/main" id="{832A49A3-8A1D-B342-B76C-937D33507ACF}"/>
              </a:ext>
            </a:extLst>
          </p:cNvPr>
          <p:cNvSpPr/>
          <p:nvPr/>
        </p:nvSpPr>
        <p:spPr>
          <a:xfrm>
            <a:off x="7239598" y="1358154"/>
            <a:ext cx="1591642" cy="1169894"/>
          </a:xfrm>
          <a:prstGeom prst="rect">
            <a:avLst/>
          </a:prstGeom>
          <a:solidFill>
            <a:schemeClr val="bg1"/>
          </a:solidFill>
          <a:ln w="38100" cap="sq">
            <a:solidFill>
              <a:srgbClr val="CFD1D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65686" tIns="32843" rIns="65686" bIns="32843" rtlCol="0" anchor="ctr"/>
          <a:lstStyle/>
          <a:p>
            <a:pPr algn="ctr"/>
            <a:endParaRPr lang="en-US" sz="747">
              <a:latin typeface="Calibri" panose="020F0502020204030204" pitchFamily="34" charset="0"/>
            </a:endParaRPr>
          </a:p>
        </p:txBody>
      </p:sp>
      <p:sp>
        <p:nvSpPr>
          <p:cNvPr id="18" name="Rectangle 3">
            <a:extLst>
              <a:ext uri="{FF2B5EF4-FFF2-40B4-BE49-F238E27FC236}">
                <a16:creationId xmlns:a16="http://schemas.microsoft.com/office/drawing/2014/main" id="{C73E3E99-8F99-8D4A-B337-6C7634677450}"/>
              </a:ext>
            </a:extLst>
          </p:cNvPr>
          <p:cNvSpPr/>
          <p:nvPr/>
        </p:nvSpPr>
        <p:spPr>
          <a:xfrm>
            <a:off x="7239618" y="2642347"/>
            <a:ext cx="1591642" cy="1169894"/>
          </a:xfrm>
          <a:prstGeom prst="rect">
            <a:avLst/>
          </a:prstGeom>
          <a:solidFill>
            <a:schemeClr val="bg1"/>
          </a:solidFill>
          <a:ln w="38100" cap="sq">
            <a:solidFill>
              <a:srgbClr val="CFD1D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65686" tIns="32843" rIns="65686" bIns="32843" rtlCol="0" anchor="ctr"/>
          <a:lstStyle/>
          <a:p>
            <a:pPr algn="ctr"/>
            <a:endParaRPr lang="en-US" sz="747">
              <a:latin typeface="Calibri" panose="020F0502020204030204" pitchFamily="34" charset="0"/>
            </a:endParaRPr>
          </a:p>
        </p:txBody>
      </p:sp>
      <p:sp>
        <p:nvSpPr>
          <p:cNvPr id="19" name="Rectangle 3">
            <a:extLst>
              <a:ext uri="{FF2B5EF4-FFF2-40B4-BE49-F238E27FC236}">
                <a16:creationId xmlns:a16="http://schemas.microsoft.com/office/drawing/2014/main" id="{2F351539-CEE6-8840-B7E9-65C620457CF9}"/>
              </a:ext>
            </a:extLst>
          </p:cNvPr>
          <p:cNvSpPr/>
          <p:nvPr/>
        </p:nvSpPr>
        <p:spPr>
          <a:xfrm>
            <a:off x="7239618" y="3942550"/>
            <a:ext cx="1591642" cy="1169894"/>
          </a:xfrm>
          <a:prstGeom prst="rect">
            <a:avLst/>
          </a:prstGeom>
          <a:solidFill>
            <a:schemeClr val="bg1"/>
          </a:solidFill>
          <a:ln w="38100" cap="sq">
            <a:solidFill>
              <a:srgbClr val="CFD1D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65686" tIns="32843" rIns="65686" bIns="32843" rtlCol="0" anchor="ctr"/>
          <a:lstStyle/>
          <a:p>
            <a:pPr algn="ctr"/>
            <a:endParaRPr lang="en-US" sz="747">
              <a:latin typeface="Calibri" panose="020F0502020204030204" pitchFamily="34" charset="0"/>
            </a:endParaRPr>
          </a:p>
        </p:txBody>
      </p:sp>
      <p:sp>
        <p:nvSpPr>
          <p:cNvPr id="20" name="Text Placeholder 5">
            <a:extLst>
              <a:ext uri="{FF2B5EF4-FFF2-40B4-BE49-F238E27FC236}">
                <a16:creationId xmlns:a16="http://schemas.microsoft.com/office/drawing/2014/main" id="{8B29E90F-6656-E047-9B70-20548432DADF}"/>
              </a:ext>
            </a:extLst>
          </p:cNvPr>
          <p:cNvSpPr>
            <a:spLocks noGrp="1"/>
          </p:cNvSpPr>
          <p:nvPr>
            <p:ph type="body" sz="quarter" idx="35" hasCustomPrompt="1"/>
          </p:nvPr>
        </p:nvSpPr>
        <p:spPr>
          <a:xfrm>
            <a:off x="330790" y="2039711"/>
            <a:ext cx="1555331" cy="470647"/>
          </a:xfrm>
          <a:prstGeom prst="rect">
            <a:avLst/>
          </a:prstGeom>
        </p:spPr>
        <p:txBody>
          <a:bodyPr lIns="91440" rIns="91440">
            <a:noAutofit/>
          </a:bodyPr>
          <a:lstStyle>
            <a:lvl1pPr marL="0" indent="0" algn="ctr">
              <a:lnSpc>
                <a:spcPct val="100000"/>
              </a:lnSpc>
              <a:spcBef>
                <a:spcPts val="0"/>
              </a:spcBef>
              <a:spcAft>
                <a:spcPts val="0"/>
              </a:spcAft>
              <a:buNone/>
              <a:defRPr sz="926" baseline="0">
                <a:solidFill>
                  <a:schemeClr val="accent1"/>
                </a:solidFill>
                <a:latin typeface="Calibri" panose="020F0502020204030204" pitchFamily="34" charset="0"/>
              </a:defRPr>
            </a:lvl1pPr>
            <a:lvl2pPr marL="0" indent="0">
              <a:defRPr/>
            </a:lvl2pPr>
            <a:lvl3pPr marL="0" indent="0">
              <a:defRPr/>
            </a:lvl3pPr>
            <a:lvl4pPr marL="0" indent="0">
              <a:defRPr/>
            </a:lvl4pPr>
            <a:lvl5pPr marL="0" indent="0">
              <a:defRPr/>
            </a:lvl5pPr>
          </a:lstStyle>
          <a:p>
            <a:pPr lvl="0"/>
            <a:r>
              <a:rPr lang="en-US"/>
              <a:t>Insert first client description</a:t>
            </a:r>
          </a:p>
        </p:txBody>
      </p:sp>
      <p:sp>
        <p:nvSpPr>
          <p:cNvPr id="21" name="Text Placeholder 8">
            <a:extLst>
              <a:ext uri="{FF2B5EF4-FFF2-40B4-BE49-F238E27FC236}">
                <a16:creationId xmlns:a16="http://schemas.microsoft.com/office/drawing/2014/main" id="{41713CF4-E3D1-7A4C-9053-A62F20E4CB42}"/>
              </a:ext>
            </a:extLst>
          </p:cNvPr>
          <p:cNvSpPr>
            <a:spLocks noGrp="1"/>
          </p:cNvSpPr>
          <p:nvPr>
            <p:ph type="body" sz="quarter" idx="109" hasCustomPrompt="1"/>
          </p:nvPr>
        </p:nvSpPr>
        <p:spPr>
          <a:xfrm>
            <a:off x="332079" y="3323758"/>
            <a:ext cx="1555331" cy="470647"/>
          </a:xfrm>
          <a:prstGeom prst="rect">
            <a:avLst/>
          </a:prstGeom>
        </p:spPr>
        <p:txBody>
          <a:bodyPr lIns="91440" rIns="91440">
            <a:noAutofit/>
          </a:bodyPr>
          <a:lstStyle>
            <a:lvl1pPr marL="0" marR="0" indent="0" algn="ctr" defTabSz="86693" rtl="0" eaLnBrk="1" fontAlgn="auto" latinLnBrk="0" hangingPunct="1">
              <a:lnSpc>
                <a:spcPct val="100000"/>
              </a:lnSpc>
              <a:spcBef>
                <a:spcPts val="0"/>
              </a:spcBef>
              <a:spcAft>
                <a:spcPts val="0"/>
              </a:spcAft>
              <a:buClr>
                <a:schemeClr val="tx1">
                  <a:lumMod val="50000"/>
                  <a:lumOff val="50000"/>
                </a:schemeClr>
              </a:buClr>
              <a:buSzPct val="100000"/>
              <a:buFont typeface="Helvetica" pitchFamily="2" charset="0"/>
              <a:buNone/>
              <a:tabLst/>
              <a:defRPr sz="926" baseline="0">
                <a:solidFill>
                  <a:schemeClr val="accent1"/>
                </a:solidFill>
                <a:latin typeface="Calibri" panose="020F0502020204030204" pitchFamily="34" charset="0"/>
              </a:defRPr>
            </a:lvl1pPr>
            <a:lvl2pPr marL="0" indent="0">
              <a:defRPr/>
            </a:lvl2pPr>
            <a:lvl3pPr marL="0" indent="0">
              <a:defRPr/>
            </a:lvl3pPr>
            <a:lvl4pPr marL="0" indent="0">
              <a:defRPr/>
            </a:lvl4pPr>
            <a:lvl5pPr marL="0" indent="0">
              <a:defRPr/>
            </a:lvl5pPr>
          </a:lstStyle>
          <a:p>
            <a:pPr marL="0" marR="0" lvl="0" indent="0" algn="ctr" defTabSz="86693" rtl="0" eaLnBrk="1" fontAlgn="auto" latinLnBrk="0" hangingPunct="1">
              <a:lnSpc>
                <a:spcPct val="100000"/>
              </a:lnSpc>
              <a:spcBef>
                <a:spcPts val="0"/>
              </a:spcBef>
              <a:spcAft>
                <a:spcPts val="407"/>
              </a:spcAft>
              <a:buClr>
                <a:schemeClr val="tx1">
                  <a:lumMod val="50000"/>
                  <a:lumOff val="50000"/>
                </a:schemeClr>
              </a:buClr>
              <a:buSzPct val="100000"/>
              <a:buFont typeface="Helvetica" pitchFamily="2" charset="0"/>
              <a:buNone/>
              <a:tabLst/>
              <a:defRPr/>
            </a:pPr>
            <a:r>
              <a:rPr lang="en-US"/>
              <a:t>Insert sixth client description</a:t>
            </a:r>
          </a:p>
        </p:txBody>
      </p:sp>
      <p:sp>
        <p:nvSpPr>
          <p:cNvPr id="22" name="Text Placeholder 11">
            <a:extLst>
              <a:ext uri="{FF2B5EF4-FFF2-40B4-BE49-F238E27FC236}">
                <a16:creationId xmlns:a16="http://schemas.microsoft.com/office/drawing/2014/main" id="{25BEF2A5-CB48-7243-A708-B6EA1472048F}"/>
              </a:ext>
            </a:extLst>
          </p:cNvPr>
          <p:cNvSpPr>
            <a:spLocks noGrp="1"/>
          </p:cNvSpPr>
          <p:nvPr>
            <p:ph type="body" sz="quarter" idx="111" hasCustomPrompt="1"/>
          </p:nvPr>
        </p:nvSpPr>
        <p:spPr>
          <a:xfrm>
            <a:off x="332079" y="4623834"/>
            <a:ext cx="1555331" cy="470647"/>
          </a:xfrm>
          <a:prstGeom prst="rect">
            <a:avLst/>
          </a:prstGeom>
        </p:spPr>
        <p:txBody>
          <a:bodyPr lIns="91440" rIns="91440">
            <a:noAutofit/>
          </a:bodyPr>
          <a:lstStyle>
            <a:lvl1pPr marL="0" marR="0" indent="0" algn="ctr" defTabSz="86693" rtl="0" eaLnBrk="1" fontAlgn="auto" latinLnBrk="0" hangingPunct="1">
              <a:lnSpc>
                <a:spcPct val="100000"/>
              </a:lnSpc>
              <a:spcBef>
                <a:spcPts val="0"/>
              </a:spcBef>
              <a:spcAft>
                <a:spcPts val="0"/>
              </a:spcAft>
              <a:buClr>
                <a:schemeClr val="tx1">
                  <a:lumMod val="50000"/>
                  <a:lumOff val="50000"/>
                </a:schemeClr>
              </a:buClr>
              <a:buSzPct val="100000"/>
              <a:buFont typeface="Helvetica" pitchFamily="2" charset="0"/>
              <a:buNone/>
              <a:tabLst/>
              <a:defRPr sz="926" baseline="0">
                <a:solidFill>
                  <a:schemeClr val="accent1"/>
                </a:solidFill>
                <a:latin typeface="Calibri" panose="020F0502020204030204" pitchFamily="34" charset="0"/>
              </a:defRPr>
            </a:lvl1pPr>
            <a:lvl2pPr marL="0" indent="0">
              <a:defRPr/>
            </a:lvl2pPr>
            <a:lvl3pPr marL="0" indent="0">
              <a:defRPr/>
            </a:lvl3pPr>
            <a:lvl4pPr marL="0" indent="0">
              <a:defRPr/>
            </a:lvl4pPr>
            <a:lvl5pPr marL="0" indent="0">
              <a:defRPr/>
            </a:lvl5pPr>
          </a:lstStyle>
          <a:p>
            <a:pPr marL="0" marR="0" lvl="0" indent="0" algn="ctr" defTabSz="86693" rtl="0" eaLnBrk="1" fontAlgn="auto" latinLnBrk="0" hangingPunct="1">
              <a:lnSpc>
                <a:spcPct val="100000"/>
              </a:lnSpc>
              <a:spcBef>
                <a:spcPts val="0"/>
              </a:spcBef>
              <a:spcAft>
                <a:spcPts val="407"/>
              </a:spcAft>
              <a:buClr>
                <a:schemeClr val="tx1">
                  <a:lumMod val="50000"/>
                  <a:lumOff val="50000"/>
                </a:schemeClr>
              </a:buClr>
              <a:buSzPct val="100000"/>
              <a:buFont typeface="Helvetica" pitchFamily="2" charset="0"/>
              <a:buNone/>
              <a:tabLst/>
              <a:defRPr/>
            </a:pPr>
            <a:r>
              <a:rPr lang="en-US"/>
              <a:t>Insert eleventh client description</a:t>
            </a:r>
          </a:p>
        </p:txBody>
      </p:sp>
      <p:sp>
        <p:nvSpPr>
          <p:cNvPr id="23" name="Text Placeholder 14">
            <a:extLst>
              <a:ext uri="{FF2B5EF4-FFF2-40B4-BE49-F238E27FC236}">
                <a16:creationId xmlns:a16="http://schemas.microsoft.com/office/drawing/2014/main" id="{9A6ECE46-7314-5B4F-8B84-FC8AEF67E415}"/>
              </a:ext>
            </a:extLst>
          </p:cNvPr>
          <p:cNvSpPr>
            <a:spLocks noGrp="1"/>
          </p:cNvSpPr>
          <p:nvPr>
            <p:ph type="body" sz="quarter" idx="113" hasCustomPrompt="1"/>
          </p:nvPr>
        </p:nvSpPr>
        <p:spPr>
          <a:xfrm>
            <a:off x="2062735" y="2039711"/>
            <a:ext cx="1555331" cy="470647"/>
          </a:xfrm>
          <a:prstGeom prst="rect">
            <a:avLst/>
          </a:prstGeom>
        </p:spPr>
        <p:txBody>
          <a:bodyPr lIns="91440" rIns="91440">
            <a:noAutofit/>
          </a:bodyPr>
          <a:lstStyle>
            <a:lvl1pPr marL="0" marR="0" indent="0" algn="ctr" defTabSz="86693" rtl="0" eaLnBrk="1" fontAlgn="auto" latinLnBrk="0" hangingPunct="1">
              <a:lnSpc>
                <a:spcPct val="100000"/>
              </a:lnSpc>
              <a:spcBef>
                <a:spcPts val="0"/>
              </a:spcBef>
              <a:spcAft>
                <a:spcPts val="0"/>
              </a:spcAft>
              <a:buClr>
                <a:schemeClr val="tx1">
                  <a:lumMod val="50000"/>
                  <a:lumOff val="50000"/>
                </a:schemeClr>
              </a:buClr>
              <a:buSzPct val="100000"/>
              <a:buFont typeface="Helvetica" pitchFamily="2" charset="0"/>
              <a:buNone/>
              <a:tabLst/>
              <a:defRPr sz="926" baseline="0">
                <a:solidFill>
                  <a:schemeClr val="accent1"/>
                </a:solidFill>
                <a:latin typeface="Calibri" panose="020F0502020204030204" pitchFamily="34" charset="0"/>
              </a:defRPr>
            </a:lvl1pPr>
            <a:lvl2pPr marL="0" indent="0">
              <a:defRPr/>
            </a:lvl2pPr>
            <a:lvl3pPr marL="0" indent="0">
              <a:defRPr/>
            </a:lvl3pPr>
            <a:lvl4pPr marL="0" indent="0">
              <a:defRPr/>
            </a:lvl4pPr>
            <a:lvl5pPr marL="0" indent="0">
              <a:defRPr/>
            </a:lvl5pPr>
          </a:lstStyle>
          <a:p>
            <a:pPr marL="0" marR="0" lvl="0" indent="0" algn="ctr" defTabSz="86693" rtl="0" eaLnBrk="1" fontAlgn="auto" latinLnBrk="0" hangingPunct="1">
              <a:lnSpc>
                <a:spcPct val="100000"/>
              </a:lnSpc>
              <a:spcBef>
                <a:spcPts val="0"/>
              </a:spcBef>
              <a:spcAft>
                <a:spcPts val="407"/>
              </a:spcAft>
              <a:buClr>
                <a:schemeClr val="tx1">
                  <a:lumMod val="50000"/>
                  <a:lumOff val="50000"/>
                </a:schemeClr>
              </a:buClr>
              <a:buSzPct val="100000"/>
              <a:buFont typeface="Helvetica" pitchFamily="2" charset="0"/>
              <a:buNone/>
              <a:tabLst/>
              <a:defRPr/>
            </a:pPr>
            <a:r>
              <a:rPr lang="en-US"/>
              <a:t>Insert second client description</a:t>
            </a:r>
          </a:p>
        </p:txBody>
      </p:sp>
      <p:sp>
        <p:nvSpPr>
          <p:cNvPr id="24" name="Text Placeholder 17">
            <a:extLst>
              <a:ext uri="{FF2B5EF4-FFF2-40B4-BE49-F238E27FC236}">
                <a16:creationId xmlns:a16="http://schemas.microsoft.com/office/drawing/2014/main" id="{F18E3E95-6D8B-2240-A435-27F982130CB8}"/>
              </a:ext>
            </a:extLst>
          </p:cNvPr>
          <p:cNvSpPr>
            <a:spLocks noGrp="1"/>
          </p:cNvSpPr>
          <p:nvPr>
            <p:ph type="body" sz="quarter" idx="115" hasCustomPrompt="1"/>
          </p:nvPr>
        </p:nvSpPr>
        <p:spPr>
          <a:xfrm>
            <a:off x="2063689" y="3323758"/>
            <a:ext cx="1555331" cy="470647"/>
          </a:xfrm>
          <a:prstGeom prst="rect">
            <a:avLst/>
          </a:prstGeom>
        </p:spPr>
        <p:txBody>
          <a:bodyPr lIns="91440" rIns="91440">
            <a:noAutofit/>
          </a:bodyPr>
          <a:lstStyle>
            <a:lvl1pPr marL="0" marR="0" indent="0" algn="ctr" defTabSz="86693" rtl="0" eaLnBrk="1" fontAlgn="auto" latinLnBrk="0" hangingPunct="1">
              <a:lnSpc>
                <a:spcPct val="100000"/>
              </a:lnSpc>
              <a:spcBef>
                <a:spcPts val="0"/>
              </a:spcBef>
              <a:spcAft>
                <a:spcPts val="0"/>
              </a:spcAft>
              <a:buClr>
                <a:schemeClr val="tx1">
                  <a:lumMod val="50000"/>
                  <a:lumOff val="50000"/>
                </a:schemeClr>
              </a:buClr>
              <a:buSzPct val="100000"/>
              <a:buFont typeface="Helvetica" pitchFamily="2" charset="0"/>
              <a:buNone/>
              <a:tabLst/>
              <a:defRPr sz="926" baseline="0">
                <a:solidFill>
                  <a:schemeClr val="accent1"/>
                </a:solidFill>
                <a:latin typeface="Calibri" panose="020F0502020204030204" pitchFamily="34" charset="0"/>
              </a:defRPr>
            </a:lvl1pPr>
            <a:lvl2pPr marL="0" indent="0">
              <a:defRPr/>
            </a:lvl2pPr>
            <a:lvl3pPr marL="0" indent="0">
              <a:defRPr/>
            </a:lvl3pPr>
            <a:lvl4pPr marL="0" indent="0">
              <a:defRPr/>
            </a:lvl4pPr>
            <a:lvl5pPr marL="0" indent="0">
              <a:defRPr/>
            </a:lvl5pPr>
          </a:lstStyle>
          <a:p>
            <a:pPr marL="0" marR="0" lvl="0" indent="0" algn="ctr" defTabSz="86693" rtl="0" eaLnBrk="1" fontAlgn="auto" latinLnBrk="0" hangingPunct="1">
              <a:lnSpc>
                <a:spcPct val="100000"/>
              </a:lnSpc>
              <a:spcBef>
                <a:spcPts val="0"/>
              </a:spcBef>
              <a:spcAft>
                <a:spcPts val="407"/>
              </a:spcAft>
              <a:buClr>
                <a:schemeClr val="tx1">
                  <a:lumMod val="50000"/>
                  <a:lumOff val="50000"/>
                </a:schemeClr>
              </a:buClr>
              <a:buSzPct val="100000"/>
              <a:buFont typeface="Helvetica" pitchFamily="2" charset="0"/>
              <a:buNone/>
              <a:tabLst/>
              <a:defRPr/>
            </a:pPr>
            <a:r>
              <a:rPr lang="en-US"/>
              <a:t>Insert seventh client description</a:t>
            </a:r>
          </a:p>
        </p:txBody>
      </p:sp>
      <p:sp>
        <p:nvSpPr>
          <p:cNvPr id="25" name="Text Placeholder 20">
            <a:extLst>
              <a:ext uri="{FF2B5EF4-FFF2-40B4-BE49-F238E27FC236}">
                <a16:creationId xmlns:a16="http://schemas.microsoft.com/office/drawing/2014/main" id="{A9F53DB7-350B-8C42-8C44-6C187DA25DF2}"/>
              </a:ext>
            </a:extLst>
          </p:cNvPr>
          <p:cNvSpPr>
            <a:spLocks noGrp="1"/>
          </p:cNvSpPr>
          <p:nvPr>
            <p:ph type="body" sz="quarter" idx="117" hasCustomPrompt="1"/>
          </p:nvPr>
        </p:nvSpPr>
        <p:spPr>
          <a:xfrm>
            <a:off x="2063689" y="4623834"/>
            <a:ext cx="1555331" cy="470647"/>
          </a:xfrm>
          <a:prstGeom prst="rect">
            <a:avLst/>
          </a:prstGeom>
        </p:spPr>
        <p:txBody>
          <a:bodyPr lIns="91440" rIns="91440">
            <a:noAutofit/>
          </a:bodyPr>
          <a:lstStyle>
            <a:lvl1pPr marL="0" marR="0" indent="0" algn="ctr" defTabSz="86693" rtl="0" eaLnBrk="1" fontAlgn="auto" latinLnBrk="0" hangingPunct="1">
              <a:lnSpc>
                <a:spcPct val="100000"/>
              </a:lnSpc>
              <a:spcBef>
                <a:spcPts val="0"/>
              </a:spcBef>
              <a:spcAft>
                <a:spcPts val="0"/>
              </a:spcAft>
              <a:buClr>
                <a:schemeClr val="tx1">
                  <a:lumMod val="50000"/>
                  <a:lumOff val="50000"/>
                </a:schemeClr>
              </a:buClr>
              <a:buSzPct val="100000"/>
              <a:buFont typeface="Helvetica" pitchFamily="2" charset="0"/>
              <a:buNone/>
              <a:tabLst/>
              <a:defRPr sz="926" baseline="0">
                <a:solidFill>
                  <a:schemeClr val="accent1"/>
                </a:solidFill>
                <a:latin typeface="Calibri" panose="020F0502020204030204" pitchFamily="34" charset="0"/>
              </a:defRPr>
            </a:lvl1pPr>
            <a:lvl2pPr marL="0" indent="0">
              <a:defRPr/>
            </a:lvl2pPr>
            <a:lvl3pPr marL="0" indent="0">
              <a:defRPr/>
            </a:lvl3pPr>
            <a:lvl4pPr marL="0" indent="0">
              <a:defRPr/>
            </a:lvl4pPr>
            <a:lvl5pPr marL="0" indent="0">
              <a:defRPr/>
            </a:lvl5pPr>
          </a:lstStyle>
          <a:p>
            <a:pPr marL="0" marR="0" lvl="0" indent="0" algn="ctr" defTabSz="86693" rtl="0" eaLnBrk="1" fontAlgn="auto" latinLnBrk="0" hangingPunct="1">
              <a:lnSpc>
                <a:spcPct val="100000"/>
              </a:lnSpc>
              <a:spcBef>
                <a:spcPts val="0"/>
              </a:spcBef>
              <a:spcAft>
                <a:spcPts val="407"/>
              </a:spcAft>
              <a:buClr>
                <a:schemeClr val="tx1">
                  <a:lumMod val="50000"/>
                  <a:lumOff val="50000"/>
                </a:schemeClr>
              </a:buClr>
              <a:buSzPct val="100000"/>
              <a:buFont typeface="Helvetica" pitchFamily="2" charset="0"/>
              <a:buNone/>
              <a:tabLst/>
              <a:defRPr/>
            </a:pPr>
            <a:r>
              <a:rPr lang="en-US"/>
              <a:t>Insert twelfth client description</a:t>
            </a:r>
          </a:p>
        </p:txBody>
      </p:sp>
      <p:sp>
        <p:nvSpPr>
          <p:cNvPr id="26" name="Text Placeholder 23">
            <a:extLst>
              <a:ext uri="{FF2B5EF4-FFF2-40B4-BE49-F238E27FC236}">
                <a16:creationId xmlns:a16="http://schemas.microsoft.com/office/drawing/2014/main" id="{FCCC55F6-6CFF-B944-AA3E-B5A9205AD616}"/>
              </a:ext>
            </a:extLst>
          </p:cNvPr>
          <p:cNvSpPr>
            <a:spLocks noGrp="1"/>
          </p:cNvSpPr>
          <p:nvPr>
            <p:ph type="body" sz="quarter" idx="119" hasCustomPrompt="1"/>
          </p:nvPr>
        </p:nvSpPr>
        <p:spPr>
          <a:xfrm>
            <a:off x="3795404" y="2039711"/>
            <a:ext cx="1555331" cy="470647"/>
          </a:xfrm>
          <a:prstGeom prst="rect">
            <a:avLst/>
          </a:prstGeom>
        </p:spPr>
        <p:txBody>
          <a:bodyPr lIns="91440" rIns="91440">
            <a:noAutofit/>
          </a:bodyPr>
          <a:lstStyle>
            <a:lvl1pPr marL="0" marR="0" indent="0" algn="ctr" defTabSz="86693" rtl="0" eaLnBrk="1" fontAlgn="auto" latinLnBrk="0" hangingPunct="1">
              <a:lnSpc>
                <a:spcPct val="100000"/>
              </a:lnSpc>
              <a:spcBef>
                <a:spcPts val="0"/>
              </a:spcBef>
              <a:spcAft>
                <a:spcPts val="0"/>
              </a:spcAft>
              <a:buClr>
                <a:schemeClr val="tx1">
                  <a:lumMod val="50000"/>
                  <a:lumOff val="50000"/>
                </a:schemeClr>
              </a:buClr>
              <a:buSzPct val="100000"/>
              <a:buFont typeface="Helvetica" pitchFamily="2" charset="0"/>
              <a:buNone/>
              <a:tabLst/>
              <a:defRPr sz="926" baseline="0">
                <a:solidFill>
                  <a:schemeClr val="accent1"/>
                </a:solidFill>
                <a:latin typeface="Calibri" panose="020F0502020204030204" pitchFamily="34" charset="0"/>
              </a:defRPr>
            </a:lvl1pPr>
            <a:lvl2pPr marL="0" indent="0">
              <a:defRPr/>
            </a:lvl2pPr>
            <a:lvl3pPr marL="0" indent="0">
              <a:defRPr/>
            </a:lvl3pPr>
            <a:lvl4pPr marL="0" indent="0">
              <a:defRPr/>
            </a:lvl4pPr>
            <a:lvl5pPr marL="0" indent="0">
              <a:defRPr/>
            </a:lvl5pPr>
          </a:lstStyle>
          <a:p>
            <a:pPr marL="0" marR="0" lvl="0" indent="0" algn="ctr" defTabSz="86693" rtl="0" eaLnBrk="1" fontAlgn="auto" latinLnBrk="0" hangingPunct="1">
              <a:lnSpc>
                <a:spcPct val="100000"/>
              </a:lnSpc>
              <a:spcBef>
                <a:spcPts val="0"/>
              </a:spcBef>
              <a:spcAft>
                <a:spcPts val="407"/>
              </a:spcAft>
              <a:buClr>
                <a:schemeClr val="tx1">
                  <a:lumMod val="50000"/>
                  <a:lumOff val="50000"/>
                </a:schemeClr>
              </a:buClr>
              <a:buSzPct val="100000"/>
              <a:buFont typeface="Helvetica" pitchFamily="2" charset="0"/>
              <a:buNone/>
              <a:tabLst/>
              <a:defRPr/>
            </a:pPr>
            <a:r>
              <a:rPr lang="en-US"/>
              <a:t>Insert third client description</a:t>
            </a:r>
          </a:p>
        </p:txBody>
      </p:sp>
      <p:sp>
        <p:nvSpPr>
          <p:cNvPr id="27" name="Text Placeholder 26">
            <a:extLst>
              <a:ext uri="{FF2B5EF4-FFF2-40B4-BE49-F238E27FC236}">
                <a16:creationId xmlns:a16="http://schemas.microsoft.com/office/drawing/2014/main" id="{EF4FDF1B-34CA-074E-97D8-4AE51EDFAA7C}"/>
              </a:ext>
            </a:extLst>
          </p:cNvPr>
          <p:cNvSpPr>
            <a:spLocks noGrp="1"/>
          </p:cNvSpPr>
          <p:nvPr>
            <p:ph type="body" sz="quarter" idx="121" hasCustomPrompt="1"/>
          </p:nvPr>
        </p:nvSpPr>
        <p:spPr>
          <a:xfrm>
            <a:off x="3794524" y="3323758"/>
            <a:ext cx="1555331" cy="470647"/>
          </a:xfrm>
          <a:prstGeom prst="rect">
            <a:avLst/>
          </a:prstGeom>
        </p:spPr>
        <p:txBody>
          <a:bodyPr lIns="91440" rIns="91440">
            <a:noAutofit/>
          </a:bodyPr>
          <a:lstStyle>
            <a:lvl1pPr marL="0" marR="0" indent="0" algn="ctr" defTabSz="86693" rtl="0" eaLnBrk="1" fontAlgn="auto" latinLnBrk="0" hangingPunct="1">
              <a:lnSpc>
                <a:spcPct val="100000"/>
              </a:lnSpc>
              <a:spcBef>
                <a:spcPts val="0"/>
              </a:spcBef>
              <a:spcAft>
                <a:spcPts val="0"/>
              </a:spcAft>
              <a:buClr>
                <a:schemeClr val="tx1">
                  <a:lumMod val="50000"/>
                  <a:lumOff val="50000"/>
                </a:schemeClr>
              </a:buClr>
              <a:buSzPct val="100000"/>
              <a:buFont typeface="Helvetica" pitchFamily="2" charset="0"/>
              <a:buNone/>
              <a:tabLst/>
              <a:defRPr sz="926" baseline="0">
                <a:solidFill>
                  <a:schemeClr val="accent1"/>
                </a:solidFill>
                <a:latin typeface="Calibri" panose="020F0502020204030204" pitchFamily="34" charset="0"/>
              </a:defRPr>
            </a:lvl1pPr>
            <a:lvl2pPr marL="0" indent="0">
              <a:defRPr/>
            </a:lvl2pPr>
            <a:lvl3pPr marL="0" indent="0">
              <a:defRPr/>
            </a:lvl3pPr>
            <a:lvl4pPr marL="0" indent="0">
              <a:defRPr/>
            </a:lvl4pPr>
            <a:lvl5pPr marL="0" indent="0">
              <a:defRPr/>
            </a:lvl5pPr>
          </a:lstStyle>
          <a:p>
            <a:pPr marL="0" marR="0" lvl="0" indent="0" algn="ctr" defTabSz="86693" rtl="0" eaLnBrk="1" fontAlgn="auto" latinLnBrk="0" hangingPunct="1">
              <a:lnSpc>
                <a:spcPct val="100000"/>
              </a:lnSpc>
              <a:spcBef>
                <a:spcPts val="0"/>
              </a:spcBef>
              <a:spcAft>
                <a:spcPts val="407"/>
              </a:spcAft>
              <a:buClr>
                <a:schemeClr val="tx1">
                  <a:lumMod val="50000"/>
                  <a:lumOff val="50000"/>
                </a:schemeClr>
              </a:buClr>
              <a:buSzPct val="100000"/>
              <a:buFont typeface="Helvetica" pitchFamily="2" charset="0"/>
              <a:buNone/>
              <a:tabLst/>
              <a:defRPr/>
            </a:pPr>
            <a:r>
              <a:rPr lang="en-US"/>
              <a:t>Insert eighth client description</a:t>
            </a:r>
          </a:p>
        </p:txBody>
      </p:sp>
      <p:sp>
        <p:nvSpPr>
          <p:cNvPr id="28" name="Text Placeholder 29">
            <a:extLst>
              <a:ext uri="{FF2B5EF4-FFF2-40B4-BE49-F238E27FC236}">
                <a16:creationId xmlns:a16="http://schemas.microsoft.com/office/drawing/2014/main" id="{33B7022C-CD17-E64A-91BD-D36352ADFBD5}"/>
              </a:ext>
            </a:extLst>
          </p:cNvPr>
          <p:cNvSpPr>
            <a:spLocks noGrp="1"/>
          </p:cNvSpPr>
          <p:nvPr>
            <p:ph type="body" sz="quarter" idx="123" hasCustomPrompt="1"/>
          </p:nvPr>
        </p:nvSpPr>
        <p:spPr>
          <a:xfrm>
            <a:off x="5524557" y="2039711"/>
            <a:ext cx="1555331" cy="470647"/>
          </a:xfrm>
          <a:prstGeom prst="rect">
            <a:avLst/>
          </a:prstGeom>
        </p:spPr>
        <p:txBody>
          <a:bodyPr lIns="91440" rIns="91440">
            <a:noAutofit/>
          </a:bodyPr>
          <a:lstStyle>
            <a:lvl1pPr marL="0" marR="0" indent="0" algn="ctr" defTabSz="86693" rtl="0" eaLnBrk="1" fontAlgn="auto" latinLnBrk="0" hangingPunct="1">
              <a:lnSpc>
                <a:spcPct val="100000"/>
              </a:lnSpc>
              <a:spcBef>
                <a:spcPts val="0"/>
              </a:spcBef>
              <a:spcAft>
                <a:spcPts val="0"/>
              </a:spcAft>
              <a:buClr>
                <a:schemeClr val="tx1">
                  <a:lumMod val="50000"/>
                  <a:lumOff val="50000"/>
                </a:schemeClr>
              </a:buClr>
              <a:buSzPct val="100000"/>
              <a:buFont typeface="Helvetica" pitchFamily="2" charset="0"/>
              <a:buNone/>
              <a:tabLst/>
              <a:defRPr sz="926" baseline="0">
                <a:solidFill>
                  <a:schemeClr val="accent1"/>
                </a:solidFill>
                <a:latin typeface="Calibri" panose="020F0502020204030204" pitchFamily="34" charset="0"/>
              </a:defRPr>
            </a:lvl1pPr>
            <a:lvl2pPr marL="0" indent="0">
              <a:defRPr/>
            </a:lvl2pPr>
            <a:lvl3pPr marL="0" indent="0">
              <a:defRPr/>
            </a:lvl3pPr>
            <a:lvl4pPr marL="0" indent="0">
              <a:defRPr/>
            </a:lvl4pPr>
            <a:lvl5pPr marL="0" indent="0">
              <a:defRPr/>
            </a:lvl5pPr>
          </a:lstStyle>
          <a:p>
            <a:pPr marL="0" marR="0" lvl="0" indent="0" algn="ctr" defTabSz="86693" rtl="0" eaLnBrk="1" fontAlgn="auto" latinLnBrk="0" hangingPunct="1">
              <a:lnSpc>
                <a:spcPct val="100000"/>
              </a:lnSpc>
              <a:spcBef>
                <a:spcPts val="0"/>
              </a:spcBef>
              <a:spcAft>
                <a:spcPts val="407"/>
              </a:spcAft>
              <a:buClr>
                <a:schemeClr val="tx1">
                  <a:lumMod val="50000"/>
                  <a:lumOff val="50000"/>
                </a:schemeClr>
              </a:buClr>
              <a:buSzPct val="100000"/>
              <a:buFont typeface="Helvetica" pitchFamily="2" charset="0"/>
              <a:buNone/>
              <a:tabLst/>
              <a:defRPr/>
            </a:pPr>
            <a:r>
              <a:rPr lang="en-US"/>
              <a:t>Insert fourth client description</a:t>
            </a:r>
          </a:p>
        </p:txBody>
      </p:sp>
      <p:sp>
        <p:nvSpPr>
          <p:cNvPr id="29" name="Text Placeholder 32">
            <a:extLst>
              <a:ext uri="{FF2B5EF4-FFF2-40B4-BE49-F238E27FC236}">
                <a16:creationId xmlns:a16="http://schemas.microsoft.com/office/drawing/2014/main" id="{8C2ECE7C-884F-7E4F-9A20-EDCF9CAADC09}"/>
              </a:ext>
            </a:extLst>
          </p:cNvPr>
          <p:cNvSpPr>
            <a:spLocks noGrp="1"/>
          </p:cNvSpPr>
          <p:nvPr>
            <p:ph type="body" sz="quarter" idx="125" hasCustomPrompt="1"/>
          </p:nvPr>
        </p:nvSpPr>
        <p:spPr>
          <a:xfrm>
            <a:off x="5525359" y="3323758"/>
            <a:ext cx="1555331" cy="470647"/>
          </a:xfrm>
          <a:prstGeom prst="rect">
            <a:avLst/>
          </a:prstGeom>
        </p:spPr>
        <p:txBody>
          <a:bodyPr lIns="91440" rIns="91440">
            <a:noAutofit/>
          </a:bodyPr>
          <a:lstStyle>
            <a:lvl1pPr marL="0" marR="0" indent="0" algn="ctr" defTabSz="86693" rtl="0" eaLnBrk="1" fontAlgn="auto" latinLnBrk="0" hangingPunct="1">
              <a:lnSpc>
                <a:spcPct val="100000"/>
              </a:lnSpc>
              <a:spcBef>
                <a:spcPts val="0"/>
              </a:spcBef>
              <a:spcAft>
                <a:spcPts val="0"/>
              </a:spcAft>
              <a:buClr>
                <a:schemeClr val="tx1">
                  <a:lumMod val="50000"/>
                  <a:lumOff val="50000"/>
                </a:schemeClr>
              </a:buClr>
              <a:buSzPct val="100000"/>
              <a:buFont typeface="Helvetica" pitchFamily="2" charset="0"/>
              <a:buNone/>
              <a:tabLst/>
              <a:defRPr sz="926" baseline="0">
                <a:solidFill>
                  <a:schemeClr val="accent1"/>
                </a:solidFill>
                <a:latin typeface="Calibri" panose="020F0502020204030204" pitchFamily="34" charset="0"/>
              </a:defRPr>
            </a:lvl1pPr>
            <a:lvl2pPr marL="0" indent="0">
              <a:defRPr/>
            </a:lvl2pPr>
            <a:lvl3pPr marL="0" indent="0">
              <a:defRPr/>
            </a:lvl3pPr>
            <a:lvl4pPr marL="0" indent="0">
              <a:defRPr/>
            </a:lvl4pPr>
            <a:lvl5pPr marL="0" indent="0">
              <a:defRPr/>
            </a:lvl5pPr>
          </a:lstStyle>
          <a:p>
            <a:pPr marL="0" marR="0" lvl="0" indent="0" algn="ctr" defTabSz="86693" rtl="0" eaLnBrk="1" fontAlgn="auto" latinLnBrk="0" hangingPunct="1">
              <a:lnSpc>
                <a:spcPct val="100000"/>
              </a:lnSpc>
              <a:spcBef>
                <a:spcPts val="0"/>
              </a:spcBef>
              <a:spcAft>
                <a:spcPts val="407"/>
              </a:spcAft>
              <a:buClr>
                <a:schemeClr val="tx1">
                  <a:lumMod val="50000"/>
                  <a:lumOff val="50000"/>
                </a:schemeClr>
              </a:buClr>
              <a:buSzPct val="100000"/>
              <a:buFont typeface="Helvetica" pitchFamily="2" charset="0"/>
              <a:buNone/>
              <a:tabLst/>
              <a:defRPr/>
            </a:pPr>
            <a:r>
              <a:rPr lang="en-US"/>
              <a:t>Insert ninth client description</a:t>
            </a:r>
          </a:p>
        </p:txBody>
      </p:sp>
      <p:sp>
        <p:nvSpPr>
          <p:cNvPr id="30" name="Text Placeholder 35">
            <a:extLst>
              <a:ext uri="{FF2B5EF4-FFF2-40B4-BE49-F238E27FC236}">
                <a16:creationId xmlns:a16="http://schemas.microsoft.com/office/drawing/2014/main" id="{37B04970-0804-0D4C-96BE-2F66896FC545}"/>
              </a:ext>
            </a:extLst>
          </p:cNvPr>
          <p:cNvSpPr>
            <a:spLocks noGrp="1"/>
          </p:cNvSpPr>
          <p:nvPr>
            <p:ph type="body" sz="quarter" idx="127" hasCustomPrompt="1"/>
          </p:nvPr>
        </p:nvSpPr>
        <p:spPr>
          <a:xfrm>
            <a:off x="7256995" y="2039711"/>
            <a:ext cx="1555331" cy="470647"/>
          </a:xfrm>
          <a:prstGeom prst="rect">
            <a:avLst/>
          </a:prstGeom>
        </p:spPr>
        <p:txBody>
          <a:bodyPr lIns="91440" rIns="91440">
            <a:noAutofit/>
          </a:bodyPr>
          <a:lstStyle>
            <a:lvl1pPr marL="0" marR="0" indent="0" algn="ctr" defTabSz="86693" rtl="0" eaLnBrk="1" fontAlgn="auto" latinLnBrk="0" hangingPunct="1">
              <a:lnSpc>
                <a:spcPct val="100000"/>
              </a:lnSpc>
              <a:spcBef>
                <a:spcPts val="0"/>
              </a:spcBef>
              <a:spcAft>
                <a:spcPts val="0"/>
              </a:spcAft>
              <a:buClr>
                <a:schemeClr val="tx1">
                  <a:lumMod val="50000"/>
                  <a:lumOff val="50000"/>
                </a:schemeClr>
              </a:buClr>
              <a:buSzPct val="100000"/>
              <a:buFont typeface="Helvetica" pitchFamily="2" charset="0"/>
              <a:buNone/>
              <a:tabLst/>
              <a:defRPr sz="926" baseline="0">
                <a:solidFill>
                  <a:schemeClr val="accent1"/>
                </a:solidFill>
                <a:latin typeface="Calibri" panose="020F0502020204030204" pitchFamily="34" charset="0"/>
              </a:defRPr>
            </a:lvl1pPr>
            <a:lvl2pPr marL="0" indent="0">
              <a:defRPr/>
            </a:lvl2pPr>
            <a:lvl3pPr marL="0" indent="0">
              <a:defRPr/>
            </a:lvl3pPr>
            <a:lvl4pPr marL="0" indent="0">
              <a:defRPr/>
            </a:lvl4pPr>
            <a:lvl5pPr marL="0" indent="0">
              <a:defRPr/>
            </a:lvl5pPr>
          </a:lstStyle>
          <a:p>
            <a:pPr marL="0" marR="0" lvl="0" indent="0" algn="ctr" defTabSz="86693" rtl="0" eaLnBrk="1" fontAlgn="auto" latinLnBrk="0" hangingPunct="1">
              <a:lnSpc>
                <a:spcPct val="100000"/>
              </a:lnSpc>
              <a:spcBef>
                <a:spcPts val="0"/>
              </a:spcBef>
              <a:spcAft>
                <a:spcPts val="407"/>
              </a:spcAft>
              <a:buClr>
                <a:schemeClr val="tx1">
                  <a:lumMod val="50000"/>
                  <a:lumOff val="50000"/>
                </a:schemeClr>
              </a:buClr>
              <a:buSzPct val="100000"/>
              <a:buFont typeface="Helvetica" pitchFamily="2" charset="0"/>
              <a:buNone/>
              <a:tabLst/>
              <a:defRPr/>
            </a:pPr>
            <a:r>
              <a:rPr lang="en-US"/>
              <a:t>Insert fifth client description</a:t>
            </a:r>
          </a:p>
        </p:txBody>
      </p:sp>
      <p:sp>
        <p:nvSpPr>
          <p:cNvPr id="31" name="Text Placeholder 38">
            <a:extLst>
              <a:ext uri="{FF2B5EF4-FFF2-40B4-BE49-F238E27FC236}">
                <a16:creationId xmlns:a16="http://schemas.microsoft.com/office/drawing/2014/main" id="{3DFE5D68-23C6-AC4B-A833-3DFCFE360B4A}"/>
              </a:ext>
            </a:extLst>
          </p:cNvPr>
          <p:cNvSpPr>
            <a:spLocks noGrp="1"/>
          </p:cNvSpPr>
          <p:nvPr>
            <p:ph type="body" sz="quarter" idx="129" hasCustomPrompt="1"/>
          </p:nvPr>
        </p:nvSpPr>
        <p:spPr>
          <a:xfrm>
            <a:off x="7253550" y="3323758"/>
            <a:ext cx="1555331" cy="470647"/>
          </a:xfrm>
          <a:prstGeom prst="rect">
            <a:avLst/>
          </a:prstGeom>
        </p:spPr>
        <p:txBody>
          <a:bodyPr lIns="91440" rIns="91440">
            <a:noAutofit/>
          </a:bodyPr>
          <a:lstStyle>
            <a:lvl1pPr marL="0" marR="0" indent="0" algn="ctr" defTabSz="86693" rtl="0" eaLnBrk="1" fontAlgn="auto" latinLnBrk="0" hangingPunct="1">
              <a:lnSpc>
                <a:spcPct val="100000"/>
              </a:lnSpc>
              <a:spcBef>
                <a:spcPts val="0"/>
              </a:spcBef>
              <a:spcAft>
                <a:spcPts val="0"/>
              </a:spcAft>
              <a:buClr>
                <a:schemeClr val="tx1">
                  <a:lumMod val="50000"/>
                  <a:lumOff val="50000"/>
                </a:schemeClr>
              </a:buClr>
              <a:buSzPct val="100000"/>
              <a:buFont typeface="Helvetica" pitchFamily="2" charset="0"/>
              <a:buNone/>
              <a:tabLst/>
              <a:defRPr sz="926" baseline="0">
                <a:solidFill>
                  <a:schemeClr val="accent1"/>
                </a:solidFill>
                <a:latin typeface="Calibri" panose="020F0502020204030204" pitchFamily="34" charset="0"/>
              </a:defRPr>
            </a:lvl1pPr>
            <a:lvl2pPr marL="0" indent="0">
              <a:defRPr/>
            </a:lvl2pPr>
            <a:lvl3pPr marL="0" indent="0">
              <a:defRPr/>
            </a:lvl3pPr>
            <a:lvl4pPr marL="0" indent="0">
              <a:defRPr/>
            </a:lvl4pPr>
            <a:lvl5pPr marL="0" indent="0">
              <a:defRPr/>
            </a:lvl5pPr>
          </a:lstStyle>
          <a:p>
            <a:pPr marL="0" marR="0" lvl="0" indent="0" algn="ctr" defTabSz="86693" rtl="0" eaLnBrk="1" fontAlgn="auto" latinLnBrk="0" hangingPunct="1">
              <a:lnSpc>
                <a:spcPct val="100000"/>
              </a:lnSpc>
              <a:spcBef>
                <a:spcPts val="0"/>
              </a:spcBef>
              <a:spcAft>
                <a:spcPts val="407"/>
              </a:spcAft>
              <a:buClr>
                <a:schemeClr val="tx1">
                  <a:lumMod val="50000"/>
                  <a:lumOff val="50000"/>
                </a:schemeClr>
              </a:buClr>
              <a:buSzPct val="100000"/>
              <a:buFont typeface="Helvetica" pitchFamily="2" charset="0"/>
              <a:buNone/>
              <a:tabLst/>
              <a:defRPr/>
            </a:pPr>
            <a:r>
              <a:rPr lang="en-US"/>
              <a:t>Insert tenth client description</a:t>
            </a:r>
          </a:p>
        </p:txBody>
      </p:sp>
      <p:sp>
        <p:nvSpPr>
          <p:cNvPr id="32" name="Picture Placeholder 36">
            <a:extLst>
              <a:ext uri="{FF2B5EF4-FFF2-40B4-BE49-F238E27FC236}">
                <a16:creationId xmlns:a16="http://schemas.microsoft.com/office/drawing/2014/main" id="{86B7F649-B537-2040-8D18-8587A418E9D4}"/>
              </a:ext>
            </a:extLst>
          </p:cNvPr>
          <p:cNvSpPr>
            <a:spLocks noGrp="1"/>
          </p:cNvSpPr>
          <p:nvPr>
            <p:ph type="pic" sz="quarter" idx="136" hasCustomPrompt="1"/>
          </p:nvPr>
        </p:nvSpPr>
        <p:spPr>
          <a:xfrm>
            <a:off x="330074" y="1373976"/>
            <a:ext cx="1555331" cy="658906"/>
          </a:xfrm>
          <a:prstGeom prst="rect">
            <a:avLst/>
          </a:prstGeom>
          <a:noFill/>
        </p:spPr>
        <p:txBody>
          <a:bodyPr tIns="0" bIns="0" anchor="ctr"/>
          <a:lstStyle>
            <a:lvl1pPr marL="0" marR="0" indent="0" algn="ctr" defTabSz="86693" rtl="0" eaLnBrk="1" fontAlgn="auto" latinLnBrk="0" hangingPunct="1">
              <a:lnSpc>
                <a:spcPct val="100000"/>
              </a:lnSpc>
              <a:spcBef>
                <a:spcPts val="0"/>
              </a:spcBef>
              <a:spcAft>
                <a:spcPts val="0"/>
              </a:spcAft>
              <a:buClrTx/>
              <a:buSzTx/>
              <a:buFontTx/>
              <a:buNone/>
              <a:tabLst/>
              <a:defRPr b="1">
                <a:latin typeface="Calibri" panose="020F0502020204030204" pitchFamily="34" charset="0"/>
              </a:defRPr>
            </a:lvl1pPr>
          </a:lstStyle>
          <a:p>
            <a:r>
              <a:rPr lang="en-US"/>
              <a:t>Picture</a:t>
            </a:r>
          </a:p>
        </p:txBody>
      </p:sp>
      <p:sp>
        <p:nvSpPr>
          <p:cNvPr id="33" name="Picture Placeholder 36">
            <a:extLst>
              <a:ext uri="{FF2B5EF4-FFF2-40B4-BE49-F238E27FC236}">
                <a16:creationId xmlns:a16="http://schemas.microsoft.com/office/drawing/2014/main" id="{BB1354F9-4456-9D49-9448-C9E74E50829C}"/>
              </a:ext>
            </a:extLst>
          </p:cNvPr>
          <p:cNvSpPr>
            <a:spLocks noGrp="1"/>
          </p:cNvSpPr>
          <p:nvPr>
            <p:ph type="pic" sz="quarter" idx="137" hasCustomPrompt="1"/>
          </p:nvPr>
        </p:nvSpPr>
        <p:spPr>
          <a:xfrm>
            <a:off x="332079" y="2656370"/>
            <a:ext cx="1555331" cy="658906"/>
          </a:xfrm>
          <a:prstGeom prst="rect">
            <a:avLst/>
          </a:prstGeom>
          <a:noFill/>
        </p:spPr>
        <p:txBody>
          <a:bodyPr tIns="0" bIns="0" anchor="ctr"/>
          <a:lstStyle>
            <a:lvl1pPr marL="0" indent="0" algn="ctr">
              <a:spcBef>
                <a:spcPts val="0"/>
              </a:spcBef>
              <a:buNone/>
              <a:defRPr b="1">
                <a:latin typeface="Calibri" panose="020F0502020204030204" pitchFamily="34" charset="0"/>
              </a:defRPr>
            </a:lvl1pPr>
          </a:lstStyle>
          <a:p>
            <a:r>
              <a:rPr lang="en-US"/>
              <a:t>Picture</a:t>
            </a:r>
          </a:p>
        </p:txBody>
      </p:sp>
      <p:sp>
        <p:nvSpPr>
          <p:cNvPr id="34" name="Picture Placeholder 36">
            <a:extLst>
              <a:ext uri="{FF2B5EF4-FFF2-40B4-BE49-F238E27FC236}">
                <a16:creationId xmlns:a16="http://schemas.microsoft.com/office/drawing/2014/main" id="{A824A8EB-36EB-E44A-AE6C-8E35AEB64AC9}"/>
              </a:ext>
            </a:extLst>
          </p:cNvPr>
          <p:cNvSpPr>
            <a:spLocks noGrp="1"/>
          </p:cNvSpPr>
          <p:nvPr>
            <p:ph type="pic" sz="quarter" idx="138" hasCustomPrompt="1"/>
          </p:nvPr>
        </p:nvSpPr>
        <p:spPr>
          <a:xfrm>
            <a:off x="332079" y="3957825"/>
            <a:ext cx="1555331" cy="658906"/>
          </a:xfrm>
          <a:prstGeom prst="rect">
            <a:avLst/>
          </a:prstGeom>
          <a:noFill/>
        </p:spPr>
        <p:txBody>
          <a:bodyPr tIns="0" bIns="0" anchor="ctr"/>
          <a:lstStyle>
            <a:lvl1pPr marL="0" indent="0" algn="ctr">
              <a:spcBef>
                <a:spcPts val="0"/>
              </a:spcBef>
              <a:buNone/>
              <a:defRPr b="1">
                <a:latin typeface="Calibri" panose="020F0502020204030204" pitchFamily="34" charset="0"/>
              </a:defRPr>
            </a:lvl1pPr>
          </a:lstStyle>
          <a:p>
            <a:r>
              <a:rPr lang="en-US"/>
              <a:t>Picture</a:t>
            </a:r>
          </a:p>
        </p:txBody>
      </p:sp>
      <p:sp>
        <p:nvSpPr>
          <p:cNvPr id="35" name="Picture Placeholder 36">
            <a:extLst>
              <a:ext uri="{FF2B5EF4-FFF2-40B4-BE49-F238E27FC236}">
                <a16:creationId xmlns:a16="http://schemas.microsoft.com/office/drawing/2014/main" id="{EF074BBD-BC1C-7843-B134-B9535E1BD77E}"/>
              </a:ext>
            </a:extLst>
          </p:cNvPr>
          <p:cNvSpPr>
            <a:spLocks noGrp="1"/>
          </p:cNvSpPr>
          <p:nvPr>
            <p:ph type="pic" sz="quarter" idx="139" hasCustomPrompt="1"/>
          </p:nvPr>
        </p:nvSpPr>
        <p:spPr>
          <a:xfrm>
            <a:off x="2062735" y="1373976"/>
            <a:ext cx="1555331" cy="658906"/>
          </a:xfrm>
          <a:prstGeom prst="rect">
            <a:avLst/>
          </a:prstGeom>
          <a:noFill/>
        </p:spPr>
        <p:txBody>
          <a:bodyPr tIns="0" bIns="0" anchor="ctr"/>
          <a:lstStyle>
            <a:lvl1pPr marL="0" marR="0" indent="0" algn="ctr" defTabSz="86693" rtl="0" eaLnBrk="1" fontAlgn="auto" latinLnBrk="0" hangingPunct="1">
              <a:lnSpc>
                <a:spcPct val="100000"/>
              </a:lnSpc>
              <a:spcBef>
                <a:spcPts val="0"/>
              </a:spcBef>
              <a:spcAft>
                <a:spcPts val="0"/>
              </a:spcAft>
              <a:buClrTx/>
              <a:buSzTx/>
              <a:buFontTx/>
              <a:buNone/>
              <a:tabLst/>
              <a:defRPr b="1">
                <a:latin typeface="Calibri" panose="020F0502020204030204" pitchFamily="34" charset="0"/>
              </a:defRPr>
            </a:lvl1pPr>
          </a:lstStyle>
          <a:p>
            <a:r>
              <a:rPr lang="en-US"/>
              <a:t>Picture</a:t>
            </a:r>
          </a:p>
        </p:txBody>
      </p:sp>
      <p:sp>
        <p:nvSpPr>
          <p:cNvPr id="36" name="Picture Placeholder 36">
            <a:extLst>
              <a:ext uri="{FF2B5EF4-FFF2-40B4-BE49-F238E27FC236}">
                <a16:creationId xmlns:a16="http://schemas.microsoft.com/office/drawing/2014/main" id="{98950AC6-5E35-0C4A-A349-6994BD245F85}"/>
              </a:ext>
            </a:extLst>
          </p:cNvPr>
          <p:cNvSpPr>
            <a:spLocks noGrp="1"/>
          </p:cNvSpPr>
          <p:nvPr>
            <p:ph type="pic" sz="quarter" idx="140" hasCustomPrompt="1"/>
          </p:nvPr>
        </p:nvSpPr>
        <p:spPr>
          <a:xfrm>
            <a:off x="2063689" y="2655979"/>
            <a:ext cx="1555331" cy="658906"/>
          </a:xfrm>
          <a:prstGeom prst="rect">
            <a:avLst/>
          </a:prstGeom>
          <a:noFill/>
        </p:spPr>
        <p:txBody>
          <a:bodyPr tIns="0" bIns="0" anchor="ctr"/>
          <a:lstStyle>
            <a:lvl1pPr marL="0" indent="0" algn="ctr">
              <a:spcBef>
                <a:spcPts val="0"/>
              </a:spcBef>
              <a:buNone/>
              <a:defRPr b="1">
                <a:latin typeface="Calibri" panose="020F0502020204030204" pitchFamily="34" charset="0"/>
              </a:defRPr>
            </a:lvl1pPr>
          </a:lstStyle>
          <a:p>
            <a:r>
              <a:rPr lang="en-US"/>
              <a:t>Picture</a:t>
            </a:r>
          </a:p>
        </p:txBody>
      </p:sp>
      <p:sp>
        <p:nvSpPr>
          <p:cNvPr id="37" name="Picture Placeholder 36">
            <a:extLst>
              <a:ext uri="{FF2B5EF4-FFF2-40B4-BE49-F238E27FC236}">
                <a16:creationId xmlns:a16="http://schemas.microsoft.com/office/drawing/2014/main" id="{9FF10947-D843-4043-AAE4-263EA9E8CD03}"/>
              </a:ext>
            </a:extLst>
          </p:cNvPr>
          <p:cNvSpPr>
            <a:spLocks noGrp="1"/>
          </p:cNvSpPr>
          <p:nvPr>
            <p:ph type="pic" sz="quarter" idx="141" hasCustomPrompt="1"/>
          </p:nvPr>
        </p:nvSpPr>
        <p:spPr>
          <a:xfrm>
            <a:off x="2063689" y="3957825"/>
            <a:ext cx="1555331" cy="658906"/>
          </a:xfrm>
          <a:prstGeom prst="rect">
            <a:avLst/>
          </a:prstGeom>
          <a:noFill/>
        </p:spPr>
        <p:txBody>
          <a:bodyPr tIns="0" bIns="0" anchor="ctr"/>
          <a:lstStyle>
            <a:lvl1pPr marL="0" indent="0" algn="ctr">
              <a:spcBef>
                <a:spcPts val="0"/>
              </a:spcBef>
              <a:buNone/>
              <a:defRPr b="1">
                <a:latin typeface="Calibri" panose="020F0502020204030204" pitchFamily="34" charset="0"/>
              </a:defRPr>
            </a:lvl1pPr>
          </a:lstStyle>
          <a:p>
            <a:r>
              <a:rPr lang="en-US"/>
              <a:t>Picture</a:t>
            </a:r>
          </a:p>
        </p:txBody>
      </p:sp>
      <p:sp>
        <p:nvSpPr>
          <p:cNvPr id="38" name="Picture Placeholder 36">
            <a:extLst>
              <a:ext uri="{FF2B5EF4-FFF2-40B4-BE49-F238E27FC236}">
                <a16:creationId xmlns:a16="http://schemas.microsoft.com/office/drawing/2014/main" id="{BDBBEE5C-111B-4149-BE96-CCF432E8065B}"/>
              </a:ext>
            </a:extLst>
          </p:cNvPr>
          <p:cNvSpPr>
            <a:spLocks noGrp="1"/>
          </p:cNvSpPr>
          <p:nvPr>
            <p:ph type="pic" sz="quarter" idx="142" hasCustomPrompt="1"/>
          </p:nvPr>
        </p:nvSpPr>
        <p:spPr>
          <a:xfrm>
            <a:off x="3795404" y="1373976"/>
            <a:ext cx="1555331" cy="658906"/>
          </a:xfrm>
          <a:prstGeom prst="rect">
            <a:avLst/>
          </a:prstGeom>
          <a:noFill/>
        </p:spPr>
        <p:txBody>
          <a:bodyPr tIns="0" bIns="0" anchor="ctr"/>
          <a:lstStyle>
            <a:lvl1pPr marL="0" indent="0" algn="ctr">
              <a:spcBef>
                <a:spcPts val="0"/>
              </a:spcBef>
              <a:buNone/>
              <a:defRPr b="1">
                <a:latin typeface="Calibri" panose="020F0502020204030204" pitchFamily="34" charset="0"/>
              </a:defRPr>
            </a:lvl1pPr>
          </a:lstStyle>
          <a:p>
            <a:r>
              <a:rPr lang="en-US"/>
              <a:t>Picture</a:t>
            </a:r>
          </a:p>
        </p:txBody>
      </p:sp>
      <p:sp>
        <p:nvSpPr>
          <p:cNvPr id="39" name="Picture Placeholder 36">
            <a:extLst>
              <a:ext uri="{FF2B5EF4-FFF2-40B4-BE49-F238E27FC236}">
                <a16:creationId xmlns:a16="http://schemas.microsoft.com/office/drawing/2014/main" id="{10492872-8DE0-A749-88B9-44280E2C4893}"/>
              </a:ext>
            </a:extLst>
          </p:cNvPr>
          <p:cNvSpPr>
            <a:spLocks noGrp="1"/>
          </p:cNvSpPr>
          <p:nvPr>
            <p:ph type="pic" sz="quarter" idx="143" hasCustomPrompt="1"/>
          </p:nvPr>
        </p:nvSpPr>
        <p:spPr>
          <a:xfrm>
            <a:off x="3794524" y="2655979"/>
            <a:ext cx="1555331" cy="658906"/>
          </a:xfrm>
          <a:prstGeom prst="rect">
            <a:avLst/>
          </a:prstGeom>
          <a:noFill/>
        </p:spPr>
        <p:txBody>
          <a:bodyPr tIns="0" bIns="0" anchor="ctr"/>
          <a:lstStyle>
            <a:lvl1pPr marL="0" indent="0" algn="ctr">
              <a:spcBef>
                <a:spcPts val="0"/>
              </a:spcBef>
              <a:buNone/>
              <a:defRPr b="1">
                <a:latin typeface="Calibri" panose="020F0502020204030204" pitchFamily="34" charset="0"/>
              </a:defRPr>
            </a:lvl1pPr>
          </a:lstStyle>
          <a:p>
            <a:r>
              <a:rPr lang="en-US"/>
              <a:t>Picture</a:t>
            </a:r>
          </a:p>
        </p:txBody>
      </p:sp>
      <p:sp>
        <p:nvSpPr>
          <p:cNvPr id="40" name="Picture Placeholder 36">
            <a:extLst>
              <a:ext uri="{FF2B5EF4-FFF2-40B4-BE49-F238E27FC236}">
                <a16:creationId xmlns:a16="http://schemas.microsoft.com/office/drawing/2014/main" id="{14214CD7-0073-6B49-9788-B9DB45CCC9B7}"/>
              </a:ext>
            </a:extLst>
          </p:cNvPr>
          <p:cNvSpPr>
            <a:spLocks noGrp="1"/>
          </p:cNvSpPr>
          <p:nvPr>
            <p:ph type="pic" sz="quarter" idx="144" hasCustomPrompt="1"/>
          </p:nvPr>
        </p:nvSpPr>
        <p:spPr>
          <a:xfrm>
            <a:off x="3794524" y="3957825"/>
            <a:ext cx="1555331" cy="658906"/>
          </a:xfrm>
          <a:prstGeom prst="rect">
            <a:avLst/>
          </a:prstGeom>
          <a:noFill/>
        </p:spPr>
        <p:txBody>
          <a:bodyPr tIns="0" bIns="0" anchor="ctr"/>
          <a:lstStyle>
            <a:lvl1pPr marL="0" indent="0" algn="ctr">
              <a:spcBef>
                <a:spcPts val="0"/>
              </a:spcBef>
              <a:buNone/>
              <a:defRPr b="1">
                <a:latin typeface="Calibri" panose="020F0502020204030204" pitchFamily="34" charset="0"/>
              </a:defRPr>
            </a:lvl1pPr>
          </a:lstStyle>
          <a:p>
            <a:r>
              <a:rPr lang="en-US"/>
              <a:t>Picture</a:t>
            </a:r>
          </a:p>
        </p:txBody>
      </p:sp>
      <p:sp>
        <p:nvSpPr>
          <p:cNvPr id="41" name="Picture Placeholder 36">
            <a:extLst>
              <a:ext uri="{FF2B5EF4-FFF2-40B4-BE49-F238E27FC236}">
                <a16:creationId xmlns:a16="http://schemas.microsoft.com/office/drawing/2014/main" id="{399C2FF5-5CA6-CC45-AA57-E6B71227276D}"/>
              </a:ext>
            </a:extLst>
          </p:cNvPr>
          <p:cNvSpPr>
            <a:spLocks noGrp="1"/>
          </p:cNvSpPr>
          <p:nvPr>
            <p:ph type="pic" sz="quarter" idx="145" hasCustomPrompt="1"/>
          </p:nvPr>
        </p:nvSpPr>
        <p:spPr>
          <a:xfrm>
            <a:off x="5524557" y="1373976"/>
            <a:ext cx="1555331" cy="658906"/>
          </a:xfrm>
          <a:prstGeom prst="rect">
            <a:avLst/>
          </a:prstGeom>
          <a:noFill/>
        </p:spPr>
        <p:txBody>
          <a:bodyPr tIns="0" bIns="0" anchor="ctr"/>
          <a:lstStyle>
            <a:lvl1pPr marL="0" indent="0" algn="ctr">
              <a:spcBef>
                <a:spcPts val="0"/>
              </a:spcBef>
              <a:buNone/>
              <a:defRPr b="1">
                <a:latin typeface="Calibri" panose="020F0502020204030204" pitchFamily="34" charset="0"/>
              </a:defRPr>
            </a:lvl1pPr>
          </a:lstStyle>
          <a:p>
            <a:r>
              <a:rPr lang="en-US"/>
              <a:t>Picture</a:t>
            </a:r>
          </a:p>
        </p:txBody>
      </p:sp>
      <p:sp>
        <p:nvSpPr>
          <p:cNvPr id="42" name="Picture Placeholder 36">
            <a:extLst>
              <a:ext uri="{FF2B5EF4-FFF2-40B4-BE49-F238E27FC236}">
                <a16:creationId xmlns:a16="http://schemas.microsoft.com/office/drawing/2014/main" id="{CEF63DD1-B980-374F-B99B-69F0BEF82424}"/>
              </a:ext>
            </a:extLst>
          </p:cNvPr>
          <p:cNvSpPr>
            <a:spLocks noGrp="1"/>
          </p:cNvSpPr>
          <p:nvPr>
            <p:ph type="pic" sz="quarter" idx="146" hasCustomPrompt="1"/>
          </p:nvPr>
        </p:nvSpPr>
        <p:spPr>
          <a:xfrm>
            <a:off x="5525359" y="2655979"/>
            <a:ext cx="1555331" cy="658906"/>
          </a:xfrm>
          <a:prstGeom prst="rect">
            <a:avLst/>
          </a:prstGeom>
          <a:noFill/>
        </p:spPr>
        <p:txBody>
          <a:bodyPr tIns="0" bIns="0" anchor="ctr"/>
          <a:lstStyle>
            <a:lvl1pPr marL="0" indent="0" algn="ctr">
              <a:spcBef>
                <a:spcPts val="0"/>
              </a:spcBef>
              <a:buNone/>
              <a:defRPr b="1">
                <a:latin typeface="Calibri" panose="020F0502020204030204" pitchFamily="34" charset="0"/>
              </a:defRPr>
            </a:lvl1pPr>
          </a:lstStyle>
          <a:p>
            <a:r>
              <a:rPr lang="en-US"/>
              <a:t>Picture</a:t>
            </a:r>
          </a:p>
        </p:txBody>
      </p:sp>
      <p:sp>
        <p:nvSpPr>
          <p:cNvPr id="43" name="Picture Placeholder 36">
            <a:extLst>
              <a:ext uri="{FF2B5EF4-FFF2-40B4-BE49-F238E27FC236}">
                <a16:creationId xmlns:a16="http://schemas.microsoft.com/office/drawing/2014/main" id="{AD36D1CD-D133-C545-B452-2F5CCE838A2C}"/>
              </a:ext>
            </a:extLst>
          </p:cNvPr>
          <p:cNvSpPr>
            <a:spLocks noGrp="1"/>
          </p:cNvSpPr>
          <p:nvPr>
            <p:ph type="pic" sz="quarter" idx="147" hasCustomPrompt="1"/>
          </p:nvPr>
        </p:nvSpPr>
        <p:spPr>
          <a:xfrm>
            <a:off x="5525359" y="3957825"/>
            <a:ext cx="1555331" cy="658906"/>
          </a:xfrm>
          <a:prstGeom prst="rect">
            <a:avLst/>
          </a:prstGeom>
          <a:noFill/>
        </p:spPr>
        <p:txBody>
          <a:bodyPr tIns="0" bIns="0" anchor="ctr"/>
          <a:lstStyle>
            <a:lvl1pPr marL="0" indent="0" algn="ctr">
              <a:spcBef>
                <a:spcPts val="0"/>
              </a:spcBef>
              <a:buNone/>
              <a:defRPr b="1">
                <a:latin typeface="Calibri" panose="020F0502020204030204" pitchFamily="34" charset="0"/>
              </a:defRPr>
            </a:lvl1pPr>
          </a:lstStyle>
          <a:p>
            <a:r>
              <a:rPr lang="en-US"/>
              <a:t>Picture</a:t>
            </a:r>
          </a:p>
        </p:txBody>
      </p:sp>
      <p:sp>
        <p:nvSpPr>
          <p:cNvPr id="44" name="Picture Placeholder 36">
            <a:extLst>
              <a:ext uri="{FF2B5EF4-FFF2-40B4-BE49-F238E27FC236}">
                <a16:creationId xmlns:a16="http://schemas.microsoft.com/office/drawing/2014/main" id="{51F10D17-64A2-5E4D-8A66-12EF8E9536B8}"/>
              </a:ext>
            </a:extLst>
          </p:cNvPr>
          <p:cNvSpPr>
            <a:spLocks noGrp="1"/>
          </p:cNvSpPr>
          <p:nvPr>
            <p:ph type="pic" sz="quarter" idx="148" hasCustomPrompt="1"/>
          </p:nvPr>
        </p:nvSpPr>
        <p:spPr>
          <a:xfrm>
            <a:off x="7256995" y="1373976"/>
            <a:ext cx="1555331" cy="658906"/>
          </a:xfrm>
          <a:prstGeom prst="rect">
            <a:avLst/>
          </a:prstGeom>
          <a:noFill/>
        </p:spPr>
        <p:txBody>
          <a:bodyPr tIns="0" bIns="0" anchor="ctr"/>
          <a:lstStyle>
            <a:lvl1pPr marL="0" indent="0" algn="ctr">
              <a:spcBef>
                <a:spcPts val="0"/>
              </a:spcBef>
              <a:buNone/>
              <a:defRPr b="1">
                <a:latin typeface="Calibri" panose="020F0502020204030204" pitchFamily="34" charset="0"/>
              </a:defRPr>
            </a:lvl1pPr>
          </a:lstStyle>
          <a:p>
            <a:r>
              <a:rPr lang="en-US"/>
              <a:t>Picture</a:t>
            </a:r>
          </a:p>
        </p:txBody>
      </p:sp>
      <p:sp>
        <p:nvSpPr>
          <p:cNvPr id="45" name="Picture Placeholder 36">
            <a:extLst>
              <a:ext uri="{FF2B5EF4-FFF2-40B4-BE49-F238E27FC236}">
                <a16:creationId xmlns:a16="http://schemas.microsoft.com/office/drawing/2014/main" id="{F7F15483-E1C8-2640-B0EF-220C8739143C}"/>
              </a:ext>
            </a:extLst>
          </p:cNvPr>
          <p:cNvSpPr>
            <a:spLocks noGrp="1"/>
          </p:cNvSpPr>
          <p:nvPr>
            <p:ph type="pic" sz="quarter" idx="149" hasCustomPrompt="1"/>
          </p:nvPr>
        </p:nvSpPr>
        <p:spPr>
          <a:xfrm>
            <a:off x="7253550" y="2655979"/>
            <a:ext cx="1555331" cy="658906"/>
          </a:xfrm>
          <a:prstGeom prst="rect">
            <a:avLst/>
          </a:prstGeom>
          <a:noFill/>
        </p:spPr>
        <p:txBody>
          <a:bodyPr tIns="0" bIns="0" anchor="ctr"/>
          <a:lstStyle>
            <a:lvl1pPr marL="0" indent="0" algn="ctr">
              <a:spcBef>
                <a:spcPts val="0"/>
              </a:spcBef>
              <a:buNone/>
              <a:defRPr b="1">
                <a:latin typeface="Calibri" panose="020F0502020204030204" pitchFamily="34" charset="0"/>
              </a:defRPr>
            </a:lvl1pPr>
          </a:lstStyle>
          <a:p>
            <a:r>
              <a:rPr lang="en-US"/>
              <a:t>Picture</a:t>
            </a:r>
          </a:p>
        </p:txBody>
      </p:sp>
      <p:sp>
        <p:nvSpPr>
          <p:cNvPr id="46" name="Picture Placeholder 36">
            <a:extLst>
              <a:ext uri="{FF2B5EF4-FFF2-40B4-BE49-F238E27FC236}">
                <a16:creationId xmlns:a16="http://schemas.microsoft.com/office/drawing/2014/main" id="{67F54ADB-3970-7645-A47B-AAEAA13EA41E}"/>
              </a:ext>
            </a:extLst>
          </p:cNvPr>
          <p:cNvSpPr>
            <a:spLocks noGrp="1"/>
          </p:cNvSpPr>
          <p:nvPr>
            <p:ph type="pic" sz="quarter" idx="150" hasCustomPrompt="1"/>
          </p:nvPr>
        </p:nvSpPr>
        <p:spPr>
          <a:xfrm>
            <a:off x="7253550" y="3957825"/>
            <a:ext cx="1555331" cy="658906"/>
          </a:xfrm>
          <a:prstGeom prst="rect">
            <a:avLst/>
          </a:prstGeom>
          <a:noFill/>
        </p:spPr>
        <p:txBody>
          <a:bodyPr tIns="0" bIns="0" anchor="ctr"/>
          <a:lstStyle>
            <a:lvl1pPr marL="0" indent="0" algn="ctr">
              <a:spcBef>
                <a:spcPts val="0"/>
              </a:spcBef>
              <a:buNone/>
              <a:defRPr b="1">
                <a:latin typeface="Calibri" panose="020F0502020204030204" pitchFamily="34" charset="0"/>
              </a:defRPr>
            </a:lvl1pPr>
          </a:lstStyle>
          <a:p>
            <a:r>
              <a:rPr lang="en-US"/>
              <a:t>Picture</a:t>
            </a:r>
          </a:p>
        </p:txBody>
      </p:sp>
      <p:sp>
        <p:nvSpPr>
          <p:cNvPr id="47" name="Text Placeholder 66">
            <a:extLst>
              <a:ext uri="{FF2B5EF4-FFF2-40B4-BE49-F238E27FC236}">
                <a16:creationId xmlns:a16="http://schemas.microsoft.com/office/drawing/2014/main" id="{0597D919-9FC9-3F47-978C-6DB005838655}"/>
              </a:ext>
            </a:extLst>
          </p:cNvPr>
          <p:cNvSpPr>
            <a:spLocks noGrp="1"/>
          </p:cNvSpPr>
          <p:nvPr>
            <p:ph type="body" sz="quarter" idx="153" hasCustomPrompt="1"/>
          </p:nvPr>
        </p:nvSpPr>
        <p:spPr>
          <a:xfrm>
            <a:off x="3794524" y="4623834"/>
            <a:ext cx="1555331" cy="470647"/>
          </a:xfrm>
          <a:noFill/>
        </p:spPr>
        <p:txBody>
          <a:bodyPr lIns="91440" rIns="91440"/>
          <a:lstStyle>
            <a:lvl1pPr marL="0" indent="0" algn="ctr">
              <a:lnSpc>
                <a:spcPct val="100000"/>
              </a:lnSpc>
              <a:spcBef>
                <a:spcPts val="0"/>
              </a:spcBef>
              <a:spcAft>
                <a:spcPts val="0"/>
              </a:spcAft>
              <a:buFontTx/>
              <a:buNone/>
              <a:defRPr sz="926">
                <a:solidFill>
                  <a:schemeClr val="accent1"/>
                </a:solidFill>
              </a:defRPr>
            </a:lvl1pPr>
          </a:lstStyle>
          <a:p>
            <a:r>
              <a:rPr lang="en-US"/>
              <a:t>Insert thirteenth client description</a:t>
            </a:r>
          </a:p>
        </p:txBody>
      </p:sp>
      <p:sp>
        <p:nvSpPr>
          <p:cNvPr id="48" name="Text Placeholder 69">
            <a:extLst>
              <a:ext uri="{FF2B5EF4-FFF2-40B4-BE49-F238E27FC236}">
                <a16:creationId xmlns:a16="http://schemas.microsoft.com/office/drawing/2014/main" id="{E7986E26-111C-5244-AEAD-96AC744A09F6}"/>
              </a:ext>
            </a:extLst>
          </p:cNvPr>
          <p:cNvSpPr>
            <a:spLocks noGrp="1"/>
          </p:cNvSpPr>
          <p:nvPr>
            <p:ph type="body" sz="quarter" idx="154" hasCustomPrompt="1"/>
          </p:nvPr>
        </p:nvSpPr>
        <p:spPr>
          <a:xfrm>
            <a:off x="5525359" y="4623834"/>
            <a:ext cx="1555331" cy="470647"/>
          </a:xfrm>
          <a:noFill/>
        </p:spPr>
        <p:txBody>
          <a:bodyPr lIns="91440" rIns="91440"/>
          <a:lstStyle>
            <a:lvl1pPr marL="0" indent="0" algn="ctr">
              <a:lnSpc>
                <a:spcPct val="100000"/>
              </a:lnSpc>
              <a:spcBef>
                <a:spcPts val="0"/>
              </a:spcBef>
              <a:spcAft>
                <a:spcPts val="0"/>
              </a:spcAft>
              <a:buNone/>
              <a:defRPr sz="926">
                <a:solidFill>
                  <a:schemeClr val="accent1"/>
                </a:solidFill>
              </a:defRPr>
            </a:lvl1pPr>
          </a:lstStyle>
          <a:p>
            <a:r>
              <a:rPr lang="en-US"/>
              <a:t>Insert fourteenth client description</a:t>
            </a:r>
          </a:p>
        </p:txBody>
      </p:sp>
      <p:sp>
        <p:nvSpPr>
          <p:cNvPr id="49" name="Text Placeholder 90">
            <a:extLst>
              <a:ext uri="{FF2B5EF4-FFF2-40B4-BE49-F238E27FC236}">
                <a16:creationId xmlns:a16="http://schemas.microsoft.com/office/drawing/2014/main" id="{E801F65D-6C2E-2044-970C-2A0DC8E2C55F}"/>
              </a:ext>
            </a:extLst>
          </p:cNvPr>
          <p:cNvSpPr>
            <a:spLocks noGrp="1"/>
          </p:cNvSpPr>
          <p:nvPr>
            <p:ph type="body" sz="quarter" idx="155" hasCustomPrompt="1"/>
          </p:nvPr>
        </p:nvSpPr>
        <p:spPr>
          <a:xfrm>
            <a:off x="7253550" y="4623834"/>
            <a:ext cx="1555331" cy="470647"/>
          </a:xfrm>
          <a:noFill/>
        </p:spPr>
        <p:txBody>
          <a:bodyPr lIns="91440" rIns="91440"/>
          <a:lstStyle>
            <a:lvl1pPr marL="0" indent="0" algn="ctr">
              <a:lnSpc>
                <a:spcPct val="100000"/>
              </a:lnSpc>
              <a:spcBef>
                <a:spcPts val="0"/>
              </a:spcBef>
              <a:spcAft>
                <a:spcPts val="0"/>
              </a:spcAft>
              <a:buNone/>
              <a:defRPr sz="926">
                <a:solidFill>
                  <a:schemeClr val="accent1"/>
                </a:solidFill>
              </a:defRPr>
            </a:lvl1pPr>
          </a:lstStyle>
          <a:p>
            <a:r>
              <a:rPr lang="en-US"/>
              <a:t>Insert fifteenth client description</a:t>
            </a:r>
          </a:p>
        </p:txBody>
      </p:sp>
      <p:sp>
        <p:nvSpPr>
          <p:cNvPr id="52" name="Slide Number Placeholder 7">
            <a:extLst>
              <a:ext uri="{FF2B5EF4-FFF2-40B4-BE49-F238E27FC236}">
                <a16:creationId xmlns:a16="http://schemas.microsoft.com/office/drawing/2014/main" id="{30B1C18C-4EED-D249-8649-516F12803BAF}"/>
              </a:ext>
            </a:extLst>
          </p:cNvPr>
          <p:cNvSpPr>
            <a:spLocks noGrp="1"/>
          </p:cNvSpPr>
          <p:nvPr>
            <p:ph type="sldNum" sz="quarter" idx="4"/>
          </p:nvPr>
        </p:nvSpPr>
        <p:spPr>
          <a:xfrm>
            <a:off x="8538814" y="5125756"/>
            <a:ext cx="302594" cy="248771"/>
          </a:xfrm>
          <a:prstGeom prst="rect">
            <a:avLst/>
          </a:prstGeom>
        </p:spPr>
        <p:txBody>
          <a:bodyPr vert="horz" lIns="0" tIns="0" rIns="0" bIns="0" rtlCol="0" anchor="b" anchorCtr="0">
            <a:noAutofit/>
          </a:bodyPr>
          <a:lstStyle>
            <a:lvl1pPr algn="r">
              <a:defRPr sz="662">
                <a:solidFill>
                  <a:srgbClr val="58595B"/>
                </a:solidFill>
                <a:latin typeface="Calibri" panose="020F0502020204030204" pitchFamily="34" charset="0"/>
                <a:cs typeface="Calibri" panose="020F0502020204030204" pitchFamily="34" charset="0"/>
              </a:defRPr>
            </a:lvl1pPr>
          </a:lstStyle>
          <a:p>
            <a:fld id="{495CDFE8-06BB-8C4A-81DE-67EF32F50FC9}" type="slidenum">
              <a:rPr lang="en-US" smtClean="0"/>
              <a:pPr/>
              <a:t>‹N°›</a:t>
            </a:fld>
            <a:endParaRPr lang="en-US"/>
          </a:p>
        </p:txBody>
      </p:sp>
      <p:sp>
        <p:nvSpPr>
          <p:cNvPr id="53" name="Footer Placeholder 2">
            <a:extLst>
              <a:ext uri="{FF2B5EF4-FFF2-40B4-BE49-F238E27FC236}">
                <a16:creationId xmlns:a16="http://schemas.microsoft.com/office/drawing/2014/main" id="{0F4569DC-8151-0741-A317-CD44E49844EB}"/>
              </a:ext>
            </a:extLst>
          </p:cNvPr>
          <p:cNvSpPr>
            <a:spLocks noGrp="1"/>
          </p:cNvSpPr>
          <p:nvPr>
            <p:ph type="ftr" sz="quarter" idx="3"/>
          </p:nvPr>
        </p:nvSpPr>
        <p:spPr>
          <a:xfrm>
            <a:off x="302594" y="5130928"/>
            <a:ext cx="8236220" cy="248771"/>
          </a:xfrm>
          <a:prstGeom prst="rect">
            <a:avLst/>
          </a:prstGeom>
        </p:spPr>
        <p:txBody>
          <a:bodyPr vert="horz" lIns="0" tIns="0" rIns="0" bIns="0" rtlCol="0" anchor="b"/>
          <a:lstStyle>
            <a:lvl1pPr algn="r">
              <a:defRPr lang="en-US" sz="794" b="1" kern="1200">
                <a:solidFill>
                  <a:srgbClr val="58595B"/>
                </a:solidFill>
                <a:latin typeface="Calibri" panose="020F0502020204030204" pitchFamily="34" charset="0"/>
                <a:ea typeface="+mn-ea"/>
                <a:cs typeface="Calibri" panose="020F0502020204030204" pitchFamily="34" charset="0"/>
              </a:defRPr>
            </a:lvl1pPr>
          </a:lstStyle>
          <a:p>
            <a:endParaRPr lang="en-US"/>
          </a:p>
        </p:txBody>
      </p:sp>
    </p:spTree>
    <p:extLst>
      <p:ext uri="{BB962C8B-B14F-4D97-AF65-F5344CB8AC3E}">
        <p14:creationId xmlns:p14="http://schemas.microsoft.com/office/powerpoint/2010/main" val="974533548"/>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p:cSld name="20 Tombstones (5 x 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620119-675B-374B-BF40-20CDC42134FD}"/>
              </a:ext>
            </a:extLst>
          </p:cNvPr>
          <p:cNvSpPr>
            <a:spLocks noGrp="1"/>
          </p:cNvSpPr>
          <p:nvPr>
            <p:ph type="title" hasCustomPrompt="1"/>
          </p:nvPr>
        </p:nvSpPr>
        <p:spPr/>
        <p:txBody>
          <a:bodyPr/>
          <a:lstStyle>
            <a:lvl1pPr>
              <a:defRPr/>
            </a:lvl1pPr>
          </a:lstStyle>
          <a:p>
            <a:r>
              <a:rPr lang="en-US"/>
              <a:t>Page Title</a:t>
            </a:r>
          </a:p>
        </p:txBody>
      </p:sp>
      <p:sp>
        <p:nvSpPr>
          <p:cNvPr id="5" name="Rectangle 3">
            <a:extLst>
              <a:ext uri="{FF2B5EF4-FFF2-40B4-BE49-F238E27FC236}">
                <a16:creationId xmlns:a16="http://schemas.microsoft.com/office/drawing/2014/main" id="{7614A8DC-3AEA-4F48-B796-C7AD98A02C4C}"/>
              </a:ext>
            </a:extLst>
          </p:cNvPr>
          <p:cNvSpPr/>
          <p:nvPr/>
        </p:nvSpPr>
        <p:spPr>
          <a:xfrm>
            <a:off x="314698" y="1358153"/>
            <a:ext cx="1591642" cy="853888"/>
          </a:xfrm>
          <a:prstGeom prst="rect">
            <a:avLst/>
          </a:prstGeom>
          <a:solidFill>
            <a:schemeClr val="bg1"/>
          </a:solidFill>
          <a:ln w="38100" cap="sq">
            <a:solidFill>
              <a:srgbClr val="CFD1D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65686" tIns="32843" rIns="65686" bIns="32843" rtlCol="0" anchor="ctr"/>
          <a:lstStyle/>
          <a:p>
            <a:pPr algn="ctr"/>
            <a:endParaRPr lang="en-US" sz="747">
              <a:latin typeface="Calibri" panose="020F0502020204030204" pitchFamily="34" charset="0"/>
            </a:endParaRPr>
          </a:p>
        </p:txBody>
      </p:sp>
      <p:sp>
        <p:nvSpPr>
          <p:cNvPr id="6" name="Rectangle 3">
            <a:extLst>
              <a:ext uri="{FF2B5EF4-FFF2-40B4-BE49-F238E27FC236}">
                <a16:creationId xmlns:a16="http://schemas.microsoft.com/office/drawing/2014/main" id="{76D92FA2-EABD-B448-A332-E4D028E60A27}"/>
              </a:ext>
            </a:extLst>
          </p:cNvPr>
          <p:cNvSpPr/>
          <p:nvPr/>
        </p:nvSpPr>
        <p:spPr>
          <a:xfrm>
            <a:off x="5507204" y="1358153"/>
            <a:ext cx="1591642" cy="853888"/>
          </a:xfrm>
          <a:prstGeom prst="rect">
            <a:avLst/>
          </a:prstGeom>
          <a:solidFill>
            <a:schemeClr val="bg1"/>
          </a:solidFill>
          <a:ln w="38100" cap="sq">
            <a:solidFill>
              <a:srgbClr val="CFD1D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65686" tIns="32843" rIns="65686" bIns="32843" rtlCol="0" anchor="ctr"/>
          <a:lstStyle/>
          <a:p>
            <a:pPr algn="ctr"/>
            <a:endParaRPr lang="en-US" sz="747">
              <a:latin typeface="Calibri" panose="020F0502020204030204" pitchFamily="34" charset="0"/>
            </a:endParaRPr>
          </a:p>
        </p:txBody>
      </p:sp>
      <p:sp>
        <p:nvSpPr>
          <p:cNvPr id="7" name="Rectangle 3">
            <a:extLst>
              <a:ext uri="{FF2B5EF4-FFF2-40B4-BE49-F238E27FC236}">
                <a16:creationId xmlns:a16="http://schemas.microsoft.com/office/drawing/2014/main" id="{7626DA07-78FD-9648-B9F8-6D5023C5EB86}"/>
              </a:ext>
            </a:extLst>
          </p:cNvPr>
          <p:cNvSpPr/>
          <p:nvPr/>
        </p:nvSpPr>
        <p:spPr>
          <a:xfrm>
            <a:off x="2045533" y="1358153"/>
            <a:ext cx="1591642" cy="853888"/>
          </a:xfrm>
          <a:prstGeom prst="rect">
            <a:avLst/>
          </a:prstGeom>
          <a:solidFill>
            <a:schemeClr val="bg1"/>
          </a:solidFill>
          <a:ln w="38100" cap="sq">
            <a:solidFill>
              <a:srgbClr val="CFD1D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65686" tIns="32843" rIns="65686" bIns="32843" rtlCol="0" anchor="ctr"/>
          <a:lstStyle/>
          <a:p>
            <a:pPr algn="ctr"/>
            <a:endParaRPr lang="en-US" sz="747">
              <a:latin typeface="Calibri" panose="020F0502020204030204" pitchFamily="34" charset="0"/>
            </a:endParaRPr>
          </a:p>
        </p:txBody>
      </p:sp>
      <p:sp>
        <p:nvSpPr>
          <p:cNvPr id="8" name="Rectangle 3">
            <a:extLst>
              <a:ext uri="{FF2B5EF4-FFF2-40B4-BE49-F238E27FC236}">
                <a16:creationId xmlns:a16="http://schemas.microsoft.com/office/drawing/2014/main" id="{7C9E8201-1A27-8C4C-9883-D53C1E01DDAE}"/>
              </a:ext>
            </a:extLst>
          </p:cNvPr>
          <p:cNvSpPr/>
          <p:nvPr/>
        </p:nvSpPr>
        <p:spPr>
          <a:xfrm>
            <a:off x="3776369" y="1358153"/>
            <a:ext cx="1591642" cy="853888"/>
          </a:xfrm>
          <a:prstGeom prst="rect">
            <a:avLst/>
          </a:prstGeom>
          <a:solidFill>
            <a:schemeClr val="bg1"/>
          </a:solidFill>
          <a:ln w="38100" cap="sq">
            <a:solidFill>
              <a:srgbClr val="CFD1D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65686" tIns="32843" rIns="65686" bIns="32843" rtlCol="0" anchor="ctr"/>
          <a:lstStyle/>
          <a:p>
            <a:pPr algn="ctr"/>
            <a:endParaRPr lang="en-US" sz="747">
              <a:latin typeface="Calibri" panose="020F0502020204030204" pitchFamily="34" charset="0"/>
            </a:endParaRPr>
          </a:p>
        </p:txBody>
      </p:sp>
      <p:sp>
        <p:nvSpPr>
          <p:cNvPr id="9" name="Rectangle 3">
            <a:extLst>
              <a:ext uri="{FF2B5EF4-FFF2-40B4-BE49-F238E27FC236}">
                <a16:creationId xmlns:a16="http://schemas.microsoft.com/office/drawing/2014/main" id="{9260FA07-059E-9C43-B47D-B324E22C8B7D}"/>
              </a:ext>
            </a:extLst>
          </p:cNvPr>
          <p:cNvSpPr/>
          <p:nvPr/>
        </p:nvSpPr>
        <p:spPr>
          <a:xfrm>
            <a:off x="314698" y="2326341"/>
            <a:ext cx="1591642" cy="853888"/>
          </a:xfrm>
          <a:prstGeom prst="rect">
            <a:avLst/>
          </a:prstGeom>
          <a:solidFill>
            <a:schemeClr val="bg1"/>
          </a:solidFill>
          <a:ln w="38100" cap="sq">
            <a:solidFill>
              <a:srgbClr val="CFD1D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65686" tIns="32843" rIns="65686" bIns="32843" rtlCol="0" anchor="ctr"/>
          <a:lstStyle/>
          <a:p>
            <a:pPr algn="ctr"/>
            <a:endParaRPr lang="en-US" sz="747">
              <a:latin typeface="Calibri" panose="020F0502020204030204" pitchFamily="34" charset="0"/>
            </a:endParaRPr>
          </a:p>
        </p:txBody>
      </p:sp>
      <p:sp>
        <p:nvSpPr>
          <p:cNvPr id="10" name="Rectangle 3">
            <a:extLst>
              <a:ext uri="{FF2B5EF4-FFF2-40B4-BE49-F238E27FC236}">
                <a16:creationId xmlns:a16="http://schemas.microsoft.com/office/drawing/2014/main" id="{330200FD-7BEB-A942-83D9-35D073A0E9B8}"/>
              </a:ext>
            </a:extLst>
          </p:cNvPr>
          <p:cNvSpPr/>
          <p:nvPr/>
        </p:nvSpPr>
        <p:spPr>
          <a:xfrm>
            <a:off x="5507204" y="2326341"/>
            <a:ext cx="1591642" cy="853888"/>
          </a:xfrm>
          <a:prstGeom prst="rect">
            <a:avLst/>
          </a:prstGeom>
          <a:solidFill>
            <a:schemeClr val="bg1"/>
          </a:solidFill>
          <a:ln w="38100" cap="sq">
            <a:solidFill>
              <a:srgbClr val="CFD1D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65686" tIns="32843" rIns="65686" bIns="32843" rtlCol="0" anchor="ctr"/>
          <a:lstStyle/>
          <a:p>
            <a:pPr algn="ctr"/>
            <a:endParaRPr lang="en-US" sz="747">
              <a:latin typeface="Calibri" panose="020F0502020204030204" pitchFamily="34" charset="0"/>
            </a:endParaRPr>
          </a:p>
        </p:txBody>
      </p:sp>
      <p:sp>
        <p:nvSpPr>
          <p:cNvPr id="11" name="Rectangle 3">
            <a:extLst>
              <a:ext uri="{FF2B5EF4-FFF2-40B4-BE49-F238E27FC236}">
                <a16:creationId xmlns:a16="http://schemas.microsoft.com/office/drawing/2014/main" id="{08FA70FB-01B5-F14C-9F79-442F9B2023CE}"/>
              </a:ext>
            </a:extLst>
          </p:cNvPr>
          <p:cNvSpPr/>
          <p:nvPr/>
        </p:nvSpPr>
        <p:spPr>
          <a:xfrm>
            <a:off x="2045533" y="2326341"/>
            <a:ext cx="1591642" cy="853888"/>
          </a:xfrm>
          <a:prstGeom prst="rect">
            <a:avLst/>
          </a:prstGeom>
          <a:solidFill>
            <a:schemeClr val="bg1"/>
          </a:solidFill>
          <a:ln w="38100" cap="sq">
            <a:solidFill>
              <a:srgbClr val="CFD1D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65686" tIns="32843" rIns="65686" bIns="32843" rtlCol="0" anchor="ctr"/>
          <a:lstStyle/>
          <a:p>
            <a:pPr algn="ctr"/>
            <a:endParaRPr lang="en-US" sz="747">
              <a:latin typeface="Calibri" panose="020F0502020204030204" pitchFamily="34" charset="0"/>
            </a:endParaRPr>
          </a:p>
        </p:txBody>
      </p:sp>
      <p:sp>
        <p:nvSpPr>
          <p:cNvPr id="12" name="Rectangle 3">
            <a:extLst>
              <a:ext uri="{FF2B5EF4-FFF2-40B4-BE49-F238E27FC236}">
                <a16:creationId xmlns:a16="http://schemas.microsoft.com/office/drawing/2014/main" id="{DAF9DB1F-4149-BF4B-8F33-F1F70AFFB9AB}"/>
              </a:ext>
            </a:extLst>
          </p:cNvPr>
          <p:cNvSpPr/>
          <p:nvPr/>
        </p:nvSpPr>
        <p:spPr>
          <a:xfrm>
            <a:off x="3776369" y="2326341"/>
            <a:ext cx="1591642" cy="853888"/>
          </a:xfrm>
          <a:prstGeom prst="rect">
            <a:avLst/>
          </a:prstGeom>
          <a:solidFill>
            <a:schemeClr val="bg1"/>
          </a:solidFill>
          <a:ln w="38100" cap="sq">
            <a:solidFill>
              <a:srgbClr val="CFD1D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65686" tIns="32843" rIns="65686" bIns="32843" rtlCol="0" anchor="ctr"/>
          <a:lstStyle/>
          <a:p>
            <a:pPr algn="ctr"/>
            <a:endParaRPr lang="en-US" sz="747">
              <a:latin typeface="Calibri" panose="020F0502020204030204" pitchFamily="34" charset="0"/>
            </a:endParaRPr>
          </a:p>
        </p:txBody>
      </p:sp>
      <p:sp>
        <p:nvSpPr>
          <p:cNvPr id="13" name="Rectangle 3">
            <a:extLst>
              <a:ext uri="{FF2B5EF4-FFF2-40B4-BE49-F238E27FC236}">
                <a16:creationId xmlns:a16="http://schemas.microsoft.com/office/drawing/2014/main" id="{00B03191-7DFD-E940-9301-02EC64216A85}"/>
              </a:ext>
            </a:extLst>
          </p:cNvPr>
          <p:cNvSpPr/>
          <p:nvPr/>
        </p:nvSpPr>
        <p:spPr>
          <a:xfrm>
            <a:off x="314698" y="3287619"/>
            <a:ext cx="1591642" cy="853888"/>
          </a:xfrm>
          <a:prstGeom prst="rect">
            <a:avLst/>
          </a:prstGeom>
          <a:solidFill>
            <a:schemeClr val="bg1"/>
          </a:solidFill>
          <a:ln w="38100" cap="sq">
            <a:solidFill>
              <a:srgbClr val="CFD1D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65686" tIns="32843" rIns="65686" bIns="32843" rtlCol="0" anchor="ctr"/>
          <a:lstStyle/>
          <a:p>
            <a:pPr algn="ctr"/>
            <a:endParaRPr lang="en-US" sz="747">
              <a:latin typeface="Calibri" panose="020F0502020204030204" pitchFamily="34" charset="0"/>
            </a:endParaRPr>
          </a:p>
        </p:txBody>
      </p:sp>
      <p:sp>
        <p:nvSpPr>
          <p:cNvPr id="14" name="Rectangle 3">
            <a:extLst>
              <a:ext uri="{FF2B5EF4-FFF2-40B4-BE49-F238E27FC236}">
                <a16:creationId xmlns:a16="http://schemas.microsoft.com/office/drawing/2014/main" id="{11515166-9679-F94E-9206-CBAB94506E01}"/>
              </a:ext>
            </a:extLst>
          </p:cNvPr>
          <p:cNvSpPr/>
          <p:nvPr/>
        </p:nvSpPr>
        <p:spPr>
          <a:xfrm>
            <a:off x="5507204" y="3287619"/>
            <a:ext cx="1591642" cy="853888"/>
          </a:xfrm>
          <a:prstGeom prst="rect">
            <a:avLst/>
          </a:prstGeom>
          <a:solidFill>
            <a:schemeClr val="bg1"/>
          </a:solidFill>
          <a:ln w="38100" cap="sq">
            <a:solidFill>
              <a:srgbClr val="CFD1D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65686" tIns="32843" rIns="65686" bIns="32843" rtlCol="0" anchor="ctr"/>
          <a:lstStyle/>
          <a:p>
            <a:pPr algn="ctr"/>
            <a:endParaRPr lang="en-US" sz="747">
              <a:latin typeface="Calibri" panose="020F0502020204030204" pitchFamily="34" charset="0"/>
            </a:endParaRPr>
          </a:p>
        </p:txBody>
      </p:sp>
      <p:sp>
        <p:nvSpPr>
          <p:cNvPr id="15" name="Rectangle 3">
            <a:extLst>
              <a:ext uri="{FF2B5EF4-FFF2-40B4-BE49-F238E27FC236}">
                <a16:creationId xmlns:a16="http://schemas.microsoft.com/office/drawing/2014/main" id="{DC7F17B2-236C-B747-91A4-CAC4132A0D80}"/>
              </a:ext>
            </a:extLst>
          </p:cNvPr>
          <p:cNvSpPr/>
          <p:nvPr/>
        </p:nvSpPr>
        <p:spPr>
          <a:xfrm>
            <a:off x="2045533" y="3287619"/>
            <a:ext cx="1591642" cy="853888"/>
          </a:xfrm>
          <a:prstGeom prst="rect">
            <a:avLst/>
          </a:prstGeom>
          <a:solidFill>
            <a:schemeClr val="bg1"/>
          </a:solidFill>
          <a:ln w="38100" cap="sq">
            <a:solidFill>
              <a:srgbClr val="CFD1D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65686" tIns="32843" rIns="65686" bIns="32843" rtlCol="0" anchor="ctr"/>
          <a:lstStyle/>
          <a:p>
            <a:pPr algn="ctr"/>
            <a:endParaRPr lang="en-US" sz="747">
              <a:latin typeface="Calibri" panose="020F0502020204030204" pitchFamily="34" charset="0"/>
            </a:endParaRPr>
          </a:p>
        </p:txBody>
      </p:sp>
      <p:sp>
        <p:nvSpPr>
          <p:cNvPr id="16" name="Rectangle 3">
            <a:extLst>
              <a:ext uri="{FF2B5EF4-FFF2-40B4-BE49-F238E27FC236}">
                <a16:creationId xmlns:a16="http://schemas.microsoft.com/office/drawing/2014/main" id="{403EFA4D-8AB0-954F-ABCE-657B06C14D90}"/>
              </a:ext>
            </a:extLst>
          </p:cNvPr>
          <p:cNvSpPr/>
          <p:nvPr/>
        </p:nvSpPr>
        <p:spPr>
          <a:xfrm>
            <a:off x="3776369" y="3287619"/>
            <a:ext cx="1591642" cy="853888"/>
          </a:xfrm>
          <a:prstGeom prst="rect">
            <a:avLst/>
          </a:prstGeom>
          <a:solidFill>
            <a:schemeClr val="bg1"/>
          </a:solidFill>
          <a:ln w="38100" cap="sq">
            <a:solidFill>
              <a:srgbClr val="CFD1D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65686" tIns="32843" rIns="65686" bIns="32843" rtlCol="0" anchor="ctr"/>
          <a:lstStyle/>
          <a:p>
            <a:pPr algn="ctr"/>
            <a:endParaRPr lang="en-US" sz="747">
              <a:latin typeface="Calibri" panose="020F0502020204030204" pitchFamily="34" charset="0"/>
            </a:endParaRPr>
          </a:p>
        </p:txBody>
      </p:sp>
      <p:sp>
        <p:nvSpPr>
          <p:cNvPr id="17" name="Rectangle 3">
            <a:extLst>
              <a:ext uri="{FF2B5EF4-FFF2-40B4-BE49-F238E27FC236}">
                <a16:creationId xmlns:a16="http://schemas.microsoft.com/office/drawing/2014/main" id="{AEF1919F-7ED1-9147-BCC8-8B7167DF13F8}"/>
              </a:ext>
            </a:extLst>
          </p:cNvPr>
          <p:cNvSpPr/>
          <p:nvPr/>
        </p:nvSpPr>
        <p:spPr>
          <a:xfrm>
            <a:off x="7238039" y="1358153"/>
            <a:ext cx="1591642" cy="853888"/>
          </a:xfrm>
          <a:prstGeom prst="rect">
            <a:avLst/>
          </a:prstGeom>
          <a:solidFill>
            <a:schemeClr val="bg1"/>
          </a:solidFill>
          <a:ln w="38100" cap="sq">
            <a:solidFill>
              <a:srgbClr val="CFD1D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65686" tIns="32843" rIns="65686" bIns="32843" rtlCol="0" anchor="ctr"/>
          <a:lstStyle/>
          <a:p>
            <a:pPr algn="ctr"/>
            <a:endParaRPr lang="en-US" sz="747">
              <a:latin typeface="Calibri" panose="020F0502020204030204" pitchFamily="34" charset="0"/>
            </a:endParaRPr>
          </a:p>
        </p:txBody>
      </p:sp>
      <p:sp>
        <p:nvSpPr>
          <p:cNvPr id="18" name="Rectangle 3">
            <a:extLst>
              <a:ext uri="{FF2B5EF4-FFF2-40B4-BE49-F238E27FC236}">
                <a16:creationId xmlns:a16="http://schemas.microsoft.com/office/drawing/2014/main" id="{D32D62DB-1ED4-FF44-8BB0-1055E5B163E4}"/>
              </a:ext>
            </a:extLst>
          </p:cNvPr>
          <p:cNvSpPr/>
          <p:nvPr/>
        </p:nvSpPr>
        <p:spPr>
          <a:xfrm>
            <a:off x="7238039" y="2326341"/>
            <a:ext cx="1591642" cy="853888"/>
          </a:xfrm>
          <a:prstGeom prst="rect">
            <a:avLst/>
          </a:prstGeom>
          <a:solidFill>
            <a:schemeClr val="bg1"/>
          </a:solidFill>
          <a:ln w="38100" cap="sq">
            <a:solidFill>
              <a:srgbClr val="CFD1D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65686" tIns="32843" rIns="65686" bIns="32843" rtlCol="0" anchor="ctr"/>
          <a:lstStyle/>
          <a:p>
            <a:pPr algn="ctr"/>
            <a:endParaRPr lang="en-US" sz="747">
              <a:latin typeface="Calibri" panose="020F0502020204030204" pitchFamily="34" charset="0"/>
            </a:endParaRPr>
          </a:p>
        </p:txBody>
      </p:sp>
      <p:sp>
        <p:nvSpPr>
          <p:cNvPr id="19" name="Rectangle 3">
            <a:extLst>
              <a:ext uri="{FF2B5EF4-FFF2-40B4-BE49-F238E27FC236}">
                <a16:creationId xmlns:a16="http://schemas.microsoft.com/office/drawing/2014/main" id="{D0231040-525B-234A-87B8-E38FFB6F3893}"/>
              </a:ext>
            </a:extLst>
          </p:cNvPr>
          <p:cNvSpPr/>
          <p:nvPr/>
        </p:nvSpPr>
        <p:spPr>
          <a:xfrm>
            <a:off x="7238039" y="3287619"/>
            <a:ext cx="1591642" cy="853888"/>
          </a:xfrm>
          <a:prstGeom prst="rect">
            <a:avLst/>
          </a:prstGeom>
          <a:solidFill>
            <a:schemeClr val="bg1"/>
          </a:solidFill>
          <a:ln w="38100" cap="sq">
            <a:solidFill>
              <a:srgbClr val="CFD1D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65686" tIns="32843" rIns="65686" bIns="32843" rtlCol="0" anchor="ctr"/>
          <a:lstStyle/>
          <a:p>
            <a:pPr algn="ctr"/>
            <a:endParaRPr lang="en-US" sz="747">
              <a:latin typeface="Calibri" panose="020F0502020204030204" pitchFamily="34" charset="0"/>
            </a:endParaRPr>
          </a:p>
        </p:txBody>
      </p:sp>
      <p:sp>
        <p:nvSpPr>
          <p:cNvPr id="20" name="Rectangle 3">
            <a:extLst>
              <a:ext uri="{FF2B5EF4-FFF2-40B4-BE49-F238E27FC236}">
                <a16:creationId xmlns:a16="http://schemas.microsoft.com/office/drawing/2014/main" id="{49884C9A-93CB-9141-8EB7-650B02C2DD32}"/>
              </a:ext>
            </a:extLst>
          </p:cNvPr>
          <p:cNvSpPr/>
          <p:nvPr/>
        </p:nvSpPr>
        <p:spPr>
          <a:xfrm>
            <a:off x="314698" y="4253379"/>
            <a:ext cx="1591642" cy="853888"/>
          </a:xfrm>
          <a:prstGeom prst="rect">
            <a:avLst/>
          </a:prstGeom>
          <a:solidFill>
            <a:schemeClr val="bg1"/>
          </a:solidFill>
          <a:ln w="38100" cap="sq">
            <a:solidFill>
              <a:srgbClr val="CFD1D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65686" tIns="32843" rIns="65686" bIns="32843" rtlCol="0" anchor="ctr"/>
          <a:lstStyle/>
          <a:p>
            <a:pPr algn="ctr"/>
            <a:endParaRPr lang="en-US" sz="747">
              <a:latin typeface="Calibri" panose="020F0502020204030204" pitchFamily="34" charset="0"/>
            </a:endParaRPr>
          </a:p>
        </p:txBody>
      </p:sp>
      <p:sp>
        <p:nvSpPr>
          <p:cNvPr id="21" name="Rectangle 3">
            <a:extLst>
              <a:ext uri="{FF2B5EF4-FFF2-40B4-BE49-F238E27FC236}">
                <a16:creationId xmlns:a16="http://schemas.microsoft.com/office/drawing/2014/main" id="{516A0928-FEDF-3349-A685-76716A7CCD06}"/>
              </a:ext>
            </a:extLst>
          </p:cNvPr>
          <p:cNvSpPr/>
          <p:nvPr/>
        </p:nvSpPr>
        <p:spPr>
          <a:xfrm>
            <a:off x="5507204" y="4253379"/>
            <a:ext cx="1591642" cy="853888"/>
          </a:xfrm>
          <a:prstGeom prst="rect">
            <a:avLst/>
          </a:prstGeom>
          <a:solidFill>
            <a:schemeClr val="bg1"/>
          </a:solidFill>
          <a:ln w="38100" cap="sq">
            <a:solidFill>
              <a:srgbClr val="CFD1D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65686" tIns="32843" rIns="65686" bIns="32843" rtlCol="0" anchor="ctr"/>
          <a:lstStyle/>
          <a:p>
            <a:pPr algn="ctr"/>
            <a:endParaRPr lang="en-US" sz="747">
              <a:latin typeface="Calibri" panose="020F0502020204030204" pitchFamily="34" charset="0"/>
            </a:endParaRPr>
          </a:p>
        </p:txBody>
      </p:sp>
      <p:sp>
        <p:nvSpPr>
          <p:cNvPr id="22" name="Rectangle 3">
            <a:extLst>
              <a:ext uri="{FF2B5EF4-FFF2-40B4-BE49-F238E27FC236}">
                <a16:creationId xmlns:a16="http://schemas.microsoft.com/office/drawing/2014/main" id="{4BA0DF10-1A20-D948-B957-57E22B961409}"/>
              </a:ext>
            </a:extLst>
          </p:cNvPr>
          <p:cNvSpPr/>
          <p:nvPr/>
        </p:nvSpPr>
        <p:spPr>
          <a:xfrm>
            <a:off x="3776369" y="4253379"/>
            <a:ext cx="1591642" cy="853888"/>
          </a:xfrm>
          <a:prstGeom prst="rect">
            <a:avLst/>
          </a:prstGeom>
          <a:solidFill>
            <a:schemeClr val="bg1"/>
          </a:solidFill>
          <a:ln w="38100" cap="sq">
            <a:solidFill>
              <a:srgbClr val="CFD1D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65686" tIns="32843" rIns="65686" bIns="32843" rtlCol="0" anchor="ctr"/>
          <a:lstStyle/>
          <a:p>
            <a:pPr algn="ctr"/>
            <a:endParaRPr lang="en-US" sz="747">
              <a:latin typeface="Calibri" panose="020F0502020204030204" pitchFamily="34" charset="0"/>
            </a:endParaRPr>
          </a:p>
        </p:txBody>
      </p:sp>
      <p:sp>
        <p:nvSpPr>
          <p:cNvPr id="23" name="Rectangle 3">
            <a:extLst>
              <a:ext uri="{FF2B5EF4-FFF2-40B4-BE49-F238E27FC236}">
                <a16:creationId xmlns:a16="http://schemas.microsoft.com/office/drawing/2014/main" id="{B26AE83C-4499-7847-8C3F-17C39263EAAA}"/>
              </a:ext>
            </a:extLst>
          </p:cNvPr>
          <p:cNvSpPr/>
          <p:nvPr/>
        </p:nvSpPr>
        <p:spPr>
          <a:xfrm>
            <a:off x="7238039" y="4253379"/>
            <a:ext cx="1591642" cy="853888"/>
          </a:xfrm>
          <a:prstGeom prst="rect">
            <a:avLst/>
          </a:prstGeom>
          <a:solidFill>
            <a:schemeClr val="bg1"/>
          </a:solidFill>
          <a:ln w="38100" cap="sq">
            <a:solidFill>
              <a:srgbClr val="CFD1D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65686" tIns="32843" rIns="65686" bIns="32843" rtlCol="0" anchor="ctr"/>
          <a:lstStyle/>
          <a:p>
            <a:pPr algn="ctr"/>
            <a:endParaRPr lang="en-US" sz="747">
              <a:latin typeface="Calibri" panose="020F0502020204030204" pitchFamily="34" charset="0"/>
            </a:endParaRPr>
          </a:p>
        </p:txBody>
      </p:sp>
      <p:sp>
        <p:nvSpPr>
          <p:cNvPr id="24" name="Rectangle 3">
            <a:extLst>
              <a:ext uri="{FF2B5EF4-FFF2-40B4-BE49-F238E27FC236}">
                <a16:creationId xmlns:a16="http://schemas.microsoft.com/office/drawing/2014/main" id="{EA792950-7A6E-3248-B553-864371C3252F}"/>
              </a:ext>
            </a:extLst>
          </p:cNvPr>
          <p:cNvSpPr/>
          <p:nvPr/>
        </p:nvSpPr>
        <p:spPr>
          <a:xfrm>
            <a:off x="2045533" y="4253379"/>
            <a:ext cx="1591642" cy="853888"/>
          </a:xfrm>
          <a:prstGeom prst="rect">
            <a:avLst/>
          </a:prstGeom>
          <a:solidFill>
            <a:schemeClr val="bg1"/>
          </a:solidFill>
          <a:ln w="38100" cap="sq">
            <a:solidFill>
              <a:srgbClr val="CFD1D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65686" tIns="32843" rIns="65686" bIns="32843" rtlCol="0" anchor="ctr"/>
          <a:lstStyle/>
          <a:p>
            <a:pPr algn="ctr"/>
            <a:endParaRPr lang="en-US" sz="747">
              <a:latin typeface="Calibri" panose="020F0502020204030204" pitchFamily="34" charset="0"/>
            </a:endParaRPr>
          </a:p>
        </p:txBody>
      </p:sp>
      <p:sp>
        <p:nvSpPr>
          <p:cNvPr id="25" name="Text Placeholder 5">
            <a:extLst>
              <a:ext uri="{FF2B5EF4-FFF2-40B4-BE49-F238E27FC236}">
                <a16:creationId xmlns:a16="http://schemas.microsoft.com/office/drawing/2014/main" id="{549283CE-BC90-B64A-A4A3-6E3EDEE239A5}"/>
              </a:ext>
            </a:extLst>
          </p:cNvPr>
          <p:cNvSpPr>
            <a:spLocks noGrp="1"/>
          </p:cNvSpPr>
          <p:nvPr>
            <p:ph type="body" sz="quarter" idx="35" hasCustomPrompt="1"/>
          </p:nvPr>
        </p:nvSpPr>
        <p:spPr>
          <a:xfrm>
            <a:off x="332854" y="1855694"/>
            <a:ext cx="1555331" cy="336177"/>
          </a:xfrm>
          <a:prstGeom prst="rect">
            <a:avLst/>
          </a:prstGeom>
        </p:spPr>
        <p:txBody>
          <a:bodyPr lIns="91440" rIns="91440">
            <a:noAutofit/>
          </a:bodyPr>
          <a:lstStyle>
            <a:lvl1pPr marL="0" indent="0" algn="ctr">
              <a:lnSpc>
                <a:spcPct val="100000"/>
              </a:lnSpc>
              <a:spcBef>
                <a:spcPts val="0"/>
              </a:spcBef>
              <a:spcAft>
                <a:spcPts val="0"/>
              </a:spcAft>
              <a:buNone/>
              <a:defRPr sz="926" baseline="0">
                <a:solidFill>
                  <a:schemeClr val="accent1"/>
                </a:solidFill>
                <a:latin typeface="Calibri" panose="020F0502020204030204" pitchFamily="34" charset="0"/>
              </a:defRPr>
            </a:lvl1pPr>
            <a:lvl2pPr marL="0" indent="0">
              <a:defRPr/>
            </a:lvl2pPr>
            <a:lvl3pPr marL="0" indent="0">
              <a:defRPr/>
            </a:lvl3pPr>
            <a:lvl4pPr marL="0" indent="0">
              <a:defRPr/>
            </a:lvl4pPr>
            <a:lvl5pPr marL="0" indent="0">
              <a:defRPr/>
            </a:lvl5pPr>
          </a:lstStyle>
          <a:p>
            <a:pPr lvl="0"/>
            <a:r>
              <a:rPr lang="en-US"/>
              <a:t>Insert first client description </a:t>
            </a:r>
          </a:p>
        </p:txBody>
      </p:sp>
      <p:sp>
        <p:nvSpPr>
          <p:cNvPr id="26" name="Text Placeholder 17">
            <a:extLst>
              <a:ext uri="{FF2B5EF4-FFF2-40B4-BE49-F238E27FC236}">
                <a16:creationId xmlns:a16="http://schemas.microsoft.com/office/drawing/2014/main" id="{AA5FE96D-36A1-8A42-B60B-4994119D0214}"/>
              </a:ext>
            </a:extLst>
          </p:cNvPr>
          <p:cNvSpPr>
            <a:spLocks noGrp="1"/>
          </p:cNvSpPr>
          <p:nvPr>
            <p:ph type="body" sz="quarter" idx="83" hasCustomPrompt="1"/>
          </p:nvPr>
        </p:nvSpPr>
        <p:spPr>
          <a:xfrm>
            <a:off x="2063689" y="1855694"/>
            <a:ext cx="1555331" cy="336177"/>
          </a:xfrm>
          <a:prstGeom prst="rect">
            <a:avLst/>
          </a:prstGeom>
        </p:spPr>
        <p:txBody>
          <a:bodyPr lIns="91440" rIns="91440">
            <a:noAutofit/>
          </a:bodyPr>
          <a:lstStyle>
            <a:lvl1pPr marL="0" marR="0" indent="0" algn="ctr" defTabSz="86693" rtl="0" eaLnBrk="1" fontAlgn="auto" latinLnBrk="0" hangingPunct="1">
              <a:lnSpc>
                <a:spcPct val="100000"/>
              </a:lnSpc>
              <a:spcBef>
                <a:spcPts val="0"/>
              </a:spcBef>
              <a:spcAft>
                <a:spcPts val="0"/>
              </a:spcAft>
              <a:buClr>
                <a:schemeClr val="tx1">
                  <a:lumMod val="50000"/>
                  <a:lumOff val="50000"/>
                </a:schemeClr>
              </a:buClr>
              <a:buSzPct val="100000"/>
              <a:buFont typeface="Helvetica" pitchFamily="2" charset="0"/>
              <a:buNone/>
              <a:tabLst/>
              <a:defRPr sz="926" baseline="0">
                <a:solidFill>
                  <a:schemeClr val="accent1"/>
                </a:solidFill>
                <a:latin typeface="Calibri" panose="020F0502020204030204" pitchFamily="34" charset="0"/>
              </a:defRPr>
            </a:lvl1pPr>
            <a:lvl2pPr marL="0" indent="0">
              <a:defRPr/>
            </a:lvl2pPr>
            <a:lvl3pPr marL="0" indent="0">
              <a:defRPr/>
            </a:lvl3pPr>
            <a:lvl4pPr marL="0" indent="0">
              <a:defRPr/>
            </a:lvl4pPr>
            <a:lvl5pPr marL="0" indent="0">
              <a:defRPr/>
            </a:lvl5pPr>
          </a:lstStyle>
          <a:p>
            <a:pPr marL="0" marR="0" lvl="0" indent="0" algn="ctr" defTabSz="86693" rtl="0" eaLnBrk="1" fontAlgn="auto" latinLnBrk="0" hangingPunct="1">
              <a:lnSpc>
                <a:spcPct val="100000"/>
              </a:lnSpc>
              <a:spcBef>
                <a:spcPts val="0"/>
              </a:spcBef>
              <a:spcAft>
                <a:spcPts val="407"/>
              </a:spcAft>
              <a:buClr>
                <a:schemeClr val="tx1">
                  <a:lumMod val="50000"/>
                  <a:lumOff val="50000"/>
                </a:schemeClr>
              </a:buClr>
              <a:buSzPct val="100000"/>
              <a:buFont typeface="Helvetica" pitchFamily="2" charset="0"/>
              <a:buNone/>
              <a:tabLst/>
              <a:defRPr/>
            </a:pPr>
            <a:r>
              <a:rPr lang="en-US"/>
              <a:t>Insert second client description</a:t>
            </a:r>
          </a:p>
        </p:txBody>
      </p:sp>
      <p:sp>
        <p:nvSpPr>
          <p:cNvPr id="27" name="Text Placeholder 29">
            <a:extLst>
              <a:ext uri="{FF2B5EF4-FFF2-40B4-BE49-F238E27FC236}">
                <a16:creationId xmlns:a16="http://schemas.microsoft.com/office/drawing/2014/main" id="{5AA9FBEC-5DE6-AB4C-A2C2-A95E8DDAD3A9}"/>
              </a:ext>
            </a:extLst>
          </p:cNvPr>
          <p:cNvSpPr>
            <a:spLocks noGrp="1"/>
          </p:cNvSpPr>
          <p:nvPr>
            <p:ph type="body" sz="quarter" idx="91" hasCustomPrompt="1"/>
          </p:nvPr>
        </p:nvSpPr>
        <p:spPr>
          <a:xfrm>
            <a:off x="3794524" y="1855694"/>
            <a:ext cx="1555331" cy="336177"/>
          </a:xfrm>
          <a:prstGeom prst="rect">
            <a:avLst/>
          </a:prstGeom>
        </p:spPr>
        <p:txBody>
          <a:bodyPr lIns="91440" rIns="91440">
            <a:noAutofit/>
          </a:bodyPr>
          <a:lstStyle>
            <a:lvl1pPr marL="0" marR="0" indent="0" algn="ctr" defTabSz="86693" rtl="0" eaLnBrk="1" fontAlgn="auto" latinLnBrk="0" hangingPunct="1">
              <a:lnSpc>
                <a:spcPct val="100000"/>
              </a:lnSpc>
              <a:spcBef>
                <a:spcPts val="0"/>
              </a:spcBef>
              <a:spcAft>
                <a:spcPts val="0"/>
              </a:spcAft>
              <a:buClr>
                <a:schemeClr val="tx1">
                  <a:lumMod val="50000"/>
                  <a:lumOff val="50000"/>
                </a:schemeClr>
              </a:buClr>
              <a:buSzPct val="100000"/>
              <a:buFont typeface="Helvetica" pitchFamily="2" charset="0"/>
              <a:buNone/>
              <a:tabLst/>
              <a:defRPr sz="926" baseline="0">
                <a:solidFill>
                  <a:schemeClr val="accent1"/>
                </a:solidFill>
                <a:latin typeface="Calibri" panose="020F0502020204030204" pitchFamily="34" charset="0"/>
              </a:defRPr>
            </a:lvl1pPr>
            <a:lvl2pPr marL="0" indent="0">
              <a:defRPr/>
            </a:lvl2pPr>
            <a:lvl3pPr marL="0" indent="0">
              <a:defRPr/>
            </a:lvl3pPr>
            <a:lvl4pPr marL="0" indent="0">
              <a:defRPr/>
            </a:lvl4pPr>
            <a:lvl5pPr marL="0" indent="0">
              <a:defRPr/>
            </a:lvl5pPr>
          </a:lstStyle>
          <a:p>
            <a:pPr marL="0" marR="0" lvl="0" indent="0" algn="ctr" defTabSz="86693" rtl="0" eaLnBrk="1" fontAlgn="auto" latinLnBrk="0" hangingPunct="1">
              <a:lnSpc>
                <a:spcPct val="100000"/>
              </a:lnSpc>
              <a:spcBef>
                <a:spcPts val="0"/>
              </a:spcBef>
              <a:spcAft>
                <a:spcPts val="407"/>
              </a:spcAft>
              <a:buClr>
                <a:schemeClr val="tx1">
                  <a:lumMod val="50000"/>
                  <a:lumOff val="50000"/>
                </a:schemeClr>
              </a:buClr>
              <a:buSzPct val="100000"/>
              <a:buFont typeface="Helvetica" pitchFamily="2" charset="0"/>
              <a:buNone/>
              <a:tabLst/>
              <a:defRPr/>
            </a:pPr>
            <a:r>
              <a:rPr lang="en-US"/>
              <a:t>Insert third client description</a:t>
            </a:r>
          </a:p>
        </p:txBody>
      </p:sp>
      <p:sp>
        <p:nvSpPr>
          <p:cNvPr id="28" name="Text Placeholder 41">
            <a:extLst>
              <a:ext uri="{FF2B5EF4-FFF2-40B4-BE49-F238E27FC236}">
                <a16:creationId xmlns:a16="http://schemas.microsoft.com/office/drawing/2014/main" id="{02B700FB-3178-2049-B85D-557D7D4818FC}"/>
              </a:ext>
            </a:extLst>
          </p:cNvPr>
          <p:cNvSpPr>
            <a:spLocks noGrp="1"/>
          </p:cNvSpPr>
          <p:nvPr>
            <p:ph type="body" sz="quarter" idx="99" hasCustomPrompt="1"/>
          </p:nvPr>
        </p:nvSpPr>
        <p:spPr>
          <a:xfrm>
            <a:off x="5525359" y="2827277"/>
            <a:ext cx="1555331" cy="336177"/>
          </a:xfrm>
          <a:prstGeom prst="rect">
            <a:avLst/>
          </a:prstGeom>
        </p:spPr>
        <p:txBody>
          <a:bodyPr lIns="91440" rIns="91440">
            <a:noAutofit/>
          </a:bodyPr>
          <a:lstStyle>
            <a:lvl1pPr marL="0" marR="0" indent="0" algn="ctr" defTabSz="86693" rtl="0" eaLnBrk="1" fontAlgn="auto" latinLnBrk="0" hangingPunct="1">
              <a:lnSpc>
                <a:spcPct val="100000"/>
              </a:lnSpc>
              <a:spcBef>
                <a:spcPts val="0"/>
              </a:spcBef>
              <a:spcAft>
                <a:spcPts val="0"/>
              </a:spcAft>
              <a:buClr>
                <a:schemeClr val="tx1">
                  <a:lumMod val="50000"/>
                  <a:lumOff val="50000"/>
                </a:schemeClr>
              </a:buClr>
              <a:buSzPct val="100000"/>
              <a:buFont typeface="Helvetica" pitchFamily="2" charset="0"/>
              <a:buNone/>
              <a:tabLst/>
              <a:defRPr sz="926" baseline="0">
                <a:solidFill>
                  <a:schemeClr val="accent1"/>
                </a:solidFill>
                <a:latin typeface="Calibri" panose="020F0502020204030204" pitchFamily="34" charset="0"/>
              </a:defRPr>
            </a:lvl1pPr>
            <a:lvl2pPr marL="0" indent="0">
              <a:defRPr/>
            </a:lvl2pPr>
            <a:lvl3pPr marL="0" indent="0">
              <a:defRPr/>
            </a:lvl3pPr>
            <a:lvl4pPr marL="0" indent="0">
              <a:defRPr/>
            </a:lvl4pPr>
            <a:lvl5pPr marL="0" indent="0">
              <a:defRPr/>
            </a:lvl5pPr>
          </a:lstStyle>
          <a:p>
            <a:pPr marL="0" marR="0" lvl="0" indent="0" algn="ctr" defTabSz="86693" rtl="0" eaLnBrk="1" fontAlgn="auto" latinLnBrk="0" hangingPunct="1">
              <a:lnSpc>
                <a:spcPct val="100000"/>
              </a:lnSpc>
              <a:spcBef>
                <a:spcPts val="0"/>
              </a:spcBef>
              <a:spcAft>
                <a:spcPts val="407"/>
              </a:spcAft>
              <a:buClr>
                <a:schemeClr val="tx1">
                  <a:lumMod val="50000"/>
                  <a:lumOff val="50000"/>
                </a:schemeClr>
              </a:buClr>
              <a:buSzPct val="100000"/>
              <a:buFont typeface="Helvetica" pitchFamily="2" charset="0"/>
              <a:buNone/>
              <a:tabLst/>
              <a:defRPr/>
            </a:pPr>
            <a:r>
              <a:rPr lang="en-US"/>
              <a:t>Insert ninth client description</a:t>
            </a:r>
          </a:p>
        </p:txBody>
      </p:sp>
      <p:sp>
        <p:nvSpPr>
          <p:cNvPr id="29" name="Text Placeholder 53">
            <a:extLst>
              <a:ext uri="{FF2B5EF4-FFF2-40B4-BE49-F238E27FC236}">
                <a16:creationId xmlns:a16="http://schemas.microsoft.com/office/drawing/2014/main" id="{28CD57C6-0F35-DE46-9E9A-589E0710B9F8}"/>
              </a:ext>
            </a:extLst>
          </p:cNvPr>
          <p:cNvSpPr>
            <a:spLocks noGrp="1"/>
          </p:cNvSpPr>
          <p:nvPr>
            <p:ph type="body" sz="quarter" idx="107" hasCustomPrompt="1"/>
          </p:nvPr>
        </p:nvSpPr>
        <p:spPr>
          <a:xfrm>
            <a:off x="3794524" y="3785635"/>
            <a:ext cx="1555331" cy="336177"/>
          </a:xfrm>
          <a:prstGeom prst="rect">
            <a:avLst/>
          </a:prstGeom>
        </p:spPr>
        <p:txBody>
          <a:bodyPr lIns="91440" rIns="91440">
            <a:noAutofit/>
          </a:bodyPr>
          <a:lstStyle>
            <a:lvl1pPr marL="0" marR="0" indent="0" algn="ctr" defTabSz="86693" rtl="0" eaLnBrk="1" fontAlgn="auto" latinLnBrk="0" hangingPunct="1">
              <a:lnSpc>
                <a:spcPct val="100000"/>
              </a:lnSpc>
              <a:spcBef>
                <a:spcPts val="0"/>
              </a:spcBef>
              <a:spcAft>
                <a:spcPts val="0"/>
              </a:spcAft>
              <a:buClr>
                <a:schemeClr val="tx1">
                  <a:lumMod val="50000"/>
                  <a:lumOff val="50000"/>
                </a:schemeClr>
              </a:buClr>
              <a:buSzPct val="100000"/>
              <a:buFont typeface="Helvetica" pitchFamily="2" charset="0"/>
              <a:buNone/>
              <a:tabLst/>
              <a:defRPr sz="926" baseline="0">
                <a:solidFill>
                  <a:schemeClr val="accent1"/>
                </a:solidFill>
                <a:latin typeface="Calibri" panose="020F0502020204030204" pitchFamily="34" charset="0"/>
              </a:defRPr>
            </a:lvl1pPr>
            <a:lvl2pPr marL="0" indent="0">
              <a:defRPr/>
            </a:lvl2pPr>
            <a:lvl3pPr marL="0" indent="0">
              <a:defRPr/>
            </a:lvl3pPr>
            <a:lvl4pPr marL="0" indent="0">
              <a:defRPr/>
            </a:lvl4pPr>
            <a:lvl5pPr marL="0" indent="0">
              <a:defRPr/>
            </a:lvl5pPr>
          </a:lstStyle>
          <a:p>
            <a:pPr marL="0" marR="0" lvl="0" indent="0" algn="ctr" defTabSz="86693" rtl="0" eaLnBrk="1" fontAlgn="auto" latinLnBrk="0" hangingPunct="1">
              <a:lnSpc>
                <a:spcPct val="100000"/>
              </a:lnSpc>
              <a:spcBef>
                <a:spcPts val="0"/>
              </a:spcBef>
              <a:spcAft>
                <a:spcPts val="407"/>
              </a:spcAft>
              <a:buClr>
                <a:schemeClr val="tx1">
                  <a:lumMod val="50000"/>
                  <a:lumOff val="50000"/>
                </a:schemeClr>
              </a:buClr>
              <a:buSzPct val="100000"/>
              <a:buFont typeface="Helvetica" pitchFamily="2" charset="0"/>
              <a:buNone/>
              <a:tabLst/>
              <a:defRPr/>
            </a:pPr>
            <a:r>
              <a:rPr lang="en-US"/>
              <a:t>Insert thirteenth client description</a:t>
            </a:r>
          </a:p>
        </p:txBody>
      </p:sp>
      <p:sp>
        <p:nvSpPr>
          <p:cNvPr id="30" name="Picture Placeholder 36">
            <a:extLst>
              <a:ext uri="{FF2B5EF4-FFF2-40B4-BE49-F238E27FC236}">
                <a16:creationId xmlns:a16="http://schemas.microsoft.com/office/drawing/2014/main" id="{4A9083F0-EB56-0F48-A0EC-DF769A23F326}"/>
              </a:ext>
            </a:extLst>
          </p:cNvPr>
          <p:cNvSpPr>
            <a:spLocks noGrp="1"/>
          </p:cNvSpPr>
          <p:nvPr>
            <p:ph type="pic" sz="quarter" idx="114" hasCustomPrompt="1"/>
          </p:nvPr>
        </p:nvSpPr>
        <p:spPr>
          <a:xfrm>
            <a:off x="332854" y="1370851"/>
            <a:ext cx="1555331" cy="470647"/>
          </a:xfrm>
          <a:prstGeom prst="rect">
            <a:avLst/>
          </a:prstGeom>
          <a:noFill/>
        </p:spPr>
        <p:txBody>
          <a:bodyPr tIns="0" bIns="0" anchor="ctr"/>
          <a:lstStyle>
            <a:lvl1pPr marL="0" marR="0" indent="0" algn="ctr" defTabSz="86693" rtl="0" eaLnBrk="1" fontAlgn="auto" latinLnBrk="0" hangingPunct="1">
              <a:lnSpc>
                <a:spcPct val="100000"/>
              </a:lnSpc>
              <a:spcBef>
                <a:spcPts val="0"/>
              </a:spcBef>
              <a:spcAft>
                <a:spcPts val="0"/>
              </a:spcAft>
              <a:buClrTx/>
              <a:buSzTx/>
              <a:buFontTx/>
              <a:buNone/>
              <a:tabLst/>
              <a:defRPr b="1">
                <a:latin typeface="Calibri" panose="020F0502020204030204" pitchFamily="34" charset="0"/>
              </a:defRPr>
            </a:lvl1pPr>
          </a:lstStyle>
          <a:p>
            <a:r>
              <a:rPr lang="en-US"/>
              <a:t>Picture</a:t>
            </a:r>
          </a:p>
        </p:txBody>
      </p:sp>
      <p:sp>
        <p:nvSpPr>
          <p:cNvPr id="31" name="Picture Placeholder 36">
            <a:extLst>
              <a:ext uri="{FF2B5EF4-FFF2-40B4-BE49-F238E27FC236}">
                <a16:creationId xmlns:a16="http://schemas.microsoft.com/office/drawing/2014/main" id="{CD0ABA90-26E7-AF4E-8E9B-4A3495D8AC3E}"/>
              </a:ext>
            </a:extLst>
          </p:cNvPr>
          <p:cNvSpPr>
            <a:spLocks noGrp="1"/>
          </p:cNvSpPr>
          <p:nvPr>
            <p:ph type="pic" sz="quarter" idx="115" hasCustomPrompt="1"/>
          </p:nvPr>
        </p:nvSpPr>
        <p:spPr>
          <a:xfrm>
            <a:off x="332854" y="2343117"/>
            <a:ext cx="1555331" cy="470647"/>
          </a:xfrm>
          <a:prstGeom prst="rect">
            <a:avLst/>
          </a:prstGeom>
          <a:noFill/>
        </p:spPr>
        <p:txBody>
          <a:bodyPr tIns="0" bIns="0" anchor="ctr"/>
          <a:lstStyle>
            <a:lvl1pPr marL="0" indent="0" algn="ctr">
              <a:spcBef>
                <a:spcPts val="0"/>
              </a:spcBef>
              <a:buNone/>
              <a:defRPr b="1">
                <a:latin typeface="Calibri" panose="020F0502020204030204" pitchFamily="34" charset="0"/>
              </a:defRPr>
            </a:lvl1pPr>
          </a:lstStyle>
          <a:p>
            <a:r>
              <a:rPr lang="en-US"/>
              <a:t>Picture</a:t>
            </a:r>
          </a:p>
        </p:txBody>
      </p:sp>
      <p:sp>
        <p:nvSpPr>
          <p:cNvPr id="32" name="Picture Placeholder 36">
            <a:extLst>
              <a:ext uri="{FF2B5EF4-FFF2-40B4-BE49-F238E27FC236}">
                <a16:creationId xmlns:a16="http://schemas.microsoft.com/office/drawing/2014/main" id="{6300F3C5-8C16-AD46-8492-6759D4B9B5E8}"/>
              </a:ext>
            </a:extLst>
          </p:cNvPr>
          <p:cNvSpPr>
            <a:spLocks noGrp="1"/>
          </p:cNvSpPr>
          <p:nvPr>
            <p:ph type="pic" sz="quarter" idx="116" hasCustomPrompt="1"/>
          </p:nvPr>
        </p:nvSpPr>
        <p:spPr>
          <a:xfrm>
            <a:off x="332854" y="3303228"/>
            <a:ext cx="1555331" cy="470647"/>
          </a:xfrm>
          <a:prstGeom prst="rect">
            <a:avLst/>
          </a:prstGeom>
          <a:noFill/>
        </p:spPr>
        <p:txBody>
          <a:bodyPr tIns="0" bIns="0" anchor="ctr"/>
          <a:lstStyle>
            <a:lvl1pPr marL="0" indent="0" algn="ctr">
              <a:spcBef>
                <a:spcPts val="0"/>
              </a:spcBef>
              <a:buNone/>
              <a:defRPr b="1">
                <a:latin typeface="Calibri" panose="020F0502020204030204" pitchFamily="34" charset="0"/>
              </a:defRPr>
            </a:lvl1pPr>
          </a:lstStyle>
          <a:p>
            <a:r>
              <a:rPr lang="en-US"/>
              <a:t>Picture</a:t>
            </a:r>
          </a:p>
        </p:txBody>
      </p:sp>
      <p:sp>
        <p:nvSpPr>
          <p:cNvPr id="33" name="Picture Placeholder 36">
            <a:extLst>
              <a:ext uri="{FF2B5EF4-FFF2-40B4-BE49-F238E27FC236}">
                <a16:creationId xmlns:a16="http://schemas.microsoft.com/office/drawing/2014/main" id="{1E5CC87E-F56B-B24E-A7D5-8DD447ED3D3A}"/>
              </a:ext>
            </a:extLst>
          </p:cNvPr>
          <p:cNvSpPr>
            <a:spLocks noGrp="1"/>
          </p:cNvSpPr>
          <p:nvPr>
            <p:ph type="pic" sz="quarter" idx="117" hasCustomPrompt="1"/>
          </p:nvPr>
        </p:nvSpPr>
        <p:spPr>
          <a:xfrm>
            <a:off x="2063689" y="1371600"/>
            <a:ext cx="1555331" cy="470647"/>
          </a:xfrm>
          <a:prstGeom prst="rect">
            <a:avLst/>
          </a:prstGeom>
          <a:noFill/>
        </p:spPr>
        <p:txBody>
          <a:bodyPr tIns="0" bIns="0" anchor="ctr"/>
          <a:lstStyle>
            <a:lvl1pPr marL="0" marR="0" indent="0" algn="ctr" defTabSz="86693" rtl="0" eaLnBrk="1" fontAlgn="auto" latinLnBrk="0" hangingPunct="1">
              <a:lnSpc>
                <a:spcPct val="100000"/>
              </a:lnSpc>
              <a:spcBef>
                <a:spcPts val="0"/>
              </a:spcBef>
              <a:spcAft>
                <a:spcPts val="0"/>
              </a:spcAft>
              <a:buClrTx/>
              <a:buSzTx/>
              <a:buFontTx/>
              <a:buNone/>
              <a:tabLst/>
              <a:defRPr b="1">
                <a:latin typeface="Calibri" panose="020F0502020204030204" pitchFamily="34" charset="0"/>
              </a:defRPr>
            </a:lvl1pPr>
          </a:lstStyle>
          <a:p>
            <a:r>
              <a:rPr lang="en-US"/>
              <a:t>Picture</a:t>
            </a:r>
          </a:p>
        </p:txBody>
      </p:sp>
      <p:sp>
        <p:nvSpPr>
          <p:cNvPr id="34" name="Picture Placeholder 36">
            <a:extLst>
              <a:ext uri="{FF2B5EF4-FFF2-40B4-BE49-F238E27FC236}">
                <a16:creationId xmlns:a16="http://schemas.microsoft.com/office/drawing/2014/main" id="{DC0E066C-6DE8-6744-B2F3-6B28D0F40248}"/>
              </a:ext>
            </a:extLst>
          </p:cNvPr>
          <p:cNvSpPr>
            <a:spLocks noGrp="1"/>
          </p:cNvSpPr>
          <p:nvPr>
            <p:ph type="pic" sz="quarter" idx="118" hasCustomPrompt="1"/>
          </p:nvPr>
        </p:nvSpPr>
        <p:spPr>
          <a:xfrm>
            <a:off x="2063689" y="2343117"/>
            <a:ext cx="1555331" cy="470647"/>
          </a:xfrm>
          <a:prstGeom prst="rect">
            <a:avLst/>
          </a:prstGeom>
          <a:noFill/>
        </p:spPr>
        <p:txBody>
          <a:bodyPr tIns="0" bIns="0" anchor="ctr"/>
          <a:lstStyle>
            <a:lvl1pPr marL="0" indent="0" algn="ctr">
              <a:spcBef>
                <a:spcPts val="0"/>
              </a:spcBef>
              <a:buNone/>
              <a:defRPr b="1">
                <a:latin typeface="Calibri" panose="020F0502020204030204" pitchFamily="34" charset="0"/>
              </a:defRPr>
            </a:lvl1pPr>
          </a:lstStyle>
          <a:p>
            <a:r>
              <a:rPr lang="en-US"/>
              <a:t>Picture</a:t>
            </a:r>
          </a:p>
        </p:txBody>
      </p:sp>
      <p:sp>
        <p:nvSpPr>
          <p:cNvPr id="35" name="Picture Placeholder 36">
            <a:extLst>
              <a:ext uri="{FF2B5EF4-FFF2-40B4-BE49-F238E27FC236}">
                <a16:creationId xmlns:a16="http://schemas.microsoft.com/office/drawing/2014/main" id="{5FE44DE2-A00A-6E4D-A0ED-666E1DA08286}"/>
              </a:ext>
            </a:extLst>
          </p:cNvPr>
          <p:cNvSpPr>
            <a:spLocks noGrp="1"/>
          </p:cNvSpPr>
          <p:nvPr>
            <p:ph type="pic" sz="quarter" idx="119" hasCustomPrompt="1"/>
          </p:nvPr>
        </p:nvSpPr>
        <p:spPr>
          <a:xfrm>
            <a:off x="2063689" y="3302231"/>
            <a:ext cx="1555331" cy="470647"/>
          </a:xfrm>
          <a:prstGeom prst="rect">
            <a:avLst/>
          </a:prstGeom>
          <a:noFill/>
        </p:spPr>
        <p:txBody>
          <a:bodyPr tIns="0" bIns="0" anchor="ctr"/>
          <a:lstStyle>
            <a:lvl1pPr marL="0" indent="0" algn="ctr">
              <a:spcBef>
                <a:spcPts val="0"/>
              </a:spcBef>
              <a:buNone/>
              <a:defRPr b="1">
                <a:latin typeface="Calibri" panose="020F0502020204030204" pitchFamily="34" charset="0"/>
              </a:defRPr>
            </a:lvl1pPr>
          </a:lstStyle>
          <a:p>
            <a:r>
              <a:rPr lang="en-US"/>
              <a:t>Picture</a:t>
            </a:r>
          </a:p>
        </p:txBody>
      </p:sp>
      <p:sp>
        <p:nvSpPr>
          <p:cNvPr id="36" name="Picture Placeholder 36">
            <a:extLst>
              <a:ext uri="{FF2B5EF4-FFF2-40B4-BE49-F238E27FC236}">
                <a16:creationId xmlns:a16="http://schemas.microsoft.com/office/drawing/2014/main" id="{05142112-322A-5A4E-8078-CB0097C48302}"/>
              </a:ext>
            </a:extLst>
          </p:cNvPr>
          <p:cNvSpPr>
            <a:spLocks noGrp="1"/>
          </p:cNvSpPr>
          <p:nvPr>
            <p:ph type="pic" sz="quarter" idx="120" hasCustomPrompt="1"/>
          </p:nvPr>
        </p:nvSpPr>
        <p:spPr>
          <a:xfrm>
            <a:off x="3794524" y="1371600"/>
            <a:ext cx="1555331" cy="470647"/>
          </a:xfrm>
          <a:prstGeom prst="rect">
            <a:avLst/>
          </a:prstGeom>
          <a:noFill/>
        </p:spPr>
        <p:txBody>
          <a:bodyPr tIns="0" bIns="0" anchor="ctr"/>
          <a:lstStyle>
            <a:lvl1pPr marL="0" indent="0" algn="ctr">
              <a:spcBef>
                <a:spcPts val="0"/>
              </a:spcBef>
              <a:buNone/>
              <a:defRPr b="1">
                <a:latin typeface="Calibri" panose="020F0502020204030204" pitchFamily="34" charset="0"/>
              </a:defRPr>
            </a:lvl1pPr>
          </a:lstStyle>
          <a:p>
            <a:r>
              <a:rPr lang="en-US"/>
              <a:t>Picture</a:t>
            </a:r>
          </a:p>
        </p:txBody>
      </p:sp>
      <p:sp>
        <p:nvSpPr>
          <p:cNvPr id="37" name="Picture Placeholder 36">
            <a:extLst>
              <a:ext uri="{FF2B5EF4-FFF2-40B4-BE49-F238E27FC236}">
                <a16:creationId xmlns:a16="http://schemas.microsoft.com/office/drawing/2014/main" id="{D1D36289-C281-524F-8A55-EDDDCDB5D0AF}"/>
              </a:ext>
            </a:extLst>
          </p:cNvPr>
          <p:cNvSpPr>
            <a:spLocks noGrp="1"/>
          </p:cNvSpPr>
          <p:nvPr>
            <p:ph type="pic" sz="quarter" idx="121" hasCustomPrompt="1"/>
          </p:nvPr>
        </p:nvSpPr>
        <p:spPr>
          <a:xfrm>
            <a:off x="3794524" y="2343117"/>
            <a:ext cx="1555331" cy="470647"/>
          </a:xfrm>
          <a:prstGeom prst="rect">
            <a:avLst/>
          </a:prstGeom>
          <a:noFill/>
        </p:spPr>
        <p:txBody>
          <a:bodyPr tIns="0" bIns="0" anchor="ctr"/>
          <a:lstStyle>
            <a:lvl1pPr marL="0" indent="0" algn="ctr">
              <a:spcBef>
                <a:spcPts val="0"/>
              </a:spcBef>
              <a:buNone/>
              <a:defRPr b="1">
                <a:latin typeface="Calibri" panose="020F0502020204030204" pitchFamily="34" charset="0"/>
              </a:defRPr>
            </a:lvl1pPr>
          </a:lstStyle>
          <a:p>
            <a:r>
              <a:rPr lang="en-US"/>
              <a:t>Picture</a:t>
            </a:r>
          </a:p>
        </p:txBody>
      </p:sp>
      <p:sp>
        <p:nvSpPr>
          <p:cNvPr id="38" name="Picture Placeholder 36">
            <a:extLst>
              <a:ext uri="{FF2B5EF4-FFF2-40B4-BE49-F238E27FC236}">
                <a16:creationId xmlns:a16="http://schemas.microsoft.com/office/drawing/2014/main" id="{289DC490-D436-8242-8A72-2DCF0D840423}"/>
              </a:ext>
            </a:extLst>
          </p:cNvPr>
          <p:cNvSpPr>
            <a:spLocks noGrp="1"/>
          </p:cNvSpPr>
          <p:nvPr>
            <p:ph type="pic" sz="quarter" idx="122" hasCustomPrompt="1"/>
          </p:nvPr>
        </p:nvSpPr>
        <p:spPr>
          <a:xfrm>
            <a:off x="3794524" y="3302231"/>
            <a:ext cx="1555331" cy="470647"/>
          </a:xfrm>
          <a:prstGeom prst="rect">
            <a:avLst/>
          </a:prstGeom>
          <a:noFill/>
        </p:spPr>
        <p:txBody>
          <a:bodyPr tIns="0" bIns="0" anchor="ctr"/>
          <a:lstStyle>
            <a:lvl1pPr marL="0" indent="0" algn="ctr">
              <a:spcBef>
                <a:spcPts val="0"/>
              </a:spcBef>
              <a:buNone/>
              <a:defRPr b="1">
                <a:latin typeface="Calibri" panose="020F0502020204030204" pitchFamily="34" charset="0"/>
              </a:defRPr>
            </a:lvl1pPr>
          </a:lstStyle>
          <a:p>
            <a:r>
              <a:rPr lang="en-US"/>
              <a:t>Picture</a:t>
            </a:r>
          </a:p>
        </p:txBody>
      </p:sp>
      <p:sp>
        <p:nvSpPr>
          <p:cNvPr id="39" name="Picture Placeholder 36">
            <a:extLst>
              <a:ext uri="{FF2B5EF4-FFF2-40B4-BE49-F238E27FC236}">
                <a16:creationId xmlns:a16="http://schemas.microsoft.com/office/drawing/2014/main" id="{F6F7E57D-05A7-4841-ADD9-FF3A93892885}"/>
              </a:ext>
            </a:extLst>
          </p:cNvPr>
          <p:cNvSpPr>
            <a:spLocks noGrp="1"/>
          </p:cNvSpPr>
          <p:nvPr>
            <p:ph type="pic" sz="quarter" idx="124" hasCustomPrompt="1"/>
          </p:nvPr>
        </p:nvSpPr>
        <p:spPr>
          <a:xfrm>
            <a:off x="5525359" y="1371600"/>
            <a:ext cx="1555331" cy="470647"/>
          </a:xfrm>
          <a:prstGeom prst="rect">
            <a:avLst/>
          </a:prstGeom>
          <a:noFill/>
        </p:spPr>
        <p:txBody>
          <a:bodyPr tIns="0" bIns="0" anchor="ctr"/>
          <a:lstStyle>
            <a:lvl1pPr marL="0" indent="0" algn="ctr">
              <a:spcBef>
                <a:spcPts val="0"/>
              </a:spcBef>
              <a:buNone/>
              <a:defRPr b="1">
                <a:latin typeface="Calibri" panose="020F0502020204030204" pitchFamily="34" charset="0"/>
              </a:defRPr>
            </a:lvl1pPr>
          </a:lstStyle>
          <a:p>
            <a:r>
              <a:rPr lang="en-US"/>
              <a:t>Picture</a:t>
            </a:r>
          </a:p>
        </p:txBody>
      </p:sp>
      <p:sp>
        <p:nvSpPr>
          <p:cNvPr id="40" name="Picture Placeholder 36">
            <a:extLst>
              <a:ext uri="{FF2B5EF4-FFF2-40B4-BE49-F238E27FC236}">
                <a16:creationId xmlns:a16="http://schemas.microsoft.com/office/drawing/2014/main" id="{CDCEE76B-77ED-3743-AED0-E6C9AC394BC5}"/>
              </a:ext>
            </a:extLst>
          </p:cNvPr>
          <p:cNvSpPr>
            <a:spLocks noGrp="1"/>
          </p:cNvSpPr>
          <p:nvPr>
            <p:ph type="pic" sz="quarter" idx="126" hasCustomPrompt="1"/>
          </p:nvPr>
        </p:nvSpPr>
        <p:spPr>
          <a:xfrm>
            <a:off x="5525359" y="2343117"/>
            <a:ext cx="1555331" cy="470647"/>
          </a:xfrm>
          <a:prstGeom prst="rect">
            <a:avLst/>
          </a:prstGeom>
          <a:noFill/>
        </p:spPr>
        <p:txBody>
          <a:bodyPr tIns="0" bIns="0" anchor="ctr"/>
          <a:lstStyle>
            <a:lvl1pPr marL="0" indent="0" algn="ctr">
              <a:spcBef>
                <a:spcPts val="0"/>
              </a:spcBef>
              <a:buNone/>
              <a:defRPr b="1">
                <a:latin typeface="Calibri" panose="020F0502020204030204" pitchFamily="34" charset="0"/>
              </a:defRPr>
            </a:lvl1pPr>
          </a:lstStyle>
          <a:p>
            <a:r>
              <a:rPr lang="en-US"/>
              <a:t>Picture</a:t>
            </a:r>
          </a:p>
        </p:txBody>
      </p:sp>
      <p:sp>
        <p:nvSpPr>
          <p:cNvPr id="41" name="Picture Placeholder 36">
            <a:extLst>
              <a:ext uri="{FF2B5EF4-FFF2-40B4-BE49-F238E27FC236}">
                <a16:creationId xmlns:a16="http://schemas.microsoft.com/office/drawing/2014/main" id="{4474B652-265A-8845-BD21-A71A578FFC60}"/>
              </a:ext>
            </a:extLst>
          </p:cNvPr>
          <p:cNvSpPr>
            <a:spLocks noGrp="1"/>
          </p:cNvSpPr>
          <p:nvPr>
            <p:ph type="pic" sz="quarter" idx="128" hasCustomPrompt="1"/>
          </p:nvPr>
        </p:nvSpPr>
        <p:spPr>
          <a:xfrm>
            <a:off x="5525359" y="3302231"/>
            <a:ext cx="1555331" cy="470647"/>
          </a:xfrm>
          <a:prstGeom prst="rect">
            <a:avLst/>
          </a:prstGeom>
          <a:noFill/>
        </p:spPr>
        <p:txBody>
          <a:bodyPr tIns="0" bIns="0" anchor="ctr"/>
          <a:lstStyle>
            <a:lvl1pPr marL="0" indent="0" algn="ctr">
              <a:spcBef>
                <a:spcPts val="0"/>
              </a:spcBef>
              <a:buNone/>
              <a:defRPr b="1">
                <a:latin typeface="Calibri" panose="020F0502020204030204" pitchFamily="34" charset="0"/>
              </a:defRPr>
            </a:lvl1pPr>
          </a:lstStyle>
          <a:p>
            <a:r>
              <a:rPr lang="en-US"/>
              <a:t>Picture</a:t>
            </a:r>
          </a:p>
        </p:txBody>
      </p:sp>
      <p:sp>
        <p:nvSpPr>
          <p:cNvPr id="42" name="Picture Placeholder 36">
            <a:extLst>
              <a:ext uri="{FF2B5EF4-FFF2-40B4-BE49-F238E27FC236}">
                <a16:creationId xmlns:a16="http://schemas.microsoft.com/office/drawing/2014/main" id="{F4CF8984-F980-2342-B9B1-566453F5C97B}"/>
              </a:ext>
            </a:extLst>
          </p:cNvPr>
          <p:cNvSpPr>
            <a:spLocks noGrp="1"/>
          </p:cNvSpPr>
          <p:nvPr>
            <p:ph type="pic" sz="quarter" idx="130" hasCustomPrompt="1"/>
          </p:nvPr>
        </p:nvSpPr>
        <p:spPr>
          <a:xfrm>
            <a:off x="7256194" y="1371600"/>
            <a:ext cx="1555331" cy="470647"/>
          </a:xfrm>
          <a:prstGeom prst="rect">
            <a:avLst/>
          </a:prstGeom>
          <a:noFill/>
        </p:spPr>
        <p:txBody>
          <a:bodyPr tIns="0" bIns="0" anchor="ctr"/>
          <a:lstStyle>
            <a:lvl1pPr marL="0" indent="0" algn="ctr">
              <a:spcBef>
                <a:spcPts val="0"/>
              </a:spcBef>
              <a:buNone/>
              <a:defRPr b="1">
                <a:latin typeface="Calibri" panose="020F0502020204030204" pitchFamily="34" charset="0"/>
              </a:defRPr>
            </a:lvl1pPr>
          </a:lstStyle>
          <a:p>
            <a:r>
              <a:rPr lang="en-US"/>
              <a:t>Picture</a:t>
            </a:r>
          </a:p>
        </p:txBody>
      </p:sp>
      <p:sp>
        <p:nvSpPr>
          <p:cNvPr id="43" name="Picture Placeholder 36">
            <a:extLst>
              <a:ext uri="{FF2B5EF4-FFF2-40B4-BE49-F238E27FC236}">
                <a16:creationId xmlns:a16="http://schemas.microsoft.com/office/drawing/2014/main" id="{B445A880-CD38-3A45-ADAB-170681F97969}"/>
              </a:ext>
            </a:extLst>
          </p:cNvPr>
          <p:cNvSpPr>
            <a:spLocks noGrp="1"/>
          </p:cNvSpPr>
          <p:nvPr>
            <p:ph type="pic" sz="quarter" idx="132" hasCustomPrompt="1"/>
          </p:nvPr>
        </p:nvSpPr>
        <p:spPr>
          <a:xfrm>
            <a:off x="7256194" y="2343117"/>
            <a:ext cx="1555331" cy="470647"/>
          </a:xfrm>
          <a:prstGeom prst="rect">
            <a:avLst/>
          </a:prstGeom>
          <a:noFill/>
        </p:spPr>
        <p:txBody>
          <a:bodyPr tIns="0" bIns="0" anchor="ctr"/>
          <a:lstStyle>
            <a:lvl1pPr marL="0" indent="0" algn="ctr">
              <a:spcBef>
                <a:spcPts val="0"/>
              </a:spcBef>
              <a:buNone/>
              <a:defRPr b="1">
                <a:latin typeface="Calibri" panose="020F0502020204030204" pitchFamily="34" charset="0"/>
              </a:defRPr>
            </a:lvl1pPr>
          </a:lstStyle>
          <a:p>
            <a:r>
              <a:rPr lang="en-US"/>
              <a:t>Picture</a:t>
            </a:r>
          </a:p>
        </p:txBody>
      </p:sp>
      <p:sp>
        <p:nvSpPr>
          <p:cNvPr id="44" name="Picture Placeholder 36">
            <a:extLst>
              <a:ext uri="{FF2B5EF4-FFF2-40B4-BE49-F238E27FC236}">
                <a16:creationId xmlns:a16="http://schemas.microsoft.com/office/drawing/2014/main" id="{F0083E64-0434-1B4A-995D-2872EE8F17F6}"/>
              </a:ext>
            </a:extLst>
          </p:cNvPr>
          <p:cNvSpPr>
            <a:spLocks noGrp="1"/>
          </p:cNvSpPr>
          <p:nvPr>
            <p:ph type="pic" sz="quarter" idx="134" hasCustomPrompt="1"/>
          </p:nvPr>
        </p:nvSpPr>
        <p:spPr>
          <a:xfrm>
            <a:off x="7256194" y="3302231"/>
            <a:ext cx="1555331" cy="470647"/>
          </a:xfrm>
          <a:prstGeom prst="rect">
            <a:avLst/>
          </a:prstGeom>
          <a:noFill/>
        </p:spPr>
        <p:txBody>
          <a:bodyPr tIns="0" bIns="0" anchor="ctr"/>
          <a:lstStyle>
            <a:lvl1pPr marL="0" indent="0" algn="ctr">
              <a:spcBef>
                <a:spcPts val="0"/>
              </a:spcBef>
              <a:buNone/>
              <a:defRPr b="1">
                <a:latin typeface="Calibri" panose="020F0502020204030204" pitchFamily="34" charset="0"/>
              </a:defRPr>
            </a:lvl1pPr>
          </a:lstStyle>
          <a:p>
            <a:r>
              <a:rPr lang="en-US"/>
              <a:t>Picture</a:t>
            </a:r>
          </a:p>
        </p:txBody>
      </p:sp>
      <p:sp>
        <p:nvSpPr>
          <p:cNvPr id="45" name="Picture Placeholder 36">
            <a:extLst>
              <a:ext uri="{FF2B5EF4-FFF2-40B4-BE49-F238E27FC236}">
                <a16:creationId xmlns:a16="http://schemas.microsoft.com/office/drawing/2014/main" id="{1982739E-C2BC-B844-82E8-7E7224459C37}"/>
              </a:ext>
            </a:extLst>
          </p:cNvPr>
          <p:cNvSpPr>
            <a:spLocks noGrp="1"/>
          </p:cNvSpPr>
          <p:nvPr>
            <p:ph type="pic" sz="quarter" idx="140" hasCustomPrompt="1"/>
          </p:nvPr>
        </p:nvSpPr>
        <p:spPr>
          <a:xfrm>
            <a:off x="332854" y="4267692"/>
            <a:ext cx="1555331" cy="470647"/>
          </a:xfrm>
          <a:prstGeom prst="rect">
            <a:avLst/>
          </a:prstGeom>
          <a:noFill/>
        </p:spPr>
        <p:txBody>
          <a:bodyPr tIns="0" bIns="0" anchor="ctr"/>
          <a:lstStyle>
            <a:lvl1pPr marL="0" indent="0" algn="ctr">
              <a:spcBef>
                <a:spcPts val="0"/>
              </a:spcBef>
              <a:buNone/>
              <a:defRPr b="1">
                <a:latin typeface="Calibri" panose="020F0502020204030204" pitchFamily="34" charset="0"/>
              </a:defRPr>
            </a:lvl1pPr>
          </a:lstStyle>
          <a:p>
            <a:r>
              <a:rPr lang="en-US"/>
              <a:t>Picture</a:t>
            </a:r>
          </a:p>
        </p:txBody>
      </p:sp>
      <p:sp>
        <p:nvSpPr>
          <p:cNvPr id="46" name="Picture Placeholder 36">
            <a:extLst>
              <a:ext uri="{FF2B5EF4-FFF2-40B4-BE49-F238E27FC236}">
                <a16:creationId xmlns:a16="http://schemas.microsoft.com/office/drawing/2014/main" id="{21B823CB-7B9D-9A4C-8409-F58CE8C9A7D6}"/>
              </a:ext>
            </a:extLst>
          </p:cNvPr>
          <p:cNvSpPr>
            <a:spLocks noGrp="1"/>
          </p:cNvSpPr>
          <p:nvPr>
            <p:ph type="pic" sz="quarter" idx="141" hasCustomPrompt="1"/>
          </p:nvPr>
        </p:nvSpPr>
        <p:spPr>
          <a:xfrm>
            <a:off x="2063689" y="4266827"/>
            <a:ext cx="1555331" cy="470647"/>
          </a:xfrm>
          <a:prstGeom prst="rect">
            <a:avLst/>
          </a:prstGeom>
          <a:noFill/>
        </p:spPr>
        <p:txBody>
          <a:bodyPr tIns="0" bIns="0" anchor="ctr"/>
          <a:lstStyle>
            <a:lvl1pPr marL="0" indent="0" algn="ctr">
              <a:spcBef>
                <a:spcPts val="0"/>
              </a:spcBef>
              <a:buNone/>
              <a:defRPr b="1">
                <a:latin typeface="Calibri" panose="020F0502020204030204" pitchFamily="34" charset="0"/>
              </a:defRPr>
            </a:lvl1pPr>
          </a:lstStyle>
          <a:p>
            <a:r>
              <a:rPr lang="en-US"/>
              <a:t>Picture</a:t>
            </a:r>
          </a:p>
        </p:txBody>
      </p:sp>
      <p:sp>
        <p:nvSpPr>
          <p:cNvPr id="47" name="Picture Placeholder 36">
            <a:extLst>
              <a:ext uri="{FF2B5EF4-FFF2-40B4-BE49-F238E27FC236}">
                <a16:creationId xmlns:a16="http://schemas.microsoft.com/office/drawing/2014/main" id="{17B690CA-978D-5D44-B0B9-4982F55BDAC1}"/>
              </a:ext>
            </a:extLst>
          </p:cNvPr>
          <p:cNvSpPr>
            <a:spLocks noGrp="1"/>
          </p:cNvSpPr>
          <p:nvPr>
            <p:ph type="pic" sz="quarter" idx="142" hasCustomPrompt="1"/>
          </p:nvPr>
        </p:nvSpPr>
        <p:spPr>
          <a:xfrm>
            <a:off x="3794524" y="4266827"/>
            <a:ext cx="1555331" cy="470647"/>
          </a:xfrm>
          <a:prstGeom prst="rect">
            <a:avLst/>
          </a:prstGeom>
          <a:noFill/>
        </p:spPr>
        <p:txBody>
          <a:bodyPr tIns="0" bIns="0" anchor="ctr"/>
          <a:lstStyle>
            <a:lvl1pPr marL="0" indent="0" algn="ctr">
              <a:spcBef>
                <a:spcPts val="0"/>
              </a:spcBef>
              <a:buNone/>
              <a:defRPr b="1">
                <a:latin typeface="Calibri" panose="020F0502020204030204" pitchFamily="34" charset="0"/>
              </a:defRPr>
            </a:lvl1pPr>
          </a:lstStyle>
          <a:p>
            <a:r>
              <a:rPr lang="en-US"/>
              <a:t>Picture</a:t>
            </a:r>
          </a:p>
        </p:txBody>
      </p:sp>
      <p:sp>
        <p:nvSpPr>
          <p:cNvPr id="48" name="Picture Placeholder 36">
            <a:extLst>
              <a:ext uri="{FF2B5EF4-FFF2-40B4-BE49-F238E27FC236}">
                <a16:creationId xmlns:a16="http://schemas.microsoft.com/office/drawing/2014/main" id="{13C27E60-68AE-FF40-BAE3-19F6233FB55F}"/>
              </a:ext>
            </a:extLst>
          </p:cNvPr>
          <p:cNvSpPr>
            <a:spLocks noGrp="1"/>
          </p:cNvSpPr>
          <p:nvPr>
            <p:ph type="pic" sz="quarter" idx="143" hasCustomPrompt="1"/>
          </p:nvPr>
        </p:nvSpPr>
        <p:spPr>
          <a:xfrm>
            <a:off x="5525359" y="4266827"/>
            <a:ext cx="1555331" cy="470647"/>
          </a:xfrm>
          <a:prstGeom prst="rect">
            <a:avLst/>
          </a:prstGeom>
          <a:noFill/>
        </p:spPr>
        <p:txBody>
          <a:bodyPr tIns="0" bIns="0" anchor="ctr"/>
          <a:lstStyle>
            <a:lvl1pPr marL="0" indent="0" algn="ctr">
              <a:spcBef>
                <a:spcPts val="0"/>
              </a:spcBef>
              <a:buNone/>
              <a:defRPr b="1">
                <a:latin typeface="Calibri" panose="020F0502020204030204" pitchFamily="34" charset="0"/>
              </a:defRPr>
            </a:lvl1pPr>
          </a:lstStyle>
          <a:p>
            <a:r>
              <a:rPr lang="en-US"/>
              <a:t>Picture</a:t>
            </a:r>
          </a:p>
        </p:txBody>
      </p:sp>
      <p:sp>
        <p:nvSpPr>
          <p:cNvPr id="49" name="Picture Placeholder 36">
            <a:extLst>
              <a:ext uri="{FF2B5EF4-FFF2-40B4-BE49-F238E27FC236}">
                <a16:creationId xmlns:a16="http://schemas.microsoft.com/office/drawing/2014/main" id="{16C6D9C4-0FF0-794F-B325-E14959838BED}"/>
              </a:ext>
            </a:extLst>
          </p:cNvPr>
          <p:cNvSpPr>
            <a:spLocks noGrp="1"/>
          </p:cNvSpPr>
          <p:nvPr>
            <p:ph type="pic" sz="quarter" idx="144" hasCustomPrompt="1"/>
          </p:nvPr>
        </p:nvSpPr>
        <p:spPr>
          <a:xfrm>
            <a:off x="7256194" y="4266827"/>
            <a:ext cx="1555331" cy="470647"/>
          </a:xfrm>
          <a:prstGeom prst="rect">
            <a:avLst/>
          </a:prstGeom>
          <a:noFill/>
        </p:spPr>
        <p:txBody>
          <a:bodyPr tIns="0" bIns="0" anchor="ctr"/>
          <a:lstStyle>
            <a:lvl1pPr marL="0" indent="0" algn="ctr">
              <a:spcBef>
                <a:spcPts val="0"/>
              </a:spcBef>
              <a:buNone/>
              <a:defRPr b="1">
                <a:latin typeface="Calibri" panose="020F0502020204030204" pitchFamily="34" charset="0"/>
              </a:defRPr>
            </a:lvl1pPr>
          </a:lstStyle>
          <a:p>
            <a:r>
              <a:rPr lang="en-US"/>
              <a:t>Picture</a:t>
            </a:r>
          </a:p>
        </p:txBody>
      </p:sp>
      <p:sp>
        <p:nvSpPr>
          <p:cNvPr id="50" name="Text Placeholder 8">
            <a:extLst>
              <a:ext uri="{FF2B5EF4-FFF2-40B4-BE49-F238E27FC236}">
                <a16:creationId xmlns:a16="http://schemas.microsoft.com/office/drawing/2014/main" id="{84B0A02A-07CE-A642-83FF-88D49C294A73}"/>
              </a:ext>
            </a:extLst>
          </p:cNvPr>
          <p:cNvSpPr>
            <a:spLocks noGrp="1"/>
          </p:cNvSpPr>
          <p:nvPr>
            <p:ph type="body" sz="quarter" idx="77" hasCustomPrompt="1"/>
          </p:nvPr>
        </p:nvSpPr>
        <p:spPr>
          <a:xfrm>
            <a:off x="332854" y="2827277"/>
            <a:ext cx="1555331" cy="336177"/>
          </a:xfrm>
          <a:prstGeom prst="rect">
            <a:avLst/>
          </a:prstGeom>
        </p:spPr>
        <p:txBody>
          <a:bodyPr lIns="91440" rIns="91440">
            <a:noAutofit/>
          </a:bodyPr>
          <a:lstStyle>
            <a:lvl1pPr marL="0" marR="0" indent="0" algn="ctr" defTabSz="86693" rtl="0" eaLnBrk="1" fontAlgn="auto" latinLnBrk="0" hangingPunct="1">
              <a:lnSpc>
                <a:spcPct val="100000"/>
              </a:lnSpc>
              <a:spcBef>
                <a:spcPts val="0"/>
              </a:spcBef>
              <a:spcAft>
                <a:spcPts val="0"/>
              </a:spcAft>
              <a:buClr>
                <a:schemeClr val="tx1">
                  <a:lumMod val="50000"/>
                  <a:lumOff val="50000"/>
                </a:schemeClr>
              </a:buClr>
              <a:buSzPct val="100000"/>
              <a:buFont typeface="Helvetica" pitchFamily="2" charset="0"/>
              <a:buNone/>
              <a:tabLst/>
              <a:defRPr sz="926" baseline="0">
                <a:solidFill>
                  <a:schemeClr val="accent1"/>
                </a:solidFill>
                <a:latin typeface="Calibri" panose="020F0502020204030204" pitchFamily="34" charset="0"/>
              </a:defRPr>
            </a:lvl1pPr>
            <a:lvl2pPr marL="0" indent="0">
              <a:defRPr/>
            </a:lvl2pPr>
            <a:lvl3pPr marL="0" indent="0">
              <a:defRPr/>
            </a:lvl3pPr>
            <a:lvl4pPr marL="0" indent="0">
              <a:defRPr/>
            </a:lvl4pPr>
            <a:lvl5pPr marL="0" indent="0">
              <a:defRPr/>
            </a:lvl5pPr>
          </a:lstStyle>
          <a:p>
            <a:pPr marL="0" marR="0" lvl="0" indent="0" algn="ctr" defTabSz="86693" rtl="0" eaLnBrk="1" fontAlgn="auto" latinLnBrk="0" hangingPunct="1">
              <a:lnSpc>
                <a:spcPct val="100000"/>
              </a:lnSpc>
              <a:spcBef>
                <a:spcPts val="0"/>
              </a:spcBef>
              <a:spcAft>
                <a:spcPts val="407"/>
              </a:spcAft>
              <a:buClr>
                <a:schemeClr val="tx1">
                  <a:lumMod val="50000"/>
                  <a:lumOff val="50000"/>
                </a:schemeClr>
              </a:buClr>
              <a:buSzPct val="100000"/>
              <a:buFont typeface="Helvetica" pitchFamily="2" charset="0"/>
              <a:buNone/>
              <a:tabLst/>
              <a:defRPr/>
            </a:pPr>
            <a:r>
              <a:rPr lang="en-US"/>
              <a:t>Insert sixth client description</a:t>
            </a:r>
          </a:p>
        </p:txBody>
      </p:sp>
      <p:sp>
        <p:nvSpPr>
          <p:cNvPr id="51" name="Text Placeholder 20">
            <a:extLst>
              <a:ext uri="{FF2B5EF4-FFF2-40B4-BE49-F238E27FC236}">
                <a16:creationId xmlns:a16="http://schemas.microsoft.com/office/drawing/2014/main" id="{F51A8870-56B9-3842-A9A3-BBC4BF24B236}"/>
              </a:ext>
            </a:extLst>
          </p:cNvPr>
          <p:cNvSpPr>
            <a:spLocks noGrp="1"/>
          </p:cNvSpPr>
          <p:nvPr>
            <p:ph type="body" sz="quarter" idx="85" hasCustomPrompt="1"/>
          </p:nvPr>
        </p:nvSpPr>
        <p:spPr>
          <a:xfrm>
            <a:off x="2063689" y="2827277"/>
            <a:ext cx="1555331" cy="336177"/>
          </a:xfrm>
          <a:prstGeom prst="rect">
            <a:avLst/>
          </a:prstGeom>
        </p:spPr>
        <p:txBody>
          <a:bodyPr lIns="91440" rIns="91440">
            <a:noAutofit/>
          </a:bodyPr>
          <a:lstStyle>
            <a:lvl1pPr marL="0" marR="0" indent="0" algn="ctr" defTabSz="86693" rtl="0" eaLnBrk="1" fontAlgn="auto" latinLnBrk="0" hangingPunct="1">
              <a:lnSpc>
                <a:spcPct val="100000"/>
              </a:lnSpc>
              <a:spcBef>
                <a:spcPts val="0"/>
              </a:spcBef>
              <a:spcAft>
                <a:spcPts val="0"/>
              </a:spcAft>
              <a:buClr>
                <a:schemeClr val="tx1">
                  <a:lumMod val="50000"/>
                  <a:lumOff val="50000"/>
                </a:schemeClr>
              </a:buClr>
              <a:buSzPct val="100000"/>
              <a:buFont typeface="Helvetica" pitchFamily="2" charset="0"/>
              <a:buNone/>
              <a:tabLst/>
              <a:defRPr sz="926" baseline="0">
                <a:solidFill>
                  <a:schemeClr val="accent1"/>
                </a:solidFill>
                <a:latin typeface="Calibri" panose="020F0502020204030204" pitchFamily="34" charset="0"/>
              </a:defRPr>
            </a:lvl1pPr>
            <a:lvl2pPr marL="0" indent="0">
              <a:defRPr/>
            </a:lvl2pPr>
            <a:lvl3pPr marL="0" indent="0">
              <a:defRPr/>
            </a:lvl3pPr>
            <a:lvl4pPr marL="0" indent="0">
              <a:defRPr/>
            </a:lvl4pPr>
            <a:lvl5pPr marL="0" indent="0">
              <a:defRPr/>
            </a:lvl5pPr>
          </a:lstStyle>
          <a:p>
            <a:pPr marL="0" marR="0" lvl="0" indent="0" algn="ctr" defTabSz="86693" rtl="0" eaLnBrk="1" fontAlgn="auto" latinLnBrk="0" hangingPunct="1">
              <a:lnSpc>
                <a:spcPct val="100000"/>
              </a:lnSpc>
              <a:spcBef>
                <a:spcPts val="0"/>
              </a:spcBef>
              <a:spcAft>
                <a:spcPts val="407"/>
              </a:spcAft>
              <a:buClr>
                <a:schemeClr val="tx1">
                  <a:lumMod val="50000"/>
                  <a:lumOff val="50000"/>
                </a:schemeClr>
              </a:buClr>
              <a:buSzPct val="100000"/>
              <a:buFont typeface="Helvetica" pitchFamily="2" charset="0"/>
              <a:buNone/>
              <a:tabLst/>
              <a:defRPr/>
            </a:pPr>
            <a:r>
              <a:rPr lang="en-US"/>
              <a:t>Insert seventh client description</a:t>
            </a:r>
          </a:p>
        </p:txBody>
      </p:sp>
      <p:sp>
        <p:nvSpPr>
          <p:cNvPr id="52" name="Text Placeholder 32">
            <a:extLst>
              <a:ext uri="{FF2B5EF4-FFF2-40B4-BE49-F238E27FC236}">
                <a16:creationId xmlns:a16="http://schemas.microsoft.com/office/drawing/2014/main" id="{5670972D-586A-7942-BFA6-6674D922EBD3}"/>
              </a:ext>
            </a:extLst>
          </p:cNvPr>
          <p:cNvSpPr>
            <a:spLocks noGrp="1"/>
          </p:cNvSpPr>
          <p:nvPr>
            <p:ph type="body" sz="quarter" idx="93" hasCustomPrompt="1"/>
          </p:nvPr>
        </p:nvSpPr>
        <p:spPr>
          <a:xfrm>
            <a:off x="3794524" y="2827277"/>
            <a:ext cx="1555331" cy="336177"/>
          </a:xfrm>
          <a:prstGeom prst="rect">
            <a:avLst/>
          </a:prstGeom>
        </p:spPr>
        <p:txBody>
          <a:bodyPr lIns="91440" rIns="91440">
            <a:noAutofit/>
          </a:bodyPr>
          <a:lstStyle>
            <a:lvl1pPr marL="0" marR="0" indent="0" algn="ctr" defTabSz="86693" rtl="0" eaLnBrk="1" fontAlgn="auto" latinLnBrk="0" hangingPunct="1">
              <a:lnSpc>
                <a:spcPct val="100000"/>
              </a:lnSpc>
              <a:spcBef>
                <a:spcPts val="0"/>
              </a:spcBef>
              <a:spcAft>
                <a:spcPts val="0"/>
              </a:spcAft>
              <a:buClr>
                <a:schemeClr val="tx1">
                  <a:lumMod val="50000"/>
                  <a:lumOff val="50000"/>
                </a:schemeClr>
              </a:buClr>
              <a:buSzPct val="100000"/>
              <a:buFont typeface="Helvetica" pitchFamily="2" charset="0"/>
              <a:buNone/>
              <a:tabLst/>
              <a:defRPr sz="926" baseline="0">
                <a:solidFill>
                  <a:schemeClr val="accent1"/>
                </a:solidFill>
                <a:latin typeface="Calibri" panose="020F0502020204030204" pitchFamily="34" charset="0"/>
              </a:defRPr>
            </a:lvl1pPr>
            <a:lvl2pPr marL="0" indent="0">
              <a:defRPr/>
            </a:lvl2pPr>
            <a:lvl3pPr marL="0" indent="0">
              <a:defRPr/>
            </a:lvl3pPr>
            <a:lvl4pPr marL="0" indent="0">
              <a:defRPr/>
            </a:lvl4pPr>
            <a:lvl5pPr marL="0" indent="0">
              <a:defRPr/>
            </a:lvl5pPr>
          </a:lstStyle>
          <a:p>
            <a:pPr marL="0" marR="0" lvl="0" indent="0" algn="ctr" defTabSz="86693" rtl="0" eaLnBrk="1" fontAlgn="auto" latinLnBrk="0" hangingPunct="1">
              <a:lnSpc>
                <a:spcPct val="100000"/>
              </a:lnSpc>
              <a:spcBef>
                <a:spcPts val="0"/>
              </a:spcBef>
              <a:spcAft>
                <a:spcPts val="407"/>
              </a:spcAft>
              <a:buClr>
                <a:schemeClr val="tx1">
                  <a:lumMod val="50000"/>
                  <a:lumOff val="50000"/>
                </a:schemeClr>
              </a:buClr>
              <a:buSzPct val="100000"/>
              <a:buFont typeface="Helvetica" pitchFamily="2" charset="0"/>
              <a:buNone/>
              <a:tabLst/>
              <a:defRPr/>
            </a:pPr>
            <a:r>
              <a:rPr lang="en-US"/>
              <a:t>Insert eighth client description</a:t>
            </a:r>
          </a:p>
        </p:txBody>
      </p:sp>
      <p:sp>
        <p:nvSpPr>
          <p:cNvPr id="53" name="Text Placeholder 44">
            <a:extLst>
              <a:ext uri="{FF2B5EF4-FFF2-40B4-BE49-F238E27FC236}">
                <a16:creationId xmlns:a16="http://schemas.microsoft.com/office/drawing/2014/main" id="{A3A53EA9-313F-2E45-8D1C-F7958BA79A25}"/>
              </a:ext>
            </a:extLst>
          </p:cNvPr>
          <p:cNvSpPr>
            <a:spLocks noGrp="1"/>
          </p:cNvSpPr>
          <p:nvPr>
            <p:ph type="body" sz="quarter" idx="101" hasCustomPrompt="1"/>
          </p:nvPr>
        </p:nvSpPr>
        <p:spPr>
          <a:xfrm>
            <a:off x="7256194" y="1855694"/>
            <a:ext cx="1555331" cy="336177"/>
          </a:xfrm>
          <a:prstGeom prst="rect">
            <a:avLst/>
          </a:prstGeom>
        </p:spPr>
        <p:txBody>
          <a:bodyPr lIns="91440" rIns="91440">
            <a:noAutofit/>
          </a:bodyPr>
          <a:lstStyle>
            <a:lvl1pPr marL="0" marR="0" indent="0" algn="ctr" defTabSz="86693" rtl="0" eaLnBrk="1" fontAlgn="auto" latinLnBrk="0" hangingPunct="1">
              <a:lnSpc>
                <a:spcPct val="100000"/>
              </a:lnSpc>
              <a:spcBef>
                <a:spcPts val="0"/>
              </a:spcBef>
              <a:spcAft>
                <a:spcPts val="0"/>
              </a:spcAft>
              <a:buClr>
                <a:schemeClr val="tx1">
                  <a:lumMod val="50000"/>
                  <a:lumOff val="50000"/>
                </a:schemeClr>
              </a:buClr>
              <a:buSzPct val="100000"/>
              <a:buFont typeface="Helvetica" pitchFamily="2" charset="0"/>
              <a:buNone/>
              <a:tabLst/>
              <a:defRPr sz="926" baseline="0">
                <a:solidFill>
                  <a:schemeClr val="accent1"/>
                </a:solidFill>
                <a:latin typeface="Calibri" panose="020F0502020204030204" pitchFamily="34" charset="0"/>
              </a:defRPr>
            </a:lvl1pPr>
            <a:lvl2pPr marL="0" indent="0">
              <a:defRPr/>
            </a:lvl2pPr>
            <a:lvl3pPr marL="0" indent="0">
              <a:defRPr/>
            </a:lvl3pPr>
            <a:lvl4pPr marL="0" indent="0">
              <a:defRPr/>
            </a:lvl4pPr>
            <a:lvl5pPr marL="0" indent="0">
              <a:defRPr/>
            </a:lvl5pPr>
          </a:lstStyle>
          <a:p>
            <a:pPr marL="0" marR="0" lvl="0" indent="0" algn="ctr" defTabSz="86693" rtl="0" eaLnBrk="1" fontAlgn="auto" latinLnBrk="0" hangingPunct="1">
              <a:lnSpc>
                <a:spcPct val="100000"/>
              </a:lnSpc>
              <a:spcBef>
                <a:spcPts val="0"/>
              </a:spcBef>
              <a:spcAft>
                <a:spcPts val="407"/>
              </a:spcAft>
              <a:buClr>
                <a:schemeClr val="tx1">
                  <a:lumMod val="50000"/>
                  <a:lumOff val="50000"/>
                </a:schemeClr>
              </a:buClr>
              <a:buSzPct val="100000"/>
              <a:buFont typeface="Helvetica" pitchFamily="2" charset="0"/>
              <a:buNone/>
              <a:tabLst/>
              <a:defRPr/>
            </a:pPr>
            <a:r>
              <a:rPr lang="en-US"/>
              <a:t>Insert fifth client description</a:t>
            </a:r>
          </a:p>
        </p:txBody>
      </p:sp>
      <p:sp>
        <p:nvSpPr>
          <p:cNvPr id="54" name="Text Placeholder 56">
            <a:extLst>
              <a:ext uri="{FF2B5EF4-FFF2-40B4-BE49-F238E27FC236}">
                <a16:creationId xmlns:a16="http://schemas.microsoft.com/office/drawing/2014/main" id="{3DAFDFA4-8E4C-1442-885D-CD113322CDBE}"/>
              </a:ext>
            </a:extLst>
          </p:cNvPr>
          <p:cNvSpPr>
            <a:spLocks noGrp="1"/>
          </p:cNvSpPr>
          <p:nvPr>
            <p:ph type="body" sz="quarter" idx="109" hasCustomPrompt="1"/>
          </p:nvPr>
        </p:nvSpPr>
        <p:spPr>
          <a:xfrm>
            <a:off x="5525359" y="3785635"/>
            <a:ext cx="1555331" cy="336177"/>
          </a:xfrm>
          <a:prstGeom prst="rect">
            <a:avLst/>
          </a:prstGeom>
        </p:spPr>
        <p:txBody>
          <a:bodyPr lIns="91440" rIns="91440">
            <a:noAutofit/>
          </a:bodyPr>
          <a:lstStyle>
            <a:lvl1pPr marL="0" marR="0" indent="0" algn="ctr" defTabSz="86693" rtl="0" eaLnBrk="1" fontAlgn="auto" latinLnBrk="0" hangingPunct="1">
              <a:lnSpc>
                <a:spcPct val="100000"/>
              </a:lnSpc>
              <a:spcBef>
                <a:spcPts val="0"/>
              </a:spcBef>
              <a:spcAft>
                <a:spcPts val="0"/>
              </a:spcAft>
              <a:buClr>
                <a:schemeClr val="tx1">
                  <a:lumMod val="50000"/>
                  <a:lumOff val="50000"/>
                </a:schemeClr>
              </a:buClr>
              <a:buSzPct val="100000"/>
              <a:buFont typeface="Helvetica" pitchFamily="2" charset="0"/>
              <a:buNone/>
              <a:tabLst/>
              <a:defRPr sz="926" baseline="0">
                <a:solidFill>
                  <a:schemeClr val="accent1"/>
                </a:solidFill>
                <a:latin typeface="Calibri" panose="020F0502020204030204" pitchFamily="34" charset="0"/>
              </a:defRPr>
            </a:lvl1pPr>
            <a:lvl2pPr marL="0" indent="0">
              <a:defRPr/>
            </a:lvl2pPr>
            <a:lvl3pPr marL="0" indent="0">
              <a:defRPr/>
            </a:lvl3pPr>
            <a:lvl4pPr marL="0" indent="0">
              <a:defRPr/>
            </a:lvl4pPr>
            <a:lvl5pPr marL="0" indent="0">
              <a:defRPr/>
            </a:lvl5pPr>
          </a:lstStyle>
          <a:p>
            <a:pPr marL="0" marR="0" lvl="0" indent="0" algn="ctr" defTabSz="86693" rtl="0" eaLnBrk="1" fontAlgn="auto" latinLnBrk="0" hangingPunct="1">
              <a:lnSpc>
                <a:spcPct val="100000"/>
              </a:lnSpc>
              <a:spcBef>
                <a:spcPts val="0"/>
              </a:spcBef>
              <a:spcAft>
                <a:spcPts val="407"/>
              </a:spcAft>
              <a:buClr>
                <a:schemeClr val="tx1">
                  <a:lumMod val="50000"/>
                  <a:lumOff val="50000"/>
                </a:schemeClr>
              </a:buClr>
              <a:buSzPct val="100000"/>
              <a:buFont typeface="Helvetica" pitchFamily="2" charset="0"/>
              <a:buNone/>
              <a:tabLst/>
              <a:defRPr/>
            </a:pPr>
            <a:r>
              <a:rPr lang="en-US"/>
              <a:t>Insert fourteenth client description</a:t>
            </a:r>
          </a:p>
        </p:txBody>
      </p:sp>
      <p:sp>
        <p:nvSpPr>
          <p:cNvPr id="55" name="Text Placeholder 11">
            <a:extLst>
              <a:ext uri="{FF2B5EF4-FFF2-40B4-BE49-F238E27FC236}">
                <a16:creationId xmlns:a16="http://schemas.microsoft.com/office/drawing/2014/main" id="{0A09F173-CF2C-A340-B07F-624EAD1659AC}"/>
              </a:ext>
            </a:extLst>
          </p:cNvPr>
          <p:cNvSpPr>
            <a:spLocks noGrp="1"/>
          </p:cNvSpPr>
          <p:nvPr>
            <p:ph type="body" sz="quarter" idx="79" hasCustomPrompt="1"/>
          </p:nvPr>
        </p:nvSpPr>
        <p:spPr>
          <a:xfrm>
            <a:off x="332854" y="3787036"/>
            <a:ext cx="1555331" cy="336177"/>
          </a:xfrm>
          <a:prstGeom prst="rect">
            <a:avLst/>
          </a:prstGeom>
        </p:spPr>
        <p:txBody>
          <a:bodyPr lIns="91440" rIns="91440">
            <a:noAutofit/>
          </a:bodyPr>
          <a:lstStyle>
            <a:lvl1pPr marL="0" marR="0" indent="0" algn="ctr" defTabSz="86693" rtl="0" eaLnBrk="1" fontAlgn="auto" latinLnBrk="0" hangingPunct="1">
              <a:lnSpc>
                <a:spcPct val="100000"/>
              </a:lnSpc>
              <a:spcBef>
                <a:spcPts val="0"/>
              </a:spcBef>
              <a:spcAft>
                <a:spcPts val="0"/>
              </a:spcAft>
              <a:buClr>
                <a:schemeClr val="tx1">
                  <a:lumMod val="50000"/>
                  <a:lumOff val="50000"/>
                </a:schemeClr>
              </a:buClr>
              <a:buSzPct val="100000"/>
              <a:buFont typeface="Helvetica" pitchFamily="2" charset="0"/>
              <a:buNone/>
              <a:tabLst/>
              <a:defRPr sz="926" baseline="0">
                <a:solidFill>
                  <a:schemeClr val="accent1"/>
                </a:solidFill>
                <a:latin typeface="Calibri" panose="020F0502020204030204" pitchFamily="34" charset="0"/>
              </a:defRPr>
            </a:lvl1pPr>
            <a:lvl2pPr marL="0" indent="0">
              <a:defRPr/>
            </a:lvl2pPr>
            <a:lvl3pPr marL="0" indent="0">
              <a:defRPr/>
            </a:lvl3pPr>
            <a:lvl4pPr marL="0" indent="0">
              <a:defRPr/>
            </a:lvl4pPr>
            <a:lvl5pPr marL="0" indent="0">
              <a:defRPr/>
            </a:lvl5pPr>
          </a:lstStyle>
          <a:p>
            <a:pPr marL="0" marR="0" lvl="0" indent="0" algn="ctr" defTabSz="86693" rtl="0" eaLnBrk="1" fontAlgn="auto" latinLnBrk="0" hangingPunct="1">
              <a:lnSpc>
                <a:spcPct val="100000"/>
              </a:lnSpc>
              <a:spcBef>
                <a:spcPts val="0"/>
              </a:spcBef>
              <a:spcAft>
                <a:spcPts val="407"/>
              </a:spcAft>
              <a:buClr>
                <a:schemeClr val="tx1">
                  <a:lumMod val="50000"/>
                  <a:lumOff val="50000"/>
                </a:schemeClr>
              </a:buClr>
              <a:buSzPct val="100000"/>
              <a:buFont typeface="Helvetica" pitchFamily="2" charset="0"/>
              <a:buNone/>
              <a:tabLst/>
              <a:defRPr/>
            </a:pPr>
            <a:r>
              <a:rPr lang="en-US"/>
              <a:t>Insert eleventh client description</a:t>
            </a:r>
          </a:p>
        </p:txBody>
      </p:sp>
      <p:sp>
        <p:nvSpPr>
          <p:cNvPr id="56" name="Text Placeholder 23">
            <a:extLst>
              <a:ext uri="{FF2B5EF4-FFF2-40B4-BE49-F238E27FC236}">
                <a16:creationId xmlns:a16="http://schemas.microsoft.com/office/drawing/2014/main" id="{51100D41-D2EB-CA42-B26A-EEE1E285C291}"/>
              </a:ext>
            </a:extLst>
          </p:cNvPr>
          <p:cNvSpPr>
            <a:spLocks noGrp="1"/>
          </p:cNvSpPr>
          <p:nvPr>
            <p:ph type="body" sz="quarter" idx="87" hasCustomPrompt="1"/>
          </p:nvPr>
        </p:nvSpPr>
        <p:spPr>
          <a:xfrm>
            <a:off x="2063689" y="3785635"/>
            <a:ext cx="1555331" cy="336177"/>
          </a:xfrm>
          <a:prstGeom prst="rect">
            <a:avLst/>
          </a:prstGeom>
        </p:spPr>
        <p:txBody>
          <a:bodyPr lIns="91440" rIns="91440">
            <a:noAutofit/>
          </a:bodyPr>
          <a:lstStyle>
            <a:lvl1pPr marL="0" marR="0" indent="0" algn="ctr" defTabSz="86693" rtl="0" eaLnBrk="1" fontAlgn="auto" latinLnBrk="0" hangingPunct="1">
              <a:lnSpc>
                <a:spcPct val="100000"/>
              </a:lnSpc>
              <a:spcBef>
                <a:spcPts val="0"/>
              </a:spcBef>
              <a:spcAft>
                <a:spcPts val="0"/>
              </a:spcAft>
              <a:buClr>
                <a:schemeClr val="tx1">
                  <a:lumMod val="50000"/>
                  <a:lumOff val="50000"/>
                </a:schemeClr>
              </a:buClr>
              <a:buSzPct val="100000"/>
              <a:buFont typeface="Helvetica" pitchFamily="2" charset="0"/>
              <a:buNone/>
              <a:tabLst/>
              <a:defRPr sz="926" baseline="0">
                <a:solidFill>
                  <a:schemeClr val="accent1"/>
                </a:solidFill>
                <a:latin typeface="Calibri" panose="020F0502020204030204" pitchFamily="34" charset="0"/>
              </a:defRPr>
            </a:lvl1pPr>
            <a:lvl2pPr marL="0" indent="0">
              <a:defRPr/>
            </a:lvl2pPr>
            <a:lvl3pPr marL="0" indent="0">
              <a:defRPr/>
            </a:lvl3pPr>
            <a:lvl4pPr marL="0" indent="0">
              <a:defRPr/>
            </a:lvl4pPr>
            <a:lvl5pPr marL="0" indent="0">
              <a:defRPr/>
            </a:lvl5pPr>
          </a:lstStyle>
          <a:p>
            <a:pPr marL="0" marR="0" lvl="0" indent="0" algn="ctr" defTabSz="86693" rtl="0" eaLnBrk="1" fontAlgn="auto" latinLnBrk="0" hangingPunct="1">
              <a:lnSpc>
                <a:spcPct val="100000"/>
              </a:lnSpc>
              <a:spcBef>
                <a:spcPts val="0"/>
              </a:spcBef>
              <a:spcAft>
                <a:spcPts val="407"/>
              </a:spcAft>
              <a:buClr>
                <a:schemeClr val="tx1">
                  <a:lumMod val="50000"/>
                  <a:lumOff val="50000"/>
                </a:schemeClr>
              </a:buClr>
              <a:buSzPct val="100000"/>
              <a:buFont typeface="Helvetica" pitchFamily="2" charset="0"/>
              <a:buNone/>
              <a:tabLst/>
              <a:defRPr/>
            </a:pPr>
            <a:r>
              <a:rPr lang="en-US"/>
              <a:t>Insert twelfth client description</a:t>
            </a:r>
          </a:p>
        </p:txBody>
      </p:sp>
      <p:sp>
        <p:nvSpPr>
          <p:cNvPr id="57" name="Text Placeholder 35">
            <a:extLst>
              <a:ext uri="{FF2B5EF4-FFF2-40B4-BE49-F238E27FC236}">
                <a16:creationId xmlns:a16="http://schemas.microsoft.com/office/drawing/2014/main" id="{00FDCC04-729E-E546-8202-69D420409709}"/>
              </a:ext>
            </a:extLst>
          </p:cNvPr>
          <p:cNvSpPr>
            <a:spLocks noGrp="1"/>
          </p:cNvSpPr>
          <p:nvPr>
            <p:ph type="body" sz="quarter" idx="95" hasCustomPrompt="1"/>
          </p:nvPr>
        </p:nvSpPr>
        <p:spPr>
          <a:xfrm>
            <a:off x="5525359" y="1855694"/>
            <a:ext cx="1555331" cy="336177"/>
          </a:xfrm>
          <a:prstGeom prst="rect">
            <a:avLst/>
          </a:prstGeom>
        </p:spPr>
        <p:txBody>
          <a:bodyPr lIns="91440" rIns="91440">
            <a:noAutofit/>
          </a:bodyPr>
          <a:lstStyle>
            <a:lvl1pPr marL="0" marR="0" indent="0" algn="ctr" defTabSz="86693" rtl="0" eaLnBrk="1" fontAlgn="auto" latinLnBrk="0" hangingPunct="1">
              <a:lnSpc>
                <a:spcPct val="100000"/>
              </a:lnSpc>
              <a:spcBef>
                <a:spcPts val="0"/>
              </a:spcBef>
              <a:spcAft>
                <a:spcPts val="0"/>
              </a:spcAft>
              <a:buClr>
                <a:schemeClr val="tx1">
                  <a:lumMod val="50000"/>
                  <a:lumOff val="50000"/>
                </a:schemeClr>
              </a:buClr>
              <a:buSzPct val="100000"/>
              <a:buFont typeface="Helvetica" pitchFamily="2" charset="0"/>
              <a:buNone/>
              <a:tabLst/>
              <a:defRPr sz="926" baseline="0">
                <a:solidFill>
                  <a:schemeClr val="accent1"/>
                </a:solidFill>
                <a:latin typeface="Calibri" panose="020F0502020204030204" pitchFamily="34" charset="0"/>
              </a:defRPr>
            </a:lvl1pPr>
            <a:lvl2pPr marL="0" indent="0">
              <a:defRPr/>
            </a:lvl2pPr>
            <a:lvl3pPr marL="0" indent="0">
              <a:defRPr/>
            </a:lvl3pPr>
            <a:lvl4pPr marL="0" indent="0">
              <a:defRPr/>
            </a:lvl4pPr>
            <a:lvl5pPr marL="0" indent="0">
              <a:defRPr/>
            </a:lvl5pPr>
          </a:lstStyle>
          <a:p>
            <a:pPr marL="0" marR="0" lvl="0" indent="0" algn="ctr" defTabSz="86693" rtl="0" eaLnBrk="1" fontAlgn="auto" latinLnBrk="0" hangingPunct="1">
              <a:lnSpc>
                <a:spcPct val="100000"/>
              </a:lnSpc>
              <a:spcBef>
                <a:spcPts val="0"/>
              </a:spcBef>
              <a:spcAft>
                <a:spcPts val="407"/>
              </a:spcAft>
              <a:buClr>
                <a:schemeClr val="tx1">
                  <a:lumMod val="50000"/>
                  <a:lumOff val="50000"/>
                </a:schemeClr>
              </a:buClr>
              <a:buSzPct val="100000"/>
              <a:buFont typeface="Helvetica" pitchFamily="2" charset="0"/>
              <a:buNone/>
              <a:tabLst/>
              <a:defRPr/>
            </a:pPr>
            <a:r>
              <a:rPr lang="en-US"/>
              <a:t>Insert fourth client description</a:t>
            </a:r>
          </a:p>
        </p:txBody>
      </p:sp>
      <p:sp>
        <p:nvSpPr>
          <p:cNvPr id="58" name="Text Placeholder 47">
            <a:extLst>
              <a:ext uri="{FF2B5EF4-FFF2-40B4-BE49-F238E27FC236}">
                <a16:creationId xmlns:a16="http://schemas.microsoft.com/office/drawing/2014/main" id="{388E6F95-C15F-4C4B-8710-C656EE432D7D}"/>
              </a:ext>
            </a:extLst>
          </p:cNvPr>
          <p:cNvSpPr>
            <a:spLocks noGrp="1"/>
          </p:cNvSpPr>
          <p:nvPr>
            <p:ph type="body" sz="quarter" idx="103" hasCustomPrompt="1"/>
          </p:nvPr>
        </p:nvSpPr>
        <p:spPr>
          <a:xfrm>
            <a:off x="7256194" y="2827277"/>
            <a:ext cx="1555331" cy="336177"/>
          </a:xfrm>
          <a:prstGeom prst="rect">
            <a:avLst/>
          </a:prstGeom>
        </p:spPr>
        <p:txBody>
          <a:bodyPr lIns="91440" rIns="91440">
            <a:noAutofit/>
          </a:bodyPr>
          <a:lstStyle>
            <a:lvl1pPr marL="0" marR="0" indent="0" algn="ctr" defTabSz="86693" rtl="0" eaLnBrk="1" fontAlgn="auto" latinLnBrk="0" hangingPunct="1">
              <a:lnSpc>
                <a:spcPct val="100000"/>
              </a:lnSpc>
              <a:spcBef>
                <a:spcPts val="0"/>
              </a:spcBef>
              <a:spcAft>
                <a:spcPts val="0"/>
              </a:spcAft>
              <a:buClr>
                <a:schemeClr val="tx1">
                  <a:lumMod val="50000"/>
                  <a:lumOff val="50000"/>
                </a:schemeClr>
              </a:buClr>
              <a:buSzPct val="100000"/>
              <a:buFont typeface="Helvetica" pitchFamily="2" charset="0"/>
              <a:buNone/>
              <a:tabLst/>
              <a:defRPr sz="926" baseline="0">
                <a:solidFill>
                  <a:schemeClr val="accent1"/>
                </a:solidFill>
                <a:latin typeface="Calibri" panose="020F0502020204030204" pitchFamily="34" charset="0"/>
              </a:defRPr>
            </a:lvl1pPr>
            <a:lvl2pPr marL="0" indent="0">
              <a:defRPr/>
            </a:lvl2pPr>
            <a:lvl3pPr marL="0" indent="0">
              <a:defRPr/>
            </a:lvl3pPr>
            <a:lvl4pPr marL="0" indent="0">
              <a:defRPr/>
            </a:lvl4pPr>
            <a:lvl5pPr marL="0" indent="0">
              <a:defRPr/>
            </a:lvl5pPr>
          </a:lstStyle>
          <a:p>
            <a:pPr marL="0" marR="0" lvl="0" indent="0" algn="ctr" defTabSz="86693" rtl="0" eaLnBrk="1" fontAlgn="auto" latinLnBrk="0" hangingPunct="1">
              <a:lnSpc>
                <a:spcPct val="100000"/>
              </a:lnSpc>
              <a:spcBef>
                <a:spcPts val="0"/>
              </a:spcBef>
              <a:spcAft>
                <a:spcPts val="407"/>
              </a:spcAft>
              <a:buClr>
                <a:schemeClr val="tx1">
                  <a:lumMod val="50000"/>
                  <a:lumOff val="50000"/>
                </a:schemeClr>
              </a:buClr>
              <a:buSzPct val="100000"/>
              <a:buFont typeface="Helvetica" pitchFamily="2" charset="0"/>
              <a:buNone/>
              <a:tabLst/>
              <a:defRPr/>
            </a:pPr>
            <a:r>
              <a:rPr lang="en-US"/>
              <a:t>Insert tenth client description</a:t>
            </a:r>
          </a:p>
        </p:txBody>
      </p:sp>
      <p:sp>
        <p:nvSpPr>
          <p:cNvPr id="59" name="Text Placeholder 59">
            <a:extLst>
              <a:ext uri="{FF2B5EF4-FFF2-40B4-BE49-F238E27FC236}">
                <a16:creationId xmlns:a16="http://schemas.microsoft.com/office/drawing/2014/main" id="{2B6B5167-FD2D-BD4B-945A-5B329DBD4B09}"/>
              </a:ext>
            </a:extLst>
          </p:cNvPr>
          <p:cNvSpPr>
            <a:spLocks noGrp="1"/>
          </p:cNvSpPr>
          <p:nvPr>
            <p:ph type="body" sz="quarter" idx="111" hasCustomPrompt="1"/>
          </p:nvPr>
        </p:nvSpPr>
        <p:spPr>
          <a:xfrm>
            <a:off x="7256194" y="3785635"/>
            <a:ext cx="1555331" cy="336177"/>
          </a:xfrm>
          <a:prstGeom prst="rect">
            <a:avLst/>
          </a:prstGeom>
        </p:spPr>
        <p:txBody>
          <a:bodyPr lIns="91440" rIns="91440">
            <a:noAutofit/>
          </a:bodyPr>
          <a:lstStyle>
            <a:lvl1pPr marL="0" marR="0" indent="0" algn="ctr" defTabSz="86693" rtl="0" eaLnBrk="1" fontAlgn="auto" latinLnBrk="0" hangingPunct="1">
              <a:lnSpc>
                <a:spcPct val="100000"/>
              </a:lnSpc>
              <a:spcBef>
                <a:spcPts val="0"/>
              </a:spcBef>
              <a:spcAft>
                <a:spcPts val="0"/>
              </a:spcAft>
              <a:buClr>
                <a:schemeClr val="tx1">
                  <a:lumMod val="50000"/>
                  <a:lumOff val="50000"/>
                </a:schemeClr>
              </a:buClr>
              <a:buSzPct val="100000"/>
              <a:buFont typeface="Helvetica" pitchFamily="2" charset="0"/>
              <a:buNone/>
              <a:tabLst/>
              <a:defRPr sz="926" baseline="0">
                <a:solidFill>
                  <a:schemeClr val="accent1"/>
                </a:solidFill>
                <a:latin typeface="Calibri" panose="020F0502020204030204" pitchFamily="34" charset="0"/>
              </a:defRPr>
            </a:lvl1pPr>
            <a:lvl2pPr marL="0" indent="0">
              <a:defRPr/>
            </a:lvl2pPr>
            <a:lvl3pPr marL="0" indent="0">
              <a:defRPr/>
            </a:lvl3pPr>
            <a:lvl4pPr marL="0" indent="0">
              <a:defRPr/>
            </a:lvl4pPr>
            <a:lvl5pPr marL="0" indent="0">
              <a:defRPr/>
            </a:lvl5pPr>
          </a:lstStyle>
          <a:p>
            <a:pPr marL="0" marR="0" lvl="0" indent="0" algn="ctr" defTabSz="86693" rtl="0" eaLnBrk="1" fontAlgn="auto" latinLnBrk="0" hangingPunct="1">
              <a:lnSpc>
                <a:spcPct val="100000"/>
              </a:lnSpc>
              <a:spcBef>
                <a:spcPts val="0"/>
              </a:spcBef>
              <a:spcAft>
                <a:spcPts val="407"/>
              </a:spcAft>
              <a:buClr>
                <a:schemeClr val="tx1">
                  <a:lumMod val="50000"/>
                  <a:lumOff val="50000"/>
                </a:schemeClr>
              </a:buClr>
              <a:buSzPct val="100000"/>
              <a:buFont typeface="Helvetica" pitchFamily="2" charset="0"/>
              <a:buNone/>
              <a:tabLst/>
              <a:defRPr/>
            </a:pPr>
            <a:r>
              <a:rPr lang="en-US"/>
              <a:t>Insert fifteenth client description</a:t>
            </a:r>
          </a:p>
        </p:txBody>
      </p:sp>
      <p:sp>
        <p:nvSpPr>
          <p:cNvPr id="60" name="Text Placeholder 11">
            <a:extLst>
              <a:ext uri="{FF2B5EF4-FFF2-40B4-BE49-F238E27FC236}">
                <a16:creationId xmlns:a16="http://schemas.microsoft.com/office/drawing/2014/main" id="{3BA9E084-C63A-F146-A40C-F890F9ED2237}"/>
              </a:ext>
            </a:extLst>
          </p:cNvPr>
          <p:cNvSpPr>
            <a:spLocks noGrp="1"/>
          </p:cNvSpPr>
          <p:nvPr>
            <p:ph type="body" sz="quarter" idx="135" hasCustomPrompt="1"/>
          </p:nvPr>
        </p:nvSpPr>
        <p:spPr>
          <a:xfrm>
            <a:off x="5525359" y="4753699"/>
            <a:ext cx="1555331" cy="336177"/>
          </a:xfrm>
          <a:prstGeom prst="rect">
            <a:avLst/>
          </a:prstGeom>
        </p:spPr>
        <p:txBody>
          <a:bodyPr lIns="91440" rIns="91440">
            <a:noAutofit/>
          </a:bodyPr>
          <a:lstStyle>
            <a:lvl1pPr marL="0" marR="0" indent="0" algn="ctr" defTabSz="86693" rtl="0" eaLnBrk="1" fontAlgn="auto" latinLnBrk="0" hangingPunct="1">
              <a:lnSpc>
                <a:spcPct val="100000"/>
              </a:lnSpc>
              <a:spcBef>
                <a:spcPts val="0"/>
              </a:spcBef>
              <a:spcAft>
                <a:spcPts val="0"/>
              </a:spcAft>
              <a:buClr>
                <a:schemeClr val="tx1">
                  <a:lumMod val="50000"/>
                  <a:lumOff val="50000"/>
                </a:schemeClr>
              </a:buClr>
              <a:buSzPct val="100000"/>
              <a:buFont typeface="Helvetica" pitchFamily="2" charset="0"/>
              <a:buNone/>
              <a:tabLst/>
              <a:defRPr sz="926" baseline="0">
                <a:solidFill>
                  <a:schemeClr val="accent1"/>
                </a:solidFill>
                <a:latin typeface="Calibri" panose="020F0502020204030204" pitchFamily="34" charset="0"/>
              </a:defRPr>
            </a:lvl1pPr>
            <a:lvl2pPr marL="0" indent="0">
              <a:defRPr/>
            </a:lvl2pPr>
            <a:lvl3pPr marL="0" indent="0">
              <a:defRPr/>
            </a:lvl3pPr>
            <a:lvl4pPr marL="0" indent="0">
              <a:defRPr/>
            </a:lvl4pPr>
            <a:lvl5pPr marL="0" indent="0">
              <a:defRPr/>
            </a:lvl5pPr>
          </a:lstStyle>
          <a:p>
            <a:pPr marL="0" marR="0" lvl="0" indent="0" algn="ctr" defTabSz="86693" rtl="0" eaLnBrk="1" fontAlgn="auto" latinLnBrk="0" hangingPunct="1">
              <a:lnSpc>
                <a:spcPct val="100000"/>
              </a:lnSpc>
              <a:spcBef>
                <a:spcPts val="0"/>
              </a:spcBef>
              <a:spcAft>
                <a:spcPts val="407"/>
              </a:spcAft>
              <a:buClr>
                <a:schemeClr val="tx1">
                  <a:lumMod val="50000"/>
                  <a:lumOff val="50000"/>
                </a:schemeClr>
              </a:buClr>
              <a:buSzPct val="100000"/>
              <a:buFont typeface="Helvetica" pitchFamily="2" charset="0"/>
              <a:buNone/>
              <a:tabLst/>
              <a:defRPr/>
            </a:pPr>
            <a:r>
              <a:rPr lang="en-US"/>
              <a:t>Insert nineteenth client description</a:t>
            </a:r>
          </a:p>
        </p:txBody>
      </p:sp>
      <p:sp>
        <p:nvSpPr>
          <p:cNvPr id="61" name="Text Placeholder 23">
            <a:extLst>
              <a:ext uri="{FF2B5EF4-FFF2-40B4-BE49-F238E27FC236}">
                <a16:creationId xmlns:a16="http://schemas.microsoft.com/office/drawing/2014/main" id="{393D1513-385D-7B47-B8E2-9DC4D8A7905E}"/>
              </a:ext>
            </a:extLst>
          </p:cNvPr>
          <p:cNvSpPr>
            <a:spLocks noGrp="1"/>
          </p:cNvSpPr>
          <p:nvPr>
            <p:ph type="body" sz="quarter" idx="136" hasCustomPrompt="1"/>
          </p:nvPr>
        </p:nvSpPr>
        <p:spPr>
          <a:xfrm>
            <a:off x="7256194" y="4753699"/>
            <a:ext cx="1555331" cy="336177"/>
          </a:xfrm>
          <a:prstGeom prst="rect">
            <a:avLst/>
          </a:prstGeom>
        </p:spPr>
        <p:txBody>
          <a:bodyPr lIns="91440" rIns="91440">
            <a:noAutofit/>
          </a:bodyPr>
          <a:lstStyle>
            <a:lvl1pPr marL="0" marR="0" indent="0" algn="ctr" defTabSz="86693" rtl="0" eaLnBrk="1" fontAlgn="auto" latinLnBrk="0" hangingPunct="1">
              <a:lnSpc>
                <a:spcPct val="100000"/>
              </a:lnSpc>
              <a:spcBef>
                <a:spcPts val="0"/>
              </a:spcBef>
              <a:spcAft>
                <a:spcPts val="0"/>
              </a:spcAft>
              <a:buClr>
                <a:schemeClr val="tx1">
                  <a:lumMod val="50000"/>
                  <a:lumOff val="50000"/>
                </a:schemeClr>
              </a:buClr>
              <a:buSzPct val="100000"/>
              <a:buFont typeface="Helvetica" pitchFamily="2" charset="0"/>
              <a:buNone/>
              <a:tabLst/>
              <a:defRPr sz="926" baseline="0">
                <a:solidFill>
                  <a:schemeClr val="accent1"/>
                </a:solidFill>
                <a:latin typeface="Calibri" panose="020F0502020204030204" pitchFamily="34" charset="0"/>
              </a:defRPr>
            </a:lvl1pPr>
            <a:lvl2pPr marL="0" indent="0">
              <a:defRPr/>
            </a:lvl2pPr>
            <a:lvl3pPr marL="0" indent="0">
              <a:defRPr/>
            </a:lvl3pPr>
            <a:lvl4pPr marL="0" indent="0">
              <a:defRPr/>
            </a:lvl4pPr>
            <a:lvl5pPr marL="0" indent="0">
              <a:defRPr/>
            </a:lvl5pPr>
          </a:lstStyle>
          <a:p>
            <a:pPr marL="0" marR="0" lvl="0" indent="0" algn="ctr" defTabSz="86693" rtl="0" eaLnBrk="1" fontAlgn="auto" latinLnBrk="0" hangingPunct="1">
              <a:lnSpc>
                <a:spcPct val="100000"/>
              </a:lnSpc>
              <a:spcBef>
                <a:spcPts val="0"/>
              </a:spcBef>
              <a:spcAft>
                <a:spcPts val="407"/>
              </a:spcAft>
              <a:buClr>
                <a:schemeClr val="tx1">
                  <a:lumMod val="50000"/>
                  <a:lumOff val="50000"/>
                </a:schemeClr>
              </a:buClr>
              <a:buSzPct val="100000"/>
              <a:buFont typeface="Helvetica" pitchFamily="2" charset="0"/>
              <a:buNone/>
              <a:tabLst/>
              <a:defRPr/>
            </a:pPr>
            <a:r>
              <a:rPr lang="en-US"/>
              <a:t>Insert twentieth client description</a:t>
            </a:r>
          </a:p>
        </p:txBody>
      </p:sp>
      <p:sp>
        <p:nvSpPr>
          <p:cNvPr id="62" name="Text Placeholder 35">
            <a:extLst>
              <a:ext uri="{FF2B5EF4-FFF2-40B4-BE49-F238E27FC236}">
                <a16:creationId xmlns:a16="http://schemas.microsoft.com/office/drawing/2014/main" id="{7325C5C7-EE44-4D40-913B-B94E1B6E62AD}"/>
              </a:ext>
            </a:extLst>
          </p:cNvPr>
          <p:cNvSpPr>
            <a:spLocks noGrp="1"/>
          </p:cNvSpPr>
          <p:nvPr>
            <p:ph type="body" sz="quarter" idx="137" hasCustomPrompt="1"/>
          </p:nvPr>
        </p:nvSpPr>
        <p:spPr>
          <a:xfrm>
            <a:off x="332854" y="4753255"/>
            <a:ext cx="1555331" cy="336177"/>
          </a:xfrm>
          <a:prstGeom prst="rect">
            <a:avLst/>
          </a:prstGeom>
        </p:spPr>
        <p:txBody>
          <a:bodyPr lIns="91440" rIns="91440">
            <a:noAutofit/>
          </a:bodyPr>
          <a:lstStyle>
            <a:lvl1pPr marL="0" marR="0" indent="0" algn="ctr" defTabSz="86693" rtl="0" eaLnBrk="1" fontAlgn="auto" latinLnBrk="0" hangingPunct="1">
              <a:lnSpc>
                <a:spcPct val="100000"/>
              </a:lnSpc>
              <a:spcBef>
                <a:spcPts val="0"/>
              </a:spcBef>
              <a:spcAft>
                <a:spcPts val="0"/>
              </a:spcAft>
              <a:buClr>
                <a:schemeClr val="tx1">
                  <a:lumMod val="50000"/>
                  <a:lumOff val="50000"/>
                </a:schemeClr>
              </a:buClr>
              <a:buSzPct val="100000"/>
              <a:buFont typeface="Helvetica" pitchFamily="2" charset="0"/>
              <a:buNone/>
              <a:tabLst/>
              <a:defRPr sz="926" baseline="0">
                <a:solidFill>
                  <a:schemeClr val="accent1"/>
                </a:solidFill>
                <a:latin typeface="Calibri" panose="020F0502020204030204" pitchFamily="34" charset="0"/>
              </a:defRPr>
            </a:lvl1pPr>
            <a:lvl2pPr marL="0" indent="0">
              <a:defRPr/>
            </a:lvl2pPr>
            <a:lvl3pPr marL="0" indent="0">
              <a:defRPr/>
            </a:lvl3pPr>
            <a:lvl4pPr marL="0" indent="0">
              <a:defRPr/>
            </a:lvl4pPr>
            <a:lvl5pPr marL="0" indent="0">
              <a:defRPr/>
            </a:lvl5pPr>
          </a:lstStyle>
          <a:p>
            <a:pPr marL="0" marR="0" lvl="0" indent="0" algn="ctr" defTabSz="86693" rtl="0" eaLnBrk="1" fontAlgn="auto" latinLnBrk="0" hangingPunct="1">
              <a:lnSpc>
                <a:spcPct val="100000"/>
              </a:lnSpc>
              <a:spcBef>
                <a:spcPts val="0"/>
              </a:spcBef>
              <a:spcAft>
                <a:spcPts val="407"/>
              </a:spcAft>
              <a:buClr>
                <a:schemeClr val="tx1">
                  <a:lumMod val="50000"/>
                  <a:lumOff val="50000"/>
                </a:schemeClr>
              </a:buClr>
              <a:buSzPct val="100000"/>
              <a:buFont typeface="Helvetica" pitchFamily="2" charset="0"/>
              <a:buNone/>
              <a:tabLst/>
              <a:defRPr/>
            </a:pPr>
            <a:r>
              <a:rPr lang="en-US"/>
              <a:t>Insert sixteenth client description</a:t>
            </a:r>
          </a:p>
        </p:txBody>
      </p:sp>
      <p:sp>
        <p:nvSpPr>
          <p:cNvPr id="63" name="Text Placeholder 47">
            <a:extLst>
              <a:ext uri="{FF2B5EF4-FFF2-40B4-BE49-F238E27FC236}">
                <a16:creationId xmlns:a16="http://schemas.microsoft.com/office/drawing/2014/main" id="{28C14239-4F96-714D-99F2-B124B7B2F642}"/>
              </a:ext>
            </a:extLst>
          </p:cNvPr>
          <p:cNvSpPr>
            <a:spLocks noGrp="1"/>
          </p:cNvSpPr>
          <p:nvPr>
            <p:ph type="body" sz="quarter" idx="138" hasCustomPrompt="1"/>
          </p:nvPr>
        </p:nvSpPr>
        <p:spPr>
          <a:xfrm>
            <a:off x="2063689" y="4753699"/>
            <a:ext cx="1555331" cy="336177"/>
          </a:xfrm>
          <a:prstGeom prst="rect">
            <a:avLst/>
          </a:prstGeom>
        </p:spPr>
        <p:txBody>
          <a:bodyPr lIns="91440" rIns="91440">
            <a:noAutofit/>
          </a:bodyPr>
          <a:lstStyle>
            <a:lvl1pPr marL="0" marR="0" indent="0" algn="ctr" defTabSz="86693" rtl="0" eaLnBrk="1" fontAlgn="auto" latinLnBrk="0" hangingPunct="1">
              <a:lnSpc>
                <a:spcPct val="100000"/>
              </a:lnSpc>
              <a:spcBef>
                <a:spcPts val="0"/>
              </a:spcBef>
              <a:spcAft>
                <a:spcPts val="0"/>
              </a:spcAft>
              <a:buClr>
                <a:schemeClr val="tx1">
                  <a:lumMod val="50000"/>
                  <a:lumOff val="50000"/>
                </a:schemeClr>
              </a:buClr>
              <a:buSzPct val="100000"/>
              <a:buFont typeface="Helvetica" pitchFamily="2" charset="0"/>
              <a:buNone/>
              <a:tabLst/>
              <a:defRPr sz="926" baseline="0">
                <a:solidFill>
                  <a:schemeClr val="accent1"/>
                </a:solidFill>
                <a:latin typeface="Calibri" panose="020F0502020204030204" pitchFamily="34" charset="0"/>
              </a:defRPr>
            </a:lvl1pPr>
            <a:lvl2pPr marL="0" indent="0">
              <a:defRPr/>
            </a:lvl2pPr>
            <a:lvl3pPr marL="0" indent="0">
              <a:defRPr/>
            </a:lvl3pPr>
            <a:lvl4pPr marL="0" indent="0">
              <a:defRPr/>
            </a:lvl4pPr>
            <a:lvl5pPr marL="0" indent="0">
              <a:defRPr/>
            </a:lvl5pPr>
          </a:lstStyle>
          <a:p>
            <a:pPr marL="0" marR="0" lvl="0" indent="0" algn="ctr" defTabSz="86693" rtl="0" eaLnBrk="1" fontAlgn="auto" latinLnBrk="0" hangingPunct="1">
              <a:lnSpc>
                <a:spcPct val="100000"/>
              </a:lnSpc>
              <a:spcBef>
                <a:spcPts val="0"/>
              </a:spcBef>
              <a:spcAft>
                <a:spcPts val="407"/>
              </a:spcAft>
              <a:buClr>
                <a:schemeClr val="tx1">
                  <a:lumMod val="50000"/>
                  <a:lumOff val="50000"/>
                </a:schemeClr>
              </a:buClr>
              <a:buSzPct val="100000"/>
              <a:buFont typeface="Helvetica" pitchFamily="2" charset="0"/>
              <a:buNone/>
              <a:tabLst/>
              <a:defRPr/>
            </a:pPr>
            <a:r>
              <a:rPr lang="en-US"/>
              <a:t>Insert seventeenth client description</a:t>
            </a:r>
          </a:p>
        </p:txBody>
      </p:sp>
      <p:sp>
        <p:nvSpPr>
          <p:cNvPr id="64" name="Text Placeholder 59">
            <a:extLst>
              <a:ext uri="{FF2B5EF4-FFF2-40B4-BE49-F238E27FC236}">
                <a16:creationId xmlns:a16="http://schemas.microsoft.com/office/drawing/2014/main" id="{C1D7D587-F723-3D46-A936-A2E1EC7DF9B4}"/>
              </a:ext>
            </a:extLst>
          </p:cNvPr>
          <p:cNvSpPr>
            <a:spLocks noGrp="1"/>
          </p:cNvSpPr>
          <p:nvPr>
            <p:ph type="body" sz="quarter" idx="139" hasCustomPrompt="1"/>
          </p:nvPr>
        </p:nvSpPr>
        <p:spPr>
          <a:xfrm>
            <a:off x="3794524" y="4753699"/>
            <a:ext cx="1555331" cy="336177"/>
          </a:xfrm>
          <a:prstGeom prst="rect">
            <a:avLst/>
          </a:prstGeom>
        </p:spPr>
        <p:txBody>
          <a:bodyPr lIns="91440" rIns="91440">
            <a:noAutofit/>
          </a:bodyPr>
          <a:lstStyle>
            <a:lvl1pPr marL="0" marR="0" indent="0" algn="ctr" defTabSz="86693" rtl="0" eaLnBrk="1" fontAlgn="auto" latinLnBrk="0" hangingPunct="1">
              <a:lnSpc>
                <a:spcPct val="100000"/>
              </a:lnSpc>
              <a:spcBef>
                <a:spcPts val="0"/>
              </a:spcBef>
              <a:spcAft>
                <a:spcPts val="0"/>
              </a:spcAft>
              <a:buClr>
                <a:schemeClr val="tx1">
                  <a:lumMod val="50000"/>
                  <a:lumOff val="50000"/>
                </a:schemeClr>
              </a:buClr>
              <a:buSzPct val="100000"/>
              <a:buFont typeface="Helvetica" pitchFamily="2" charset="0"/>
              <a:buNone/>
              <a:tabLst/>
              <a:defRPr sz="926" baseline="0">
                <a:solidFill>
                  <a:schemeClr val="accent1"/>
                </a:solidFill>
                <a:latin typeface="Calibri" panose="020F0502020204030204" pitchFamily="34" charset="0"/>
              </a:defRPr>
            </a:lvl1pPr>
            <a:lvl2pPr marL="0" indent="0">
              <a:defRPr/>
            </a:lvl2pPr>
            <a:lvl3pPr marL="0" indent="0">
              <a:defRPr/>
            </a:lvl3pPr>
            <a:lvl4pPr marL="0" indent="0">
              <a:defRPr/>
            </a:lvl4pPr>
            <a:lvl5pPr marL="0" indent="0">
              <a:defRPr/>
            </a:lvl5pPr>
          </a:lstStyle>
          <a:p>
            <a:pPr marL="0" marR="0" lvl="0" indent="0" algn="ctr" defTabSz="86693" rtl="0" eaLnBrk="1" fontAlgn="auto" latinLnBrk="0" hangingPunct="1">
              <a:lnSpc>
                <a:spcPct val="100000"/>
              </a:lnSpc>
              <a:spcBef>
                <a:spcPts val="0"/>
              </a:spcBef>
              <a:spcAft>
                <a:spcPts val="407"/>
              </a:spcAft>
              <a:buClr>
                <a:schemeClr val="tx1">
                  <a:lumMod val="50000"/>
                  <a:lumOff val="50000"/>
                </a:schemeClr>
              </a:buClr>
              <a:buSzPct val="100000"/>
              <a:buFont typeface="Helvetica" pitchFamily="2" charset="0"/>
              <a:buNone/>
              <a:tabLst/>
              <a:defRPr/>
            </a:pPr>
            <a:r>
              <a:rPr lang="en-US"/>
              <a:t>Insert eighteenth client description</a:t>
            </a:r>
          </a:p>
        </p:txBody>
      </p:sp>
      <p:sp>
        <p:nvSpPr>
          <p:cNvPr id="67" name="Slide Number Placeholder 7">
            <a:extLst>
              <a:ext uri="{FF2B5EF4-FFF2-40B4-BE49-F238E27FC236}">
                <a16:creationId xmlns:a16="http://schemas.microsoft.com/office/drawing/2014/main" id="{DE194C94-C1FC-2340-AD1D-E2E3446F5A13}"/>
              </a:ext>
            </a:extLst>
          </p:cNvPr>
          <p:cNvSpPr>
            <a:spLocks noGrp="1"/>
          </p:cNvSpPr>
          <p:nvPr>
            <p:ph type="sldNum" sz="quarter" idx="4"/>
          </p:nvPr>
        </p:nvSpPr>
        <p:spPr>
          <a:xfrm>
            <a:off x="8538814" y="5125756"/>
            <a:ext cx="302594" cy="248771"/>
          </a:xfrm>
          <a:prstGeom prst="rect">
            <a:avLst/>
          </a:prstGeom>
        </p:spPr>
        <p:txBody>
          <a:bodyPr vert="horz" lIns="0" tIns="0" rIns="0" bIns="0" rtlCol="0" anchor="b" anchorCtr="0">
            <a:noAutofit/>
          </a:bodyPr>
          <a:lstStyle>
            <a:lvl1pPr algn="r">
              <a:defRPr sz="662">
                <a:solidFill>
                  <a:srgbClr val="58595B"/>
                </a:solidFill>
                <a:latin typeface="Calibri" panose="020F0502020204030204" pitchFamily="34" charset="0"/>
                <a:cs typeface="Calibri" panose="020F0502020204030204" pitchFamily="34" charset="0"/>
              </a:defRPr>
            </a:lvl1pPr>
          </a:lstStyle>
          <a:p>
            <a:fld id="{495CDFE8-06BB-8C4A-81DE-67EF32F50FC9}" type="slidenum">
              <a:rPr lang="en-US" smtClean="0"/>
              <a:pPr/>
              <a:t>‹N°›</a:t>
            </a:fld>
            <a:endParaRPr lang="en-US"/>
          </a:p>
        </p:txBody>
      </p:sp>
      <p:sp>
        <p:nvSpPr>
          <p:cNvPr id="68" name="Footer Placeholder 2">
            <a:extLst>
              <a:ext uri="{FF2B5EF4-FFF2-40B4-BE49-F238E27FC236}">
                <a16:creationId xmlns:a16="http://schemas.microsoft.com/office/drawing/2014/main" id="{797355B2-A6B2-7D44-982E-7C1C1950C5BD}"/>
              </a:ext>
            </a:extLst>
          </p:cNvPr>
          <p:cNvSpPr>
            <a:spLocks noGrp="1"/>
          </p:cNvSpPr>
          <p:nvPr>
            <p:ph type="ftr" sz="quarter" idx="3"/>
          </p:nvPr>
        </p:nvSpPr>
        <p:spPr>
          <a:xfrm>
            <a:off x="302594" y="5130928"/>
            <a:ext cx="8236220" cy="248771"/>
          </a:xfrm>
          <a:prstGeom prst="rect">
            <a:avLst/>
          </a:prstGeom>
        </p:spPr>
        <p:txBody>
          <a:bodyPr vert="horz" lIns="0" tIns="0" rIns="0" bIns="0" rtlCol="0" anchor="b"/>
          <a:lstStyle>
            <a:lvl1pPr algn="r">
              <a:defRPr lang="en-US" sz="794" b="1" kern="1200">
                <a:solidFill>
                  <a:srgbClr val="58595B"/>
                </a:solidFill>
                <a:latin typeface="Calibri" panose="020F0502020204030204" pitchFamily="34" charset="0"/>
                <a:ea typeface="+mn-ea"/>
                <a:cs typeface="Calibri" panose="020F0502020204030204" pitchFamily="34" charset="0"/>
              </a:defRPr>
            </a:lvl1pPr>
          </a:lstStyle>
          <a:p>
            <a:endParaRPr lang="en-US"/>
          </a:p>
        </p:txBody>
      </p:sp>
    </p:spTree>
    <p:extLst>
      <p:ext uri="{BB962C8B-B14F-4D97-AF65-F5344CB8AC3E}">
        <p14:creationId xmlns:p14="http://schemas.microsoft.com/office/powerpoint/2010/main" val="3374728108"/>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p:cSld name="12 Tombstones (4 x 3) w/ Subheader">
    <p:bg>
      <p:bgPr>
        <a:solidFill>
          <a:schemeClr val="bg1"/>
        </a:solidFill>
        <a:effectLst/>
      </p:bgPr>
    </p:bg>
    <p:spTree>
      <p:nvGrpSpPr>
        <p:cNvPr id="1" name=""/>
        <p:cNvGrpSpPr/>
        <p:nvPr/>
      </p:nvGrpSpPr>
      <p:grpSpPr>
        <a:xfrm>
          <a:off x="0" y="0"/>
          <a:ext cx="0" cy="0"/>
          <a:chOff x="0" y="0"/>
          <a:chExt cx="0" cy="0"/>
        </a:xfrm>
      </p:grpSpPr>
      <p:sp>
        <p:nvSpPr>
          <p:cNvPr id="89" name="Rectangle 3">
            <a:extLst>
              <a:ext uri="{FF2B5EF4-FFF2-40B4-BE49-F238E27FC236}">
                <a16:creationId xmlns:a16="http://schemas.microsoft.com/office/drawing/2014/main" id="{83F7E92C-81F3-5B40-B4EF-AE2AEAD294B7}"/>
              </a:ext>
            </a:extLst>
          </p:cNvPr>
          <p:cNvSpPr/>
          <p:nvPr/>
        </p:nvSpPr>
        <p:spPr>
          <a:xfrm>
            <a:off x="314697" y="1693962"/>
            <a:ext cx="1997118" cy="1062318"/>
          </a:xfrm>
          <a:prstGeom prst="rect">
            <a:avLst/>
          </a:prstGeom>
          <a:solidFill>
            <a:schemeClr val="bg1"/>
          </a:solidFill>
          <a:ln w="38100" cap="sq">
            <a:solidFill>
              <a:srgbClr val="CFD1D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65686" tIns="32843" rIns="65686" bIns="32843" rtlCol="0" anchor="ctr"/>
          <a:lstStyle/>
          <a:p>
            <a:pPr algn="ctr"/>
            <a:endParaRPr lang="en-US" sz="747">
              <a:latin typeface="Calibri" panose="020F0502020204030204" pitchFamily="34" charset="0"/>
            </a:endParaRPr>
          </a:p>
        </p:txBody>
      </p:sp>
      <p:sp>
        <p:nvSpPr>
          <p:cNvPr id="90" name="Rectangle 3">
            <a:extLst>
              <a:ext uri="{FF2B5EF4-FFF2-40B4-BE49-F238E27FC236}">
                <a16:creationId xmlns:a16="http://schemas.microsoft.com/office/drawing/2014/main" id="{C52FA998-D3B5-EE4D-AEDC-A733790C6BDB}"/>
              </a:ext>
            </a:extLst>
          </p:cNvPr>
          <p:cNvSpPr/>
          <p:nvPr/>
        </p:nvSpPr>
        <p:spPr>
          <a:xfrm>
            <a:off x="314697" y="2870948"/>
            <a:ext cx="1997118" cy="1062318"/>
          </a:xfrm>
          <a:prstGeom prst="rect">
            <a:avLst/>
          </a:prstGeom>
          <a:solidFill>
            <a:schemeClr val="bg1"/>
          </a:solidFill>
          <a:ln w="38100" cap="sq">
            <a:solidFill>
              <a:srgbClr val="CFD1D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65686" tIns="32843" rIns="65686" bIns="32843" rtlCol="0" anchor="ctr"/>
          <a:lstStyle/>
          <a:p>
            <a:pPr algn="ctr"/>
            <a:endParaRPr lang="en-US" sz="747">
              <a:latin typeface="Calibri" panose="020F0502020204030204" pitchFamily="34" charset="0"/>
            </a:endParaRPr>
          </a:p>
        </p:txBody>
      </p:sp>
      <p:sp>
        <p:nvSpPr>
          <p:cNvPr id="91" name="Rectangle 3">
            <a:extLst>
              <a:ext uri="{FF2B5EF4-FFF2-40B4-BE49-F238E27FC236}">
                <a16:creationId xmlns:a16="http://schemas.microsoft.com/office/drawing/2014/main" id="{FF555097-4636-1747-AAB4-24770E2CF3FC}"/>
              </a:ext>
            </a:extLst>
          </p:cNvPr>
          <p:cNvSpPr/>
          <p:nvPr/>
        </p:nvSpPr>
        <p:spPr>
          <a:xfrm>
            <a:off x="314697" y="4049061"/>
            <a:ext cx="1997118" cy="1062318"/>
          </a:xfrm>
          <a:prstGeom prst="rect">
            <a:avLst/>
          </a:prstGeom>
          <a:solidFill>
            <a:schemeClr val="bg1"/>
          </a:solidFill>
          <a:ln w="38100" cap="sq">
            <a:solidFill>
              <a:srgbClr val="CFD1D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65686" tIns="32843" rIns="65686" bIns="32843" rtlCol="0" anchor="ctr"/>
          <a:lstStyle/>
          <a:p>
            <a:pPr algn="ctr"/>
            <a:endParaRPr lang="en-US" sz="747">
              <a:latin typeface="Calibri" panose="020F0502020204030204" pitchFamily="34" charset="0"/>
            </a:endParaRPr>
          </a:p>
        </p:txBody>
      </p:sp>
      <p:sp>
        <p:nvSpPr>
          <p:cNvPr id="92" name="Rectangle 3">
            <a:extLst>
              <a:ext uri="{FF2B5EF4-FFF2-40B4-BE49-F238E27FC236}">
                <a16:creationId xmlns:a16="http://schemas.microsoft.com/office/drawing/2014/main" id="{BD988329-BD29-544A-A756-872D5037EE81}"/>
              </a:ext>
            </a:extLst>
          </p:cNvPr>
          <p:cNvSpPr/>
          <p:nvPr/>
        </p:nvSpPr>
        <p:spPr>
          <a:xfrm>
            <a:off x="2487319" y="1693962"/>
            <a:ext cx="1997118" cy="1062318"/>
          </a:xfrm>
          <a:prstGeom prst="rect">
            <a:avLst/>
          </a:prstGeom>
          <a:solidFill>
            <a:schemeClr val="bg1"/>
          </a:solidFill>
          <a:ln w="38100" cap="sq">
            <a:solidFill>
              <a:srgbClr val="CFD1D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65686" tIns="32843" rIns="65686" bIns="32843" rtlCol="0" anchor="ctr"/>
          <a:lstStyle/>
          <a:p>
            <a:pPr algn="ctr"/>
            <a:endParaRPr lang="en-US" sz="747">
              <a:latin typeface="Calibri" panose="020F0502020204030204" pitchFamily="34" charset="0"/>
            </a:endParaRPr>
          </a:p>
        </p:txBody>
      </p:sp>
      <p:sp>
        <p:nvSpPr>
          <p:cNvPr id="93" name="Rectangle 3">
            <a:extLst>
              <a:ext uri="{FF2B5EF4-FFF2-40B4-BE49-F238E27FC236}">
                <a16:creationId xmlns:a16="http://schemas.microsoft.com/office/drawing/2014/main" id="{ED22C1BD-DFFA-1945-B61B-6640A555544B}"/>
              </a:ext>
            </a:extLst>
          </p:cNvPr>
          <p:cNvSpPr/>
          <p:nvPr/>
        </p:nvSpPr>
        <p:spPr>
          <a:xfrm>
            <a:off x="2487319" y="2870948"/>
            <a:ext cx="1997118" cy="1062318"/>
          </a:xfrm>
          <a:prstGeom prst="rect">
            <a:avLst/>
          </a:prstGeom>
          <a:solidFill>
            <a:schemeClr val="bg1"/>
          </a:solidFill>
          <a:ln w="38100" cap="sq">
            <a:solidFill>
              <a:srgbClr val="CFD1D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65686" tIns="32843" rIns="65686" bIns="32843" rtlCol="0" anchor="ctr"/>
          <a:lstStyle/>
          <a:p>
            <a:pPr algn="ctr"/>
            <a:endParaRPr lang="en-US" sz="747">
              <a:latin typeface="Calibri" panose="020F0502020204030204" pitchFamily="34" charset="0"/>
            </a:endParaRPr>
          </a:p>
        </p:txBody>
      </p:sp>
      <p:sp>
        <p:nvSpPr>
          <p:cNvPr id="94" name="Rectangle 3">
            <a:extLst>
              <a:ext uri="{FF2B5EF4-FFF2-40B4-BE49-F238E27FC236}">
                <a16:creationId xmlns:a16="http://schemas.microsoft.com/office/drawing/2014/main" id="{B6253AD3-4743-7E45-8EEF-93E232CDC62F}"/>
              </a:ext>
            </a:extLst>
          </p:cNvPr>
          <p:cNvSpPr/>
          <p:nvPr/>
        </p:nvSpPr>
        <p:spPr>
          <a:xfrm>
            <a:off x="2487319" y="4049061"/>
            <a:ext cx="1997118" cy="1062318"/>
          </a:xfrm>
          <a:prstGeom prst="rect">
            <a:avLst/>
          </a:prstGeom>
          <a:solidFill>
            <a:schemeClr val="bg1"/>
          </a:solidFill>
          <a:ln w="38100" cap="sq">
            <a:solidFill>
              <a:srgbClr val="CFD1D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65686" tIns="32843" rIns="65686" bIns="32843" rtlCol="0" anchor="ctr"/>
          <a:lstStyle/>
          <a:p>
            <a:pPr algn="ctr"/>
            <a:endParaRPr lang="en-US" sz="747">
              <a:latin typeface="Calibri" panose="020F0502020204030204" pitchFamily="34" charset="0"/>
            </a:endParaRPr>
          </a:p>
        </p:txBody>
      </p:sp>
      <p:sp>
        <p:nvSpPr>
          <p:cNvPr id="95" name="Rectangle 3">
            <a:extLst>
              <a:ext uri="{FF2B5EF4-FFF2-40B4-BE49-F238E27FC236}">
                <a16:creationId xmlns:a16="http://schemas.microsoft.com/office/drawing/2014/main" id="{36DBF324-F02F-CB44-A037-B93D93E0C457}"/>
              </a:ext>
            </a:extLst>
          </p:cNvPr>
          <p:cNvSpPr/>
          <p:nvPr/>
        </p:nvSpPr>
        <p:spPr>
          <a:xfrm>
            <a:off x="4659941" y="1693962"/>
            <a:ext cx="1997118" cy="1062318"/>
          </a:xfrm>
          <a:prstGeom prst="rect">
            <a:avLst/>
          </a:prstGeom>
          <a:solidFill>
            <a:schemeClr val="bg1"/>
          </a:solidFill>
          <a:ln w="38100" cap="sq">
            <a:solidFill>
              <a:srgbClr val="CFD1D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65686" tIns="32843" rIns="65686" bIns="32843" rtlCol="0" anchor="ctr"/>
          <a:lstStyle/>
          <a:p>
            <a:pPr algn="ctr"/>
            <a:endParaRPr lang="en-US" sz="747">
              <a:latin typeface="Calibri" panose="020F0502020204030204" pitchFamily="34" charset="0"/>
            </a:endParaRPr>
          </a:p>
        </p:txBody>
      </p:sp>
      <p:sp>
        <p:nvSpPr>
          <p:cNvPr id="96" name="Rectangle 3">
            <a:extLst>
              <a:ext uri="{FF2B5EF4-FFF2-40B4-BE49-F238E27FC236}">
                <a16:creationId xmlns:a16="http://schemas.microsoft.com/office/drawing/2014/main" id="{A34ABBDB-9897-D743-A846-21860E4878EA}"/>
              </a:ext>
            </a:extLst>
          </p:cNvPr>
          <p:cNvSpPr/>
          <p:nvPr/>
        </p:nvSpPr>
        <p:spPr>
          <a:xfrm>
            <a:off x="4659941" y="2870948"/>
            <a:ext cx="1997118" cy="1062318"/>
          </a:xfrm>
          <a:prstGeom prst="rect">
            <a:avLst/>
          </a:prstGeom>
          <a:solidFill>
            <a:schemeClr val="bg1"/>
          </a:solidFill>
          <a:ln w="38100" cap="sq">
            <a:solidFill>
              <a:srgbClr val="CFD1D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65686" tIns="32843" rIns="65686" bIns="32843" rtlCol="0" anchor="ctr"/>
          <a:lstStyle/>
          <a:p>
            <a:pPr algn="ctr"/>
            <a:endParaRPr lang="en-US" sz="926">
              <a:latin typeface="Calibri" panose="020F0502020204030204" pitchFamily="34" charset="0"/>
            </a:endParaRPr>
          </a:p>
        </p:txBody>
      </p:sp>
      <p:sp>
        <p:nvSpPr>
          <p:cNvPr id="97" name="Rectangle 3">
            <a:extLst>
              <a:ext uri="{FF2B5EF4-FFF2-40B4-BE49-F238E27FC236}">
                <a16:creationId xmlns:a16="http://schemas.microsoft.com/office/drawing/2014/main" id="{3789244E-B953-BA43-8BBC-27A7E43DEEB7}"/>
              </a:ext>
            </a:extLst>
          </p:cNvPr>
          <p:cNvSpPr/>
          <p:nvPr/>
        </p:nvSpPr>
        <p:spPr>
          <a:xfrm>
            <a:off x="4659941" y="4049061"/>
            <a:ext cx="1997118" cy="1062318"/>
          </a:xfrm>
          <a:prstGeom prst="rect">
            <a:avLst/>
          </a:prstGeom>
          <a:solidFill>
            <a:schemeClr val="bg1"/>
          </a:solidFill>
          <a:ln w="38100" cap="sq">
            <a:solidFill>
              <a:srgbClr val="CFD1D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65686" tIns="32843" rIns="65686" bIns="32843" rtlCol="0" anchor="ctr"/>
          <a:lstStyle/>
          <a:p>
            <a:pPr algn="ctr"/>
            <a:endParaRPr lang="en-US" sz="747">
              <a:latin typeface="Calibri" panose="020F0502020204030204" pitchFamily="34" charset="0"/>
            </a:endParaRPr>
          </a:p>
        </p:txBody>
      </p:sp>
      <p:sp>
        <p:nvSpPr>
          <p:cNvPr id="98" name="Rectangle 3">
            <a:extLst>
              <a:ext uri="{FF2B5EF4-FFF2-40B4-BE49-F238E27FC236}">
                <a16:creationId xmlns:a16="http://schemas.microsoft.com/office/drawing/2014/main" id="{38FDCAFE-8E0F-BA42-90D0-05BD10A399CA}"/>
              </a:ext>
            </a:extLst>
          </p:cNvPr>
          <p:cNvSpPr/>
          <p:nvPr/>
        </p:nvSpPr>
        <p:spPr>
          <a:xfrm>
            <a:off x="6832563" y="1693962"/>
            <a:ext cx="1997118" cy="1062318"/>
          </a:xfrm>
          <a:prstGeom prst="rect">
            <a:avLst/>
          </a:prstGeom>
          <a:solidFill>
            <a:schemeClr val="bg1"/>
          </a:solidFill>
          <a:ln w="38100" cap="sq">
            <a:solidFill>
              <a:srgbClr val="CFD1D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65686" tIns="32843" rIns="65686" bIns="32843" rtlCol="0" anchor="ctr"/>
          <a:lstStyle/>
          <a:p>
            <a:pPr algn="ctr"/>
            <a:endParaRPr lang="en-US" sz="747">
              <a:latin typeface="Calibri" panose="020F0502020204030204" pitchFamily="34" charset="0"/>
            </a:endParaRPr>
          </a:p>
        </p:txBody>
      </p:sp>
      <p:sp>
        <p:nvSpPr>
          <p:cNvPr id="99" name="Rectangle 3">
            <a:extLst>
              <a:ext uri="{FF2B5EF4-FFF2-40B4-BE49-F238E27FC236}">
                <a16:creationId xmlns:a16="http://schemas.microsoft.com/office/drawing/2014/main" id="{B4872138-C868-F845-A841-87C0A4D843D8}"/>
              </a:ext>
            </a:extLst>
          </p:cNvPr>
          <p:cNvSpPr/>
          <p:nvPr/>
        </p:nvSpPr>
        <p:spPr>
          <a:xfrm>
            <a:off x="6832563" y="2870948"/>
            <a:ext cx="1997118" cy="1062318"/>
          </a:xfrm>
          <a:prstGeom prst="rect">
            <a:avLst/>
          </a:prstGeom>
          <a:solidFill>
            <a:schemeClr val="bg1"/>
          </a:solidFill>
          <a:ln w="38100" cap="sq">
            <a:solidFill>
              <a:srgbClr val="CFD1D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65686" tIns="32843" rIns="65686" bIns="32843" rtlCol="0" anchor="ctr"/>
          <a:lstStyle/>
          <a:p>
            <a:pPr algn="ctr"/>
            <a:endParaRPr lang="en-US" sz="747">
              <a:latin typeface="Calibri" panose="020F0502020204030204" pitchFamily="34" charset="0"/>
            </a:endParaRPr>
          </a:p>
        </p:txBody>
      </p:sp>
      <p:sp>
        <p:nvSpPr>
          <p:cNvPr id="100" name="Rectangle 3">
            <a:extLst>
              <a:ext uri="{FF2B5EF4-FFF2-40B4-BE49-F238E27FC236}">
                <a16:creationId xmlns:a16="http://schemas.microsoft.com/office/drawing/2014/main" id="{5F61E42D-6D79-2D49-90AD-89E9C562779F}"/>
              </a:ext>
            </a:extLst>
          </p:cNvPr>
          <p:cNvSpPr/>
          <p:nvPr/>
        </p:nvSpPr>
        <p:spPr>
          <a:xfrm>
            <a:off x="6832563" y="4049061"/>
            <a:ext cx="1997118" cy="1062318"/>
          </a:xfrm>
          <a:prstGeom prst="rect">
            <a:avLst/>
          </a:prstGeom>
          <a:solidFill>
            <a:schemeClr val="bg1"/>
          </a:solidFill>
          <a:ln w="38100" cap="sq">
            <a:solidFill>
              <a:srgbClr val="CFD1D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65686" tIns="32843" rIns="65686" bIns="32843" rtlCol="0" anchor="ctr"/>
          <a:lstStyle/>
          <a:p>
            <a:pPr algn="ctr"/>
            <a:endParaRPr lang="en-US" sz="747">
              <a:latin typeface="Calibri" panose="020F0502020204030204" pitchFamily="34" charset="0"/>
            </a:endParaRPr>
          </a:p>
        </p:txBody>
      </p:sp>
      <p:sp>
        <p:nvSpPr>
          <p:cNvPr id="4" name="Title 3">
            <a:extLst>
              <a:ext uri="{FF2B5EF4-FFF2-40B4-BE49-F238E27FC236}">
                <a16:creationId xmlns:a16="http://schemas.microsoft.com/office/drawing/2014/main" id="{A569CEEF-7AC9-E040-BAD6-2F938095C3E3}"/>
              </a:ext>
            </a:extLst>
          </p:cNvPr>
          <p:cNvSpPr>
            <a:spLocks noGrp="1"/>
          </p:cNvSpPr>
          <p:nvPr>
            <p:ph type="title" hasCustomPrompt="1"/>
          </p:nvPr>
        </p:nvSpPr>
        <p:spPr/>
        <p:txBody>
          <a:bodyPr/>
          <a:lstStyle>
            <a:lvl1pPr>
              <a:defRPr/>
            </a:lvl1pPr>
          </a:lstStyle>
          <a:p>
            <a:r>
              <a:rPr lang="en-US"/>
              <a:t>Page Title</a:t>
            </a:r>
          </a:p>
        </p:txBody>
      </p:sp>
      <p:sp>
        <p:nvSpPr>
          <p:cNvPr id="65" name="Picture Placeholder 36">
            <a:extLst>
              <a:ext uri="{FF2B5EF4-FFF2-40B4-BE49-F238E27FC236}">
                <a16:creationId xmlns:a16="http://schemas.microsoft.com/office/drawing/2014/main" id="{2CB11E20-0830-FF42-B192-E56A319DF5ED}"/>
              </a:ext>
            </a:extLst>
          </p:cNvPr>
          <p:cNvSpPr>
            <a:spLocks noGrp="1"/>
          </p:cNvSpPr>
          <p:nvPr>
            <p:ph type="pic" sz="quarter" idx="138" hasCustomPrompt="1"/>
          </p:nvPr>
        </p:nvSpPr>
        <p:spPr>
          <a:xfrm>
            <a:off x="4665993" y="4061012"/>
            <a:ext cx="1978962" cy="544606"/>
          </a:xfrm>
          <a:prstGeom prst="rect">
            <a:avLst/>
          </a:prstGeom>
          <a:noFill/>
        </p:spPr>
        <p:txBody>
          <a:bodyPr tIns="0" bIns="0" anchor="ctr"/>
          <a:lstStyle>
            <a:lvl1pPr marL="0" indent="0" algn="ctr">
              <a:spcBef>
                <a:spcPts val="0"/>
              </a:spcBef>
              <a:buNone/>
              <a:defRPr b="1">
                <a:latin typeface="Calibri" panose="020F0502020204030204" pitchFamily="34" charset="0"/>
              </a:defRPr>
            </a:lvl1pPr>
          </a:lstStyle>
          <a:p>
            <a:r>
              <a:rPr lang="en-US"/>
              <a:t>Picture</a:t>
            </a:r>
          </a:p>
        </p:txBody>
      </p:sp>
      <p:sp>
        <p:nvSpPr>
          <p:cNvPr id="66" name="Picture Placeholder 36">
            <a:extLst>
              <a:ext uri="{FF2B5EF4-FFF2-40B4-BE49-F238E27FC236}">
                <a16:creationId xmlns:a16="http://schemas.microsoft.com/office/drawing/2014/main" id="{A99A0D2A-F851-2E40-8A7C-E1BD240DA291}"/>
              </a:ext>
            </a:extLst>
          </p:cNvPr>
          <p:cNvSpPr>
            <a:spLocks noGrp="1"/>
          </p:cNvSpPr>
          <p:nvPr>
            <p:ph type="pic" sz="quarter" idx="141" hasCustomPrompt="1"/>
          </p:nvPr>
        </p:nvSpPr>
        <p:spPr>
          <a:xfrm>
            <a:off x="6844667" y="4061012"/>
            <a:ext cx="1978962" cy="544606"/>
          </a:xfrm>
          <a:prstGeom prst="rect">
            <a:avLst/>
          </a:prstGeom>
          <a:noFill/>
        </p:spPr>
        <p:txBody>
          <a:bodyPr tIns="0" bIns="0" anchor="ctr"/>
          <a:lstStyle>
            <a:lvl1pPr marL="0" indent="0" algn="ctr">
              <a:spcBef>
                <a:spcPts val="0"/>
              </a:spcBef>
              <a:buNone/>
              <a:defRPr b="1">
                <a:latin typeface="Calibri" panose="020F0502020204030204" pitchFamily="34" charset="0"/>
              </a:defRPr>
            </a:lvl1pPr>
          </a:lstStyle>
          <a:p>
            <a:r>
              <a:rPr lang="en-US"/>
              <a:t>Picture</a:t>
            </a:r>
          </a:p>
        </p:txBody>
      </p:sp>
      <p:sp>
        <p:nvSpPr>
          <p:cNvPr id="67" name="Picture Placeholder 36">
            <a:extLst>
              <a:ext uri="{FF2B5EF4-FFF2-40B4-BE49-F238E27FC236}">
                <a16:creationId xmlns:a16="http://schemas.microsoft.com/office/drawing/2014/main" id="{5EF61527-5E4D-7D47-8747-991F275FCC0B}"/>
              </a:ext>
            </a:extLst>
          </p:cNvPr>
          <p:cNvSpPr>
            <a:spLocks noGrp="1"/>
          </p:cNvSpPr>
          <p:nvPr>
            <p:ph type="pic" sz="quarter" idx="146" hasCustomPrompt="1"/>
          </p:nvPr>
        </p:nvSpPr>
        <p:spPr>
          <a:xfrm>
            <a:off x="320750" y="4061012"/>
            <a:ext cx="1978962" cy="544606"/>
          </a:xfrm>
          <a:prstGeom prst="rect">
            <a:avLst/>
          </a:prstGeom>
          <a:noFill/>
        </p:spPr>
        <p:txBody>
          <a:bodyPr tIns="0" bIns="0" anchor="ctr"/>
          <a:lstStyle>
            <a:lvl1pPr marL="0" indent="0" algn="ctr">
              <a:spcBef>
                <a:spcPts val="0"/>
              </a:spcBef>
              <a:buNone/>
              <a:defRPr b="1">
                <a:latin typeface="Calibri" panose="020F0502020204030204" pitchFamily="34" charset="0"/>
              </a:defRPr>
            </a:lvl1pPr>
          </a:lstStyle>
          <a:p>
            <a:r>
              <a:rPr lang="en-US"/>
              <a:t>Picture</a:t>
            </a:r>
          </a:p>
        </p:txBody>
      </p:sp>
      <p:sp>
        <p:nvSpPr>
          <p:cNvPr id="68" name="Picture Placeholder 36">
            <a:extLst>
              <a:ext uri="{FF2B5EF4-FFF2-40B4-BE49-F238E27FC236}">
                <a16:creationId xmlns:a16="http://schemas.microsoft.com/office/drawing/2014/main" id="{3E54A38B-0BE0-5144-B3C3-0BD63B5C0F56}"/>
              </a:ext>
            </a:extLst>
          </p:cNvPr>
          <p:cNvSpPr>
            <a:spLocks noGrp="1"/>
          </p:cNvSpPr>
          <p:nvPr>
            <p:ph type="pic" sz="quarter" idx="149" hasCustomPrompt="1"/>
          </p:nvPr>
        </p:nvSpPr>
        <p:spPr>
          <a:xfrm>
            <a:off x="2493371" y="4061012"/>
            <a:ext cx="1978962" cy="544606"/>
          </a:xfrm>
          <a:prstGeom prst="rect">
            <a:avLst/>
          </a:prstGeom>
          <a:noFill/>
        </p:spPr>
        <p:txBody>
          <a:bodyPr tIns="0" bIns="0" anchor="ctr"/>
          <a:lstStyle>
            <a:lvl1pPr marL="0" indent="0" algn="ctr">
              <a:spcBef>
                <a:spcPts val="0"/>
              </a:spcBef>
              <a:buNone/>
              <a:defRPr b="1">
                <a:latin typeface="Calibri" panose="020F0502020204030204" pitchFamily="34" charset="0"/>
              </a:defRPr>
            </a:lvl1pPr>
          </a:lstStyle>
          <a:p>
            <a:r>
              <a:rPr lang="en-US"/>
              <a:t>Picture</a:t>
            </a:r>
          </a:p>
        </p:txBody>
      </p:sp>
      <p:sp>
        <p:nvSpPr>
          <p:cNvPr id="69" name="Text Placeholder 41">
            <a:extLst>
              <a:ext uri="{FF2B5EF4-FFF2-40B4-BE49-F238E27FC236}">
                <a16:creationId xmlns:a16="http://schemas.microsoft.com/office/drawing/2014/main" id="{55AF8E1C-E313-094B-894F-8D7B2E9EDD56}"/>
              </a:ext>
            </a:extLst>
          </p:cNvPr>
          <p:cNvSpPr>
            <a:spLocks noGrp="1"/>
          </p:cNvSpPr>
          <p:nvPr>
            <p:ph type="body" sz="quarter" idx="131" hasCustomPrompt="1"/>
          </p:nvPr>
        </p:nvSpPr>
        <p:spPr>
          <a:xfrm>
            <a:off x="320750" y="4619065"/>
            <a:ext cx="1978962" cy="470647"/>
          </a:xfrm>
          <a:prstGeom prst="rect">
            <a:avLst/>
          </a:prstGeom>
        </p:spPr>
        <p:txBody>
          <a:bodyPr lIns="91440" rIns="91440">
            <a:noAutofit/>
          </a:bodyPr>
          <a:lstStyle>
            <a:lvl1pPr marL="0" marR="0" indent="0" algn="ctr" defTabSz="86693" rtl="0" eaLnBrk="1" fontAlgn="auto" latinLnBrk="0" hangingPunct="1">
              <a:lnSpc>
                <a:spcPct val="100000"/>
              </a:lnSpc>
              <a:spcBef>
                <a:spcPts val="0"/>
              </a:spcBef>
              <a:spcAft>
                <a:spcPts val="0"/>
              </a:spcAft>
              <a:buClr>
                <a:schemeClr val="tx1">
                  <a:lumMod val="50000"/>
                  <a:lumOff val="50000"/>
                </a:schemeClr>
              </a:buClr>
              <a:buSzPct val="100000"/>
              <a:buFont typeface="Helvetica" pitchFamily="2" charset="0"/>
              <a:buNone/>
              <a:tabLst/>
              <a:defRPr sz="926" baseline="0">
                <a:solidFill>
                  <a:schemeClr val="accent1"/>
                </a:solidFill>
                <a:latin typeface="Calibri" panose="020F0502020204030204" pitchFamily="34" charset="0"/>
              </a:defRPr>
            </a:lvl1pPr>
            <a:lvl2pPr marL="0" indent="0">
              <a:defRPr/>
            </a:lvl2pPr>
            <a:lvl3pPr marL="0" indent="0">
              <a:defRPr/>
            </a:lvl3pPr>
            <a:lvl4pPr marL="0" indent="0">
              <a:defRPr/>
            </a:lvl4pPr>
            <a:lvl5pPr marL="0" indent="0">
              <a:defRPr/>
            </a:lvl5pPr>
          </a:lstStyle>
          <a:p>
            <a:pPr marL="0" marR="0" lvl="0" indent="0" algn="ctr" defTabSz="86693" rtl="0" eaLnBrk="1" fontAlgn="auto" latinLnBrk="0" hangingPunct="1">
              <a:lnSpc>
                <a:spcPct val="100000"/>
              </a:lnSpc>
              <a:spcBef>
                <a:spcPts val="0"/>
              </a:spcBef>
              <a:spcAft>
                <a:spcPts val="407"/>
              </a:spcAft>
              <a:buClr>
                <a:schemeClr val="tx1">
                  <a:lumMod val="50000"/>
                  <a:lumOff val="50000"/>
                </a:schemeClr>
              </a:buClr>
              <a:buSzPct val="100000"/>
              <a:buFont typeface="Helvetica" pitchFamily="2" charset="0"/>
              <a:buNone/>
              <a:tabLst/>
              <a:defRPr/>
            </a:pPr>
            <a:r>
              <a:rPr lang="en-US"/>
              <a:t>Insert ninth client description</a:t>
            </a:r>
          </a:p>
        </p:txBody>
      </p:sp>
      <p:sp>
        <p:nvSpPr>
          <p:cNvPr id="70" name="Text Placeholder 11">
            <a:extLst>
              <a:ext uri="{FF2B5EF4-FFF2-40B4-BE49-F238E27FC236}">
                <a16:creationId xmlns:a16="http://schemas.microsoft.com/office/drawing/2014/main" id="{4AF8770D-AC5C-C84C-82F9-A62C65AF0A12}"/>
              </a:ext>
            </a:extLst>
          </p:cNvPr>
          <p:cNvSpPr>
            <a:spLocks noGrp="1"/>
          </p:cNvSpPr>
          <p:nvPr>
            <p:ph type="body" sz="quarter" idx="111" hasCustomPrompt="1"/>
          </p:nvPr>
        </p:nvSpPr>
        <p:spPr>
          <a:xfrm>
            <a:off x="4665993" y="4619065"/>
            <a:ext cx="1978962" cy="470647"/>
          </a:xfrm>
          <a:prstGeom prst="rect">
            <a:avLst/>
          </a:prstGeom>
        </p:spPr>
        <p:txBody>
          <a:bodyPr lIns="91440" rIns="91440">
            <a:noAutofit/>
          </a:bodyPr>
          <a:lstStyle>
            <a:lvl1pPr marL="0" marR="0" indent="0" algn="ctr" defTabSz="86693" rtl="0" eaLnBrk="1" fontAlgn="auto" latinLnBrk="0" hangingPunct="1">
              <a:lnSpc>
                <a:spcPct val="100000"/>
              </a:lnSpc>
              <a:spcBef>
                <a:spcPts val="0"/>
              </a:spcBef>
              <a:spcAft>
                <a:spcPts val="0"/>
              </a:spcAft>
              <a:buClr>
                <a:schemeClr val="tx1">
                  <a:lumMod val="50000"/>
                  <a:lumOff val="50000"/>
                </a:schemeClr>
              </a:buClr>
              <a:buSzPct val="100000"/>
              <a:buFont typeface="Helvetica" pitchFamily="2" charset="0"/>
              <a:buNone/>
              <a:tabLst/>
              <a:defRPr sz="926" baseline="0">
                <a:solidFill>
                  <a:schemeClr val="accent1"/>
                </a:solidFill>
                <a:latin typeface="Calibri" panose="020F0502020204030204" pitchFamily="34" charset="0"/>
              </a:defRPr>
            </a:lvl1pPr>
            <a:lvl2pPr marL="0" indent="0">
              <a:defRPr/>
            </a:lvl2pPr>
            <a:lvl3pPr marL="0" indent="0">
              <a:defRPr/>
            </a:lvl3pPr>
            <a:lvl4pPr marL="0" indent="0">
              <a:defRPr/>
            </a:lvl4pPr>
            <a:lvl5pPr marL="0" indent="0">
              <a:defRPr/>
            </a:lvl5pPr>
          </a:lstStyle>
          <a:p>
            <a:pPr marL="0" marR="0" lvl="0" indent="0" algn="ctr" defTabSz="86693" rtl="0" eaLnBrk="1" fontAlgn="auto" latinLnBrk="0" hangingPunct="1">
              <a:lnSpc>
                <a:spcPct val="100000"/>
              </a:lnSpc>
              <a:spcBef>
                <a:spcPts val="0"/>
              </a:spcBef>
              <a:spcAft>
                <a:spcPts val="407"/>
              </a:spcAft>
              <a:buClr>
                <a:schemeClr val="tx1">
                  <a:lumMod val="50000"/>
                  <a:lumOff val="50000"/>
                </a:schemeClr>
              </a:buClr>
              <a:buSzPct val="100000"/>
              <a:buFont typeface="Helvetica" pitchFamily="2" charset="0"/>
              <a:buNone/>
              <a:tabLst/>
              <a:defRPr/>
            </a:pPr>
            <a:r>
              <a:rPr lang="en-US"/>
              <a:t>Insert eleventh client description</a:t>
            </a:r>
          </a:p>
        </p:txBody>
      </p:sp>
      <p:sp>
        <p:nvSpPr>
          <p:cNvPr id="71" name="Text Placeholder 20">
            <a:extLst>
              <a:ext uri="{FF2B5EF4-FFF2-40B4-BE49-F238E27FC236}">
                <a16:creationId xmlns:a16="http://schemas.microsoft.com/office/drawing/2014/main" id="{D6200BF6-2545-BE4B-806A-E9D7DCE6E452}"/>
              </a:ext>
            </a:extLst>
          </p:cNvPr>
          <p:cNvSpPr>
            <a:spLocks noGrp="1"/>
          </p:cNvSpPr>
          <p:nvPr>
            <p:ph type="body" sz="quarter" idx="117" hasCustomPrompt="1"/>
          </p:nvPr>
        </p:nvSpPr>
        <p:spPr>
          <a:xfrm>
            <a:off x="6844667" y="4619065"/>
            <a:ext cx="1978962" cy="470647"/>
          </a:xfrm>
          <a:prstGeom prst="rect">
            <a:avLst/>
          </a:prstGeom>
        </p:spPr>
        <p:txBody>
          <a:bodyPr lIns="91440" rIns="91440">
            <a:noAutofit/>
          </a:bodyPr>
          <a:lstStyle>
            <a:lvl1pPr marL="0" marR="0" indent="0" algn="ctr" defTabSz="86693" rtl="0" eaLnBrk="1" fontAlgn="auto" latinLnBrk="0" hangingPunct="1">
              <a:lnSpc>
                <a:spcPct val="100000"/>
              </a:lnSpc>
              <a:spcBef>
                <a:spcPts val="0"/>
              </a:spcBef>
              <a:spcAft>
                <a:spcPts val="0"/>
              </a:spcAft>
              <a:buClr>
                <a:schemeClr val="tx1">
                  <a:lumMod val="50000"/>
                  <a:lumOff val="50000"/>
                </a:schemeClr>
              </a:buClr>
              <a:buSzPct val="100000"/>
              <a:buFont typeface="Helvetica" pitchFamily="2" charset="0"/>
              <a:buNone/>
              <a:tabLst/>
              <a:defRPr sz="926" baseline="0">
                <a:solidFill>
                  <a:schemeClr val="accent1"/>
                </a:solidFill>
                <a:latin typeface="Calibri" panose="020F0502020204030204" pitchFamily="34" charset="0"/>
              </a:defRPr>
            </a:lvl1pPr>
            <a:lvl2pPr marL="0" indent="0">
              <a:defRPr/>
            </a:lvl2pPr>
            <a:lvl3pPr marL="0" indent="0">
              <a:defRPr/>
            </a:lvl3pPr>
            <a:lvl4pPr marL="0" indent="0">
              <a:defRPr/>
            </a:lvl4pPr>
            <a:lvl5pPr marL="0" indent="0">
              <a:defRPr/>
            </a:lvl5pPr>
          </a:lstStyle>
          <a:p>
            <a:pPr marL="0" marR="0" lvl="0" indent="0" algn="ctr" defTabSz="86693" rtl="0" eaLnBrk="1" fontAlgn="auto" latinLnBrk="0" hangingPunct="1">
              <a:lnSpc>
                <a:spcPct val="100000"/>
              </a:lnSpc>
              <a:spcBef>
                <a:spcPts val="0"/>
              </a:spcBef>
              <a:spcAft>
                <a:spcPts val="407"/>
              </a:spcAft>
              <a:buClr>
                <a:schemeClr val="tx1">
                  <a:lumMod val="50000"/>
                  <a:lumOff val="50000"/>
                </a:schemeClr>
              </a:buClr>
              <a:buSzPct val="100000"/>
              <a:buFont typeface="Helvetica" pitchFamily="2" charset="0"/>
              <a:buNone/>
              <a:tabLst/>
              <a:defRPr/>
            </a:pPr>
            <a:r>
              <a:rPr lang="en-US"/>
              <a:t>Insert twelfth client description</a:t>
            </a:r>
          </a:p>
        </p:txBody>
      </p:sp>
      <p:sp>
        <p:nvSpPr>
          <p:cNvPr id="72" name="Text Placeholder 64">
            <a:extLst>
              <a:ext uri="{FF2B5EF4-FFF2-40B4-BE49-F238E27FC236}">
                <a16:creationId xmlns:a16="http://schemas.microsoft.com/office/drawing/2014/main" id="{64C652E4-1DD1-D646-B4B8-7CF4CA2033EB}"/>
              </a:ext>
            </a:extLst>
          </p:cNvPr>
          <p:cNvSpPr>
            <a:spLocks noGrp="1"/>
          </p:cNvSpPr>
          <p:nvPr>
            <p:ph type="body" sz="quarter" idx="155" hasCustomPrompt="1"/>
          </p:nvPr>
        </p:nvSpPr>
        <p:spPr>
          <a:xfrm>
            <a:off x="2493371" y="4619065"/>
            <a:ext cx="1978962" cy="470647"/>
          </a:xfrm>
          <a:noFill/>
        </p:spPr>
        <p:txBody>
          <a:bodyPr lIns="91440" rIns="91440"/>
          <a:lstStyle>
            <a:lvl1pPr marL="0" indent="0" algn="ctr">
              <a:lnSpc>
                <a:spcPct val="100000"/>
              </a:lnSpc>
              <a:spcBef>
                <a:spcPts val="0"/>
              </a:spcBef>
              <a:spcAft>
                <a:spcPts val="0"/>
              </a:spcAft>
              <a:buNone/>
              <a:defRPr sz="926">
                <a:solidFill>
                  <a:schemeClr val="accent1"/>
                </a:solidFill>
              </a:defRPr>
            </a:lvl1pPr>
          </a:lstStyle>
          <a:p>
            <a:r>
              <a:rPr lang="en-US"/>
              <a:t>Insert tenth client description</a:t>
            </a:r>
          </a:p>
        </p:txBody>
      </p:sp>
      <p:sp>
        <p:nvSpPr>
          <p:cNvPr id="73" name="Picture Placeholder 36">
            <a:extLst>
              <a:ext uri="{FF2B5EF4-FFF2-40B4-BE49-F238E27FC236}">
                <a16:creationId xmlns:a16="http://schemas.microsoft.com/office/drawing/2014/main" id="{54B8DA88-3C9F-7F49-89E0-C7355C2484C3}"/>
              </a:ext>
            </a:extLst>
          </p:cNvPr>
          <p:cNvSpPr>
            <a:spLocks noGrp="1"/>
          </p:cNvSpPr>
          <p:nvPr>
            <p:ph type="pic" sz="quarter" idx="136" hasCustomPrompt="1"/>
          </p:nvPr>
        </p:nvSpPr>
        <p:spPr>
          <a:xfrm>
            <a:off x="320750" y="1714500"/>
            <a:ext cx="1978962" cy="544606"/>
          </a:xfrm>
          <a:prstGeom prst="rect">
            <a:avLst/>
          </a:prstGeom>
          <a:noFill/>
        </p:spPr>
        <p:txBody>
          <a:bodyPr tIns="0" bIns="0" anchor="ctr"/>
          <a:lstStyle>
            <a:lvl1pPr marL="0" marR="0" indent="0" algn="ctr" defTabSz="86693" rtl="0" eaLnBrk="1" fontAlgn="auto" latinLnBrk="0" hangingPunct="1">
              <a:lnSpc>
                <a:spcPct val="100000"/>
              </a:lnSpc>
              <a:spcBef>
                <a:spcPts val="0"/>
              </a:spcBef>
              <a:spcAft>
                <a:spcPts val="0"/>
              </a:spcAft>
              <a:buClrTx/>
              <a:buSzTx/>
              <a:buFontTx/>
              <a:buNone/>
              <a:tabLst/>
              <a:defRPr b="1">
                <a:latin typeface="Calibri" panose="020F0502020204030204" pitchFamily="34" charset="0"/>
              </a:defRPr>
            </a:lvl1pPr>
          </a:lstStyle>
          <a:p>
            <a:r>
              <a:rPr lang="en-US"/>
              <a:t>Picture</a:t>
            </a:r>
          </a:p>
        </p:txBody>
      </p:sp>
      <p:sp>
        <p:nvSpPr>
          <p:cNvPr id="74" name="Picture Placeholder 36">
            <a:extLst>
              <a:ext uri="{FF2B5EF4-FFF2-40B4-BE49-F238E27FC236}">
                <a16:creationId xmlns:a16="http://schemas.microsoft.com/office/drawing/2014/main" id="{422DBF67-AE1D-9A42-AE0E-079F8EE183C6}"/>
              </a:ext>
            </a:extLst>
          </p:cNvPr>
          <p:cNvSpPr>
            <a:spLocks noGrp="1"/>
          </p:cNvSpPr>
          <p:nvPr>
            <p:ph type="pic" sz="quarter" idx="137" hasCustomPrompt="1"/>
          </p:nvPr>
        </p:nvSpPr>
        <p:spPr>
          <a:xfrm>
            <a:off x="2493371" y="2884715"/>
            <a:ext cx="1978962" cy="544606"/>
          </a:xfrm>
          <a:prstGeom prst="rect">
            <a:avLst/>
          </a:prstGeom>
          <a:noFill/>
        </p:spPr>
        <p:txBody>
          <a:bodyPr tIns="0" bIns="0" anchor="ctr"/>
          <a:lstStyle>
            <a:lvl1pPr marL="0" indent="0" algn="ctr">
              <a:spcBef>
                <a:spcPts val="0"/>
              </a:spcBef>
              <a:buNone/>
              <a:defRPr b="1">
                <a:latin typeface="Calibri" panose="020F0502020204030204" pitchFamily="34" charset="0"/>
              </a:defRPr>
            </a:lvl1pPr>
          </a:lstStyle>
          <a:p>
            <a:r>
              <a:rPr lang="en-US"/>
              <a:t>Picture</a:t>
            </a:r>
          </a:p>
        </p:txBody>
      </p:sp>
      <p:sp>
        <p:nvSpPr>
          <p:cNvPr id="75" name="Picture Placeholder 36">
            <a:extLst>
              <a:ext uri="{FF2B5EF4-FFF2-40B4-BE49-F238E27FC236}">
                <a16:creationId xmlns:a16="http://schemas.microsoft.com/office/drawing/2014/main" id="{879F4FA3-3B81-8145-88C7-72529F1A8BB0}"/>
              </a:ext>
            </a:extLst>
          </p:cNvPr>
          <p:cNvSpPr>
            <a:spLocks noGrp="1"/>
          </p:cNvSpPr>
          <p:nvPr>
            <p:ph type="pic" sz="quarter" idx="139" hasCustomPrompt="1"/>
          </p:nvPr>
        </p:nvSpPr>
        <p:spPr>
          <a:xfrm>
            <a:off x="2493371" y="1714500"/>
            <a:ext cx="1978962" cy="544606"/>
          </a:xfrm>
          <a:prstGeom prst="rect">
            <a:avLst/>
          </a:prstGeom>
          <a:noFill/>
        </p:spPr>
        <p:txBody>
          <a:bodyPr tIns="0" bIns="0" anchor="ctr"/>
          <a:lstStyle>
            <a:lvl1pPr marL="0" marR="0" indent="0" algn="ctr" defTabSz="86693" rtl="0" eaLnBrk="1" fontAlgn="auto" latinLnBrk="0" hangingPunct="1">
              <a:lnSpc>
                <a:spcPct val="100000"/>
              </a:lnSpc>
              <a:spcBef>
                <a:spcPts val="0"/>
              </a:spcBef>
              <a:spcAft>
                <a:spcPts val="0"/>
              </a:spcAft>
              <a:buClrTx/>
              <a:buSzTx/>
              <a:buFontTx/>
              <a:buNone/>
              <a:tabLst/>
              <a:defRPr b="1">
                <a:latin typeface="Calibri" panose="020F0502020204030204" pitchFamily="34" charset="0"/>
              </a:defRPr>
            </a:lvl1pPr>
          </a:lstStyle>
          <a:p>
            <a:r>
              <a:rPr lang="en-US"/>
              <a:t>Picture</a:t>
            </a:r>
          </a:p>
        </p:txBody>
      </p:sp>
      <p:sp>
        <p:nvSpPr>
          <p:cNvPr id="76" name="Picture Placeholder 36">
            <a:extLst>
              <a:ext uri="{FF2B5EF4-FFF2-40B4-BE49-F238E27FC236}">
                <a16:creationId xmlns:a16="http://schemas.microsoft.com/office/drawing/2014/main" id="{C341A1BB-6D10-0843-AA65-83F4121A0F11}"/>
              </a:ext>
            </a:extLst>
          </p:cNvPr>
          <p:cNvSpPr>
            <a:spLocks noGrp="1"/>
          </p:cNvSpPr>
          <p:nvPr>
            <p:ph type="pic" sz="quarter" idx="140" hasCustomPrompt="1"/>
          </p:nvPr>
        </p:nvSpPr>
        <p:spPr>
          <a:xfrm>
            <a:off x="4665993" y="2884395"/>
            <a:ext cx="1978962" cy="544606"/>
          </a:xfrm>
          <a:prstGeom prst="rect">
            <a:avLst/>
          </a:prstGeom>
          <a:noFill/>
        </p:spPr>
        <p:txBody>
          <a:bodyPr tIns="0" bIns="0" anchor="ctr"/>
          <a:lstStyle>
            <a:lvl1pPr marL="0" indent="0" algn="ctr">
              <a:spcBef>
                <a:spcPts val="0"/>
              </a:spcBef>
              <a:buNone/>
              <a:defRPr b="1">
                <a:latin typeface="Calibri" panose="020F0502020204030204" pitchFamily="34" charset="0"/>
              </a:defRPr>
            </a:lvl1pPr>
          </a:lstStyle>
          <a:p>
            <a:r>
              <a:rPr lang="en-US"/>
              <a:t>Picture</a:t>
            </a:r>
          </a:p>
        </p:txBody>
      </p:sp>
      <p:sp>
        <p:nvSpPr>
          <p:cNvPr id="77" name="Picture Placeholder 36">
            <a:extLst>
              <a:ext uri="{FF2B5EF4-FFF2-40B4-BE49-F238E27FC236}">
                <a16:creationId xmlns:a16="http://schemas.microsoft.com/office/drawing/2014/main" id="{627B38D2-7D11-244B-AFE0-A68479FB751F}"/>
              </a:ext>
            </a:extLst>
          </p:cNvPr>
          <p:cNvSpPr>
            <a:spLocks noGrp="1"/>
          </p:cNvSpPr>
          <p:nvPr>
            <p:ph type="pic" sz="quarter" idx="142" hasCustomPrompt="1"/>
          </p:nvPr>
        </p:nvSpPr>
        <p:spPr>
          <a:xfrm>
            <a:off x="4665993" y="1714500"/>
            <a:ext cx="1978962" cy="544606"/>
          </a:xfrm>
          <a:prstGeom prst="rect">
            <a:avLst/>
          </a:prstGeom>
          <a:noFill/>
        </p:spPr>
        <p:txBody>
          <a:bodyPr tIns="0" bIns="0" anchor="ctr"/>
          <a:lstStyle>
            <a:lvl1pPr marL="0" indent="0" algn="ctr">
              <a:spcBef>
                <a:spcPts val="0"/>
              </a:spcBef>
              <a:buNone/>
              <a:defRPr b="1">
                <a:latin typeface="Calibri" panose="020F0502020204030204" pitchFamily="34" charset="0"/>
              </a:defRPr>
            </a:lvl1pPr>
          </a:lstStyle>
          <a:p>
            <a:r>
              <a:rPr lang="en-US"/>
              <a:t>Picture</a:t>
            </a:r>
          </a:p>
        </p:txBody>
      </p:sp>
      <p:sp>
        <p:nvSpPr>
          <p:cNvPr id="78" name="Picture Placeholder 36">
            <a:extLst>
              <a:ext uri="{FF2B5EF4-FFF2-40B4-BE49-F238E27FC236}">
                <a16:creationId xmlns:a16="http://schemas.microsoft.com/office/drawing/2014/main" id="{CFC11AC9-997D-EE46-A3C3-F78DA9B6DACB}"/>
              </a:ext>
            </a:extLst>
          </p:cNvPr>
          <p:cNvSpPr>
            <a:spLocks noGrp="1"/>
          </p:cNvSpPr>
          <p:nvPr>
            <p:ph type="pic" sz="quarter" idx="143" hasCustomPrompt="1"/>
          </p:nvPr>
        </p:nvSpPr>
        <p:spPr>
          <a:xfrm>
            <a:off x="6844667" y="2884395"/>
            <a:ext cx="1978962" cy="544606"/>
          </a:xfrm>
          <a:prstGeom prst="rect">
            <a:avLst/>
          </a:prstGeom>
          <a:noFill/>
        </p:spPr>
        <p:txBody>
          <a:bodyPr tIns="0" bIns="0" anchor="ctr"/>
          <a:lstStyle>
            <a:lvl1pPr marL="0" indent="0" algn="ctr">
              <a:spcBef>
                <a:spcPts val="0"/>
              </a:spcBef>
              <a:buNone/>
              <a:defRPr b="1">
                <a:latin typeface="Calibri" panose="020F0502020204030204" pitchFamily="34" charset="0"/>
              </a:defRPr>
            </a:lvl1pPr>
          </a:lstStyle>
          <a:p>
            <a:r>
              <a:rPr lang="en-US"/>
              <a:t>Picture</a:t>
            </a:r>
          </a:p>
        </p:txBody>
      </p:sp>
      <p:sp>
        <p:nvSpPr>
          <p:cNvPr id="79" name="Picture Placeholder 36">
            <a:extLst>
              <a:ext uri="{FF2B5EF4-FFF2-40B4-BE49-F238E27FC236}">
                <a16:creationId xmlns:a16="http://schemas.microsoft.com/office/drawing/2014/main" id="{68C3086D-C2A1-E64F-B6FE-4511551FFB33}"/>
              </a:ext>
            </a:extLst>
          </p:cNvPr>
          <p:cNvSpPr>
            <a:spLocks noGrp="1"/>
          </p:cNvSpPr>
          <p:nvPr>
            <p:ph type="pic" sz="quarter" idx="145" hasCustomPrompt="1"/>
          </p:nvPr>
        </p:nvSpPr>
        <p:spPr>
          <a:xfrm>
            <a:off x="6844667" y="1714500"/>
            <a:ext cx="1978962" cy="544606"/>
          </a:xfrm>
          <a:prstGeom prst="rect">
            <a:avLst/>
          </a:prstGeom>
          <a:noFill/>
        </p:spPr>
        <p:txBody>
          <a:bodyPr tIns="0" bIns="0" anchor="ctr"/>
          <a:lstStyle>
            <a:lvl1pPr marL="0" indent="0" algn="ctr">
              <a:spcBef>
                <a:spcPts val="0"/>
              </a:spcBef>
              <a:buNone/>
              <a:defRPr b="1">
                <a:latin typeface="Calibri" panose="020F0502020204030204" pitchFamily="34" charset="0"/>
              </a:defRPr>
            </a:lvl1pPr>
          </a:lstStyle>
          <a:p>
            <a:r>
              <a:rPr lang="en-US"/>
              <a:t>Picture</a:t>
            </a:r>
          </a:p>
        </p:txBody>
      </p:sp>
      <p:sp>
        <p:nvSpPr>
          <p:cNvPr id="80" name="Picture Placeholder 36">
            <a:extLst>
              <a:ext uri="{FF2B5EF4-FFF2-40B4-BE49-F238E27FC236}">
                <a16:creationId xmlns:a16="http://schemas.microsoft.com/office/drawing/2014/main" id="{929E8E3E-20EF-0941-8CF3-68A208DE4182}"/>
              </a:ext>
            </a:extLst>
          </p:cNvPr>
          <p:cNvSpPr>
            <a:spLocks noGrp="1"/>
          </p:cNvSpPr>
          <p:nvPr>
            <p:ph type="pic" sz="quarter" idx="148" hasCustomPrompt="1"/>
          </p:nvPr>
        </p:nvSpPr>
        <p:spPr>
          <a:xfrm>
            <a:off x="320750" y="2884395"/>
            <a:ext cx="1978962" cy="544606"/>
          </a:xfrm>
          <a:prstGeom prst="rect">
            <a:avLst/>
          </a:prstGeom>
          <a:noFill/>
        </p:spPr>
        <p:txBody>
          <a:bodyPr tIns="0" bIns="0" anchor="ctr"/>
          <a:lstStyle>
            <a:lvl1pPr marL="0" indent="0" algn="ctr">
              <a:spcBef>
                <a:spcPts val="0"/>
              </a:spcBef>
              <a:buNone/>
              <a:defRPr b="1">
                <a:latin typeface="Calibri" panose="020F0502020204030204" pitchFamily="34" charset="0"/>
              </a:defRPr>
            </a:lvl1pPr>
          </a:lstStyle>
          <a:p>
            <a:r>
              <a:rPr lang="en-US"/>
              <a:t>Picture</a:t>
            </a:r>
          </a:p>
        </p:txBody>
      </p:sp>
      <p:sp>
        <p:nvSpPr>
          <p:cNvPr id="81" name="Text Placeholder 5">
            <a:extLst>
              <a:ext uri="{FF2B5EF4-FFF2-40B4-BE49-F238E27FC236}">
                <a16:creationId xmlns:a16="http://schemas.microsoft.com/office/drawing/2014/main" id="{F19B5D53-A910-2046-875C-9F8CF71CD030}"/>
              </a:ext>
            </a:extLst>
          </p:cNvPr>
          <p:cNvSpPr>
            <a:spLocks noGrp="1"/>
          </p:cNvSpPr>
          <p:nvPr>
            <p:ph type="body" sz="quarter" idx="156" hasCustomPrompt="1"/>
          </p:nvPr>
        </p:nvSpPr>
        <p:spPr>
          <a:xfrm>
            <a:off x="302594" y="1109382"/>
            <a:ext cx="8539191" cy="403412"/>
          </a:xfrm>
          <a:prstGeom prst="rect">
            <a:avLst/>
          </a:prstGeom>
        </p:spPr>
        <p:txBody>
          <a:bodyPr lIns="0" rIns="0" anchor="t">
            <a:noAutofit/>
          </a:bodyPr>
          <a:lstStyle>
            <a:lvl1pPr marL="0" indent="0" algn="l">
              <a:lnSpc>
                <a:spcPct val="100000"/>
              </a:lnSpc>
              <a:spcBef>
                <a:spcPts val="0"/>
              </a:spcBef>
              <a:spcAft>
                <a:spcPts val="0"/>
              </a:spcAft>
              <a:buNone/>
              <a:defRPr sz="1191" b="1" baseline="0">
                <a:solidFill>
                  <a:schemeClr val="accent1"/>
                </a:solidFill>
                <a:latin typeface="Calibri" panose="020F0502020204030204" pitchFamily="34" charset="0"/>
              </a:defRPr>
            </a:lvl1pPr>
            <a:lvl2pPr marL="0" indent="0">
              <a:defRPr/>
            </a:lvl2pPr>
            <a:lvl3pPr marL="0" indent="0">
              <a:defRPr/>
            </a:lvl3pPr>
            <a:lvl4pPr marL="0" indent="0">
              <a:defRPr/>
            </a:lvl4pPr>
            <a:lvl5pPr marL="0" indent="0">
              <a:defRPr/>
            </a:lvl5pPr>
          </a:lstStyle>
          <a:p>
            <a:pPr lvl="0"/>
            <a:r>
              <a:rPr lang="en-US" err="1"/>
              <a:t>Subheader</a:t>
            </a:r>
            <a:endParaRPr lang="en-US"/>
          </a:p>
        </p:txBody>
      </p:sp>
      <p:sp>
        <p:nvSpPr>
          <p:cNvPr id="82" name="Text Placeholder 8">
            <a:extLst>
              <a:ext uri="{FF2B5EF4-FFF2-40B4-BE49-F238E27FC236}">
                <a16:creationId xmlns:a16="http://schemas.microsoft.com/office/drawing/2014/main" id="{577237CC-69B8-2647-8A2F-EE0046CA86B7}"/>
              </a:ext>
            </a:extLst>
          </p:cNvPr>
          <p:cNvSpPr>
            <a:spLocks noGrp="1"/>
          </p:cNvSpPr>
          <p:nvPr>
            <p:ph type="body" sz="quarter" idx="109" hasCustomPrompt="1"/>
          </p:nvPr>
        </p:nvSpPr>
        <p:spPr>
          <a:xfrm>
            <a:off x="2493371" y="3442447"/>
            <a:ext cx="1978962" cy="470647"/>
          </a:xfrm>
          <a:prstGeom prst="rect">
            <a:avLst/>
          </a:prstGeom>
        </p:spPr>
        <p:txBody>
          <a:bodyPr lIns="91440" rIns="91440">
            <a:noAutofit/>
          </a:bodyPr>
          <a:lstStyle>
            <a:lvl1pPr marL="0" marR="0" indent="0" algn="ctr" defTabSz="86693" rtl="0" eaLnBrk="1" fontAlgn="auto" latinLnBrk="0" hangingPunct="1">
              <a:lnSpc>
                <a:spcPct val="100000"/>
              </a:lnSpc>
              <a:spcBef>
                <a:spcPts val="0"/>
              </a:spcBef>
              <a:spcAft>
                <a:spcPts val="0"/>
              </a:spcAft>
              <a:buClr>
                <a:schemeClr val="tx1">
                  <a:lumMod val="50000"/>
                  <a:lumOff val="50000"/>
                </a:schemeClr>
              </a:buClr>
              <a:buSzPct val="100000"/>
              <a:buFont typeface="Helvetica" pitchFamily="2" charset="0"/>
              <a:buNone/>
              <a:tabLst/>
              <a:defRPr sz="926" baseline="0">
                <a:solidFill>
                  <a:schemeClr val="accent1"/>
                </a:solidFill>
                <a:latin typeface="Calibri" panose="020F0502020204030204" pitchFamily="34" charset="0"/>
              </a:defRPr>
            </a:lvl1pPr>
            <a:lvl2pPr marL="0" indent="0">
              <a:defRPr/>
            </a:lvl2pPr>
            <a:lvl3pPr marL="0" indent="0">
              <a:defRPr/>
            </a:lvl3pPr>
            <a:lvl4pPr marL="0" indent="0">
              <a:defRPr/>
            </a:lvl4pPr>
            <a:lvl5pPr marL="0" indent="0">
              <a:defRPr/>
            </a:lvl5pPr>
          </a:lstStyle>
          <a:p>
            <a:pPr marL="0" marR="0" lvl="0" indent="0" algn="ctr" defTabSz="86693" rtl="0" eaLnBrk="1" fontAlgn="auto" latinLnBrk="0" hangingPunct="1">
              <a:lnSpc>
                <a:spcPct val="100000"/>
              </a:lnSpc>
              <a:spcBef>
                <a:spcPts val="0"/>
              </a:spcBef>
              <a:spcAft>
                <a:spcPts val="407"/>
              </a:spcAft>
              <a:buClr>
                <a:schemeClr val="tx1">
                  <a:lumMod val="50000"/>
                  <a:lumOff val="50000"/>
                </a:schemeClr>
              </a:buClr>
              <a:buSzPct val="100000"/>
              <a:buFont typeface="Helvetica" pitchFamily="2" charset="0"/>
              <a:buNone/>
              <a:tabLst/>
              <a:defRPr/>
            </a:pPr>
            <a:r>
              <a:rPr lang="en-US"/>
              <a:t>Insert sixth client description</a:t>
            </a:r>
          </a:p>
        </p:txBody>
      </p:sp>
      <p:sp>
        <p:nvSpPr>
          <p:cNvPr id="83" name="Text Placeholder 14">
            <a:extLst>
              <a:ext uri="{FF2B5EF4-FFF2-40B4-BE49-F238E27FC236}">
                <a16:creationId xmlns:a16="http://schemas.microsoft.com/office/drawing/2014/main" id="{85547D78-A59D-F84C-A314-75500AD1B70F}"/>
              </a:ext>
            </a:extLst>
          </p:cNvPr>
          <p:cNvSpPr>
            <a:spLocks noGrp="1"/>
          </p:cNvSpPr>
          <p:nvPr>
            <p:ph type="body" sz="quarter" idx="113" hasCustomPrompt="1"/>
          </p:nvPr>
        </p:nvSpPr>
        <p:spPr>
          <a:xfrm>
            <a:off x="2493371" y="2265830"/>
            <a:ext cx="1978962" cy="470647"/>
          </a:xfrm>
          <a:prstGeom prst="rect">
            <a:avLst/>
          </a:prstGeom>
        </p:spPr>
        <p:txBody>
          <a:bodyPr lIns="91440" rIns="91440">
            <a:noAutofit/>
          </a:bodyPr>
          <a:lstStyle>
            <a:lvl1pPr marL="0" marR="0" indent="0" algn="ctr" defTabSz="86693" rtl="0" eaLnBrk="1" fontAlgn="auto" latinLnBrk="0" hangingPunct="1">
              <a:lnSpc>
                <a:spcPct val="100000"/>
              </a:lnSpc>
              <a:spcBef>
                <a:spcPts val="0"/>
              </a:spcBef>
              <a:spcAft>
                <a:spcPts val="0"/>
              </a:spcAft>
              <a:buClr>
                <a:schemeClr val="tx1">
                  <a:lumMod val="50000"/>
                  <a:lumOff val="50000"/>
                </a:schemeClr>
              </a:buClr>
              <a:buSzPct val="100000"/>
              <a:buFont typeface="Helvetica" pitchFamily="2" charset="0"/>
              <a:buNone/>
              <a:tabLst/>
              <a:defRPr sz="926" baseline="0">
                <a:solidFill>
                  <a:schemeClr val="accent1"/>
                </a:solidFill>
                <a:latin typeface="Calibri" panose="020F0502020204030204" pitchFamily="34" charset="0"/>
              </a:defRPr>
            </a:lvl1pPr>
            <a:lvl2pPr marL="0" indent="0">
              <a:defRPr/>
            </a:lvl2pPr>
            <a:lvl3pPr marL="0" indent="0">
              <a:defRPr/>
            </a:lvl3pPr>
            <a:lvl4pPr marL="0" indent="0">
              <a:defRPr/>
            </a:lvl4pPr>
            <a:lvl5pPr marL="0" indent="0">
              <a:defRPr/>
            </a:lvl5pPr>
          </a:lstStyle>
          <a:p>
            <a:pPr marL="0" marR="0" lvl="0" indent="0" algn="ctr" defTabSz="86693" rtl="0" eaLnBrk="1" fontAlgn="auto" latinLnBrk="0" hangingPunct="1">
              <a:lnSpc>
                <a:spcPct val="100000"/>
              </a:lnSpc>
              <a:spcBef>
                <a:spcPts val="0"/>
              </a:spcBef>
              <a:spcAft>
                <a:spcPts val="407"/>
              </a:spcAft>
              <a:buClr>
                <a:schemeClr val="tx1">
                  <a:lumMod val="50000"/>
                  <a:lumOff val="50000"/>
                </a:schemeClr>
              </a:buClr>
              <a:buSzPct val="100000"/>
              <a:buFont typeface="Helvetica" pitchFamily="2" charset="0"/>
              <a:buNone/>
              <a:tabLst/>
              <a:defRPr/>
            </a:pPr>
            <a:r>
              <a:rPr lang="en-US"/>
              <a:t>Insert second client description</a:t>
            </a:r>
          </a:p>
        </p:txBody>
      </p:sp>
      <p:sp>
        <p:nvSpPr>
          <p:cNvPr id="84" name="Text Placeholder 17">
            <a:extLst>
              <a:ext uri="{FF2B5EF4-FFF2-40B4-BE49-F238E27FC236}">
                <a16:creationId xmlns:a16="http://schemas.microsoft.com/office/drawing/2014/main" id="{0CDE9E23-26F7-7740-B136-3E3426CF8EB7}"/>
              </a:ext>
            </a:extLst>
          </p:cNvPr>
          <p:cNvSpPr>
            <a:spLocks noGrp="1"/>
          </p:cNvSpPr>
          <p:nvPr>
            <p:ph type="body" sz="quarter" idx="115" hasCustomPrompt="1"/>
          </p:nvPr>
        </p:nvSpPr>
        <p:spPr>
          <a:xfrm>
            <a:off x="4665993" y="3442447"/>
            <a:ext cx="1978962" cy="470647"/>
          </a:xfrm>
          <a:prstGeom prst="rect">
            <a:avLst/>
          </a:prstGeom>
        </p:spPr>
        <p:txBody>
          <a:bodyPr lIns="91440" rIns="91440">
            <a:noAutofit/>
          </a:bodyPr>
          <a:lstStyle>
            <a:lvl1pPr marL="0" marR="0" indent="0" algn="ctr" defTabSz="86693" rtl="0" eaLnBrk="1" fontAlgn="auto" latinLnBrk="0" hangingPunct="1">
              <a:lnSpc>
                <a:spcPct val="100000"/>
              </a:lnSpc>
              <a:spcBef>
                <a:spcPts val="0"/>
              </a:spcBef>
              <a:spcAft>
                <a:spcPts val="0"/>
              </a:spcAft>
              <a:buClr>
                <a:schemeClr val="tx1">
                  <a:lumMod val="50000"/>
                  <a:lumOff val="50000"/>
                </a:schemeClr>
              </a:buClr>
              <a:buSzPct val="100000"/>
              <a:buFont typeface="Helvetica" pitchFamily="2" charset="0"/>
              <a:buNone/>
              <a:tabLst/>
              <a:defRPr sz="926" baseline="0">
                <a:solidFill>
                  <a:schemeClr val="accent1"/>
                </a:solidFill>
                <a:latin typeface="Calibri" panose="020F0502020204030204" pitchFamily="34" charset="0"/>
              </a:defRPr>
            </a:lvl1pPr>
            <a:lvl2pPr marL="0" indent="0">
              <a:defRPr/>
            </a:lvl2pPr>
            <a:lvl3pPr marL="0" indent="0">
              <a:defRPr/>
            </a:lvl3pPr>
            <a:lvl4pPr marL="0" indent="0">
              <a:defRPr/>
            </a:lvl4pPr>
            <a:lvl5pPr marL="0" indent="0">
              <a:defRPr/>
            </a:lvl5pPr>
          </a:lstStyle>
          <a:p>
            <a:pPr marL="0" marR="0" lvl="0" indent="0" algn="ctr" defTabSz="86693" rtl="0" eaLnBrk="1" fontAlgn="auto" latinLnBrk="0" hangingPunct="1">
              <a:lnSpc>
                <a:spcPct val="100000"/>
              </a:lnSpc>
              <a:spcBef>
                <a:spcPts val="0"/>
              </a:spcBef>
              <a:spcAft>
                <a:spcPts val="407"/>
              </a:spcAft>
              <a:buClr>
                <a:schemeClr val="tx1">
                  <a:lumMod val="50000"/>
                  <a:lumOff val="50000"/>
                </a:schemeClr>
              </a:buClr>
              <a:buSzPct val="100000"/>
              <a:buFont typeface="Helvetica" pitchFamily="2" charset="0"/>
              <a:buNone/>
              <a:tabLst/>
              <a:defRPr/>
            </a:pPr>
            <a:r>
              <a:rPr lang="en-US"/>
              <a:t>Insert seventh client description</a:t>
            </a:r>
          </a:p>
        </p:txBody>
      </p:sp>
      <p:sp>
        <p:nvSpPr>
          <p:cNvPr id="85" name="Text Placeholder 23">
            <a:extLst>
              <a:ext uri="{FF2B5EF4-FFF2-40B4-BE49-F238E27FC236}">
                <a16:creationId xmlns:a16="http://schemas.microsoft.com/office/drawing/2014/main" id="{54D555C7-2163-7F4D-8DA6-7637DCBFB5EE}"/>
              </a:ext>
            </a:extLst>
          </p:cNvPr>
          <p:cNvSpPr>
            <a:spLocks noGrp="1"/>
          </p:cNvSpPr>
          <p:nvPr>
            <p:ph type="body" sz="quarter" idx="119" hasCustomPrompt="1"/>
          </p:nvPr>
        </p:nvSpPr>
        <p:spPr>
          <a:xfrm>
            <a:off x="4665993" y="2265830"/>
            <a:ext cx="1978962" cy="470647"/>
          </a:xfrm>
          <a:prstGeom prst="rect">
            <a:avLst/>
          </a:prstGeom>
        </p:spPr>
        <p:txBody>
          <a:bodyPr lIns="91440" rIns="91440">
            <a:noAutofit/>
          </a:bodyPr>
          <a:lstStyle>
            <a:lvl1pPr marL="0" marR="0" indent="0" algn="ctr" defTabSz="86693" rtl="0" eaLnBrk="1" fontAlgn="auto" latinLnBrk="0" hangingPunct="1">
              <a:lnSpc>
                <a:spcPct val="100000"/>
              </a:lnSpc>
              <a:spcBef>
                <a:spcPts val="0"/>
              </a:spcBef>
              <a:spcAft>
                <a:spcPts val="0"/>
              </a:spcAft>
              <a:buClr>
                <a:schemeClr val="tx1">
                  <a:lumMod val="50000"/>
                  <a:lumOff val="50000"/>
                </a:schemeClr>
              </a:buClr>
              <a:buSzPct val="100000"/>
              <a:buFont typeface="Helvetica" pitchFamily="2" charset="0"/>
              <a:buNone/>
              <a:tabLst/>
              <a:defRPr sz="926" baseline="0">
                <a:solidFill>
                  <a:schemeClr val="accent1"/>
                </a:solidFill>
                <a:latin typeface="Calibri" panose="020F0502020204030204" pitchFamily="34" charset="0"/>
              </a:defRPr>
            </a:lvl1pPr>
            <a:lvl2pPr marL="0" indent="0">
              <a:defRPr/>
            </a:lvl2pPr>
            <a:lvl3pPr marL="0" indent="0">
              <a:defRPr/>
            </a:lvl3pPr>
            <a:lvl4pPr marL="0" indent="0">
              <a:defRPr/>
            </a:lvl4pPr>
            <a:lvl5pPr marL="0" indent="0">
              <a:defRPr/>
            </a:lvl5pPr>
          </a:lstStyle>
          <a:p>
            <a:pPr marL="0" marR="0" lvl="0" indent="0" algn="ctr" defTabSz="86693" rtl="0" eaLnBrk="1" fontAlgn="auto" latinLnBrk="0" hangingPunct="1">
              <a:lnSpc>
                <a:spcPct val="100000"/>
              </a:lnSpc>
              <a:spcBef>
                <a:spcPts val="0"/>
              </a:spcBef>
              <a:spcAft>
                <a:spcPts val="407"/>
              </a:spcAft>
              <a:buClr>
                <a:schemeClr val="tx1">
                  <a:lumMod val="50000"/>
                  <a:lumOff val="50000"/>
                </a:schemeClr>
              </a:buClr>
              <a:buSzPct val="100000"/>
              <a:buFont typeface="Helvetica" pitchFamily="2" charset="0"/>
              <a:buNone/>
              <a:tabLst/>
              <a:defRPr/>
            </a:pPr>
            <a:r>
              <a:rPr lang="en-US"/>
              <a:t>Insert third client description</a:t>
            </a:r>
          </a:p>
        </p:txBody>
      </p:sp>
      <p:sp>
        <p:nvSpPr>
          <p:cNvPr id="86" name="Text Placeholder 26">
            <a:extLst>
              <a:ext uri="{FF2B5EF4-FFF2-40B4-BE49-F238E27FC236}">
                <a16:creationId xmlns:a16="http://schemas.microsoft.com/office/drawing/2014/main" id="{E6FE77C6-0390-C749-906C-DC7F9E4E76CA}"/>
              </a:ext>
            </a:extLst>
          </p:cNvPr>
          <p:cNvSpPr>
            <a:spLocks noGrp="1"/>
          </p:cNvSpPr>
          <p:nvPr>
            <p:ph type="body" sz="quarter" idx="121" hasCustomPrompt="1"/>
          </p:nvPr>
        </p:nvSpPr>
        <p:spPr>
          <a:xfrm>
            <a:off x="6844667" y="3442447"/>
            <a:ext cx="1978962" cy="470647"/>
          </a:xfrm>
          <a:prstGeom prst="rect">
            <a:avLst/>
          </a:prstGeom>
        </p:spPr>
        <p:txBody>
          <a:bodyPr lIns="91440" rIns="91440">
            <a:noAutofit/>
          </a:bodyPr>
          <a:lstStyle>
            <a:lvl1pPr marL="0" marR="0" indent="0" algn="ctr" defTabSz="86693" rtl="0" eaLnBrk="1" fontAlgn="auto" latinLnBrk="0" hangingPunct="1">
              <a:lnSpc>
                <a:spcPct val="100000"/>
              </a:lnSpc>
              <a:spcBef>
                <a:spcPts val="0"/>
              </a:spcBef>
              <a:spcAft>
                <a:spcPts val="0"/>
              </a:spcAft>
              <a:buClr>
                <a:schemeClr val="tx1">
                  <a:lumMod val="50000"/>
                  <a:lumOff val="50000"/>
                </a:schemeClr>
              </a:buClr>
              <a:buSzPct val="100000"/>
              <a:buFont typeface="Helvetica" pitchFamily="2" charset="0"/>
              <a:buNone/>
              <a:tabLst/>
              <a:defRPr sz="926" baseline="0">
                <a:solidFill>
                  <a:schemeClr val="accent1"/>
                </a:solidFill>
                <a:latin typeface="Calibri" panose="020F0502020204030204" pitchFamily="34" charset="0"/>
              </a:defRPr>
            </a:lvl1pPr>
            <a:lvl2pPr marL="0" indent="0">
              <a:defRPr/>
            </a:lvl2pPr>
            <a:lvl3pPr marL="0" indent="0">
              <a:defRPr/>
            </a:lvl3pPr>
            <a:lvl4pPr marL="0" indent="0">
              <a:defRPr/>
            </a:lvl4pPr>
            <a:lvl5pPr marL="0" indent="0">
              <a:defRPr/>
            </a:lvl5pPr>
          </a:lstStyle>
          <a:p>
            <a:pPr marL="0" marR="0" lvl="0" indent="0" algn="ctr" defTabSz="86693" rtl="0" eaLnBrk="1" fontAlgn="auto" latinLnBrk="0" hangingPunct="1">
              <a:lnSpc>
                <a:spcPct val="100000"/>
              </a:lnSpc>
              <a:spcBef>
                <a:spcPts val="0"/>
              </a:spcBef>
              <a:spcAft>
                <a:spcPts val="407"/>
              </a:spcAft>
              <a:buClr>
                <a:schemeClr val="tx1">
                  <a:lumMod val="50000"/>
                  <a:lumOff val="50000"/>
                </a:schemeClr>
              </a:buClr>
              <a:buSzPct val="100000"/>
              <a:buFont typeface="Helvetica" pitchFamily="2" charset="0"/>
              <a:buNone/>
              <a:tabLst/>
              <a:defRPr/>
            </a:pPr>
            <a:r>
              <a:rPr lang="en-US"/>
              <a:t>Insert eighth client description</a:t>
            </a:r>
          </a:p>
        </p:txBody>
      </p:sp>
      <p:sp>
        <p:nvSpPr>
          <p:cNvPr id="87" name="Text Placeholder 35">
            <a:extLst>
              <a:ext uri="{FF2B5EF4-FFF2-40B4-BE49-F238E27FC236}">
                <a16:creationId xmlns:a16="http://schemas.microsoft.com/office/drawing/2014/main" id="{D8A80AB1-EE58-3D4E-B9B1-8F54234D847C}"/>
              </a:ext>
            </a:extLst>
          </p:cNvPr>
          <p:cNvSpPr>
            <a:spLocks noGrp="1"/>
          </p:cNvSpPr>
          <p:nvPr>
            <p:ph type="body" sz="quarter" idx="127" hasCustomPrompt="1"/>
          </p:nvPr>
        </p:nvSpPr>
        <p:spPr>
          <a:xfrm>
            <a:off x="6844667" y="2265830"/>
            <a:ext cx="1978962" cy="470647"/>
          </a:xfrm>
          <a:prstGeom prst="rect">
            <a:avLst/>
          </a:prstGeom>
        </p:spPr>
        <p:txBody>
          <a:bodyPr lIns="91440" rIns="91440">
            <a:noAutofit/>
          </a:bodyPr>
          <a:lstStyle>
            <a:lvl1pPr marL="0" marR="0" indent="0" algn="ctr" defTabSz="86693" rtl="0" eaLnBrk="1" fontAlgn="auto" latinLnBrk="0" hangingPunct="1">
              <a:lnSpc>
                <a:spcPct val="100000"/>
              </a:lnSpc>
              <a:spcBef>
                <a:spcPts val="0"/>
              </a:spcBef>
              <a:spcAft>
                <a:spcPts val="0"/>
              </a:spcAft>
              <a:buClr>
                <a:schemeClr val="tx1">
                  <a:lumMod val="50000"/>
                  <a:lumOff val="50000"/>
                </a:schemeClr>
              </a:buClr>
              <a:buSzPct val="100000"/>
              <a:buFont typeface="Helvetica" pitchFamily="2" charset="0"/>
              <a:buNone/>
              <a:tabLst/>
              <a:defRPr sz="926" baseline="0">
                <a:solidFill>
                  <a:schemeClr val="accent1"/>
                </a:solidFill>
                <a:latin typeface="Calibri" panose="020F0502020204030204" pitchFamily="34" charset="0"/>
              </a:defRPr>
            </a:lvl1pPr>
            <a:lvl2pPr marL="0" indent="0">
              <a:defRPr/>
            </a:lvl2pPr>
            <a:lvl3pPr marL="0" indent="0">
              <a:defRPr/>
            </a:lvl3pPr>
            <a:lvl4pPr marL="0" indent="0">
              <a:defRPr/>
            </a:lvl4pPr>
            <a:lvl5pPr marL="0" indent="0">
              <a:defRPr/>
            </a:lvl5pPr>
          </a:lstStyle>
          <a:p>
            <a:pPr marL="0" marR="0" lvl="0" indent="0" algn="ctr" defTabSz="86693" rtl="0" eaLnBrk="1" fontAlgn="auto" latinLnBrk="0" hangingPunct="1">
              <a:lnSpc>
                <a:spcPct val="100000"/>
              </a:lnSpc>
              <a:spcBef>
                <a:spcPts val="0"/>
              </a:spcBef>
              <a:spcAft>
                <a:spcPts val="407"/>
              </a:spcAft>
              <a:buClr>
                <a:schemeClr val="tx1">
                  <a:lumMod val="50000"/>
                  <a:lumOff val="50000"/>
                </a:schemeClr>
              </a:buClr>
              <a:buSzPct val="100000"/>
              <a:buFont typeface="Helvetica" pitchFamily="2" charset="0"/>
              <a:buNone/>
              <a:tabLst/>
              <a:defRPr/>
            </a:pPr>
            <a:r>
              <a:rPr lang="en-US"/>
              <a:t>Insert fourth client description</a:t>
            </a:r>
          </a:p>
        </p:txBody>
      </p:sp>
      <p:sp>
        <p:nvSpPr>
          <p:cNvPr id="88" name="Text Placeholder 61">
            <a:extLst>
              <a:ext uri="{FF2B5EF4-FFF2-40B4-BE49-F238E27FC236}">
                <a16:creationId xmlns:a16="http://schemas.microsoft.com/office/drawing/2014/main" id="{F0765081-C487-BE48-A3FD-27B7B0D45E22}"/>
              </a:ext>
            </a:extLst>
          </p:cNvPr>
          <p:cNvSpPr>
            <a:spLocks noGrp="1"/>
          </p:cNvSpPr>
          <p:nvPr>
            <p:ph type="body" sz="quarter" idx="154" hasCustomPrompt="1"/>
          </p:nvPr>
        </p:nvSpPr>
        <p:spPr>
          <a:xfrm>
            <a:off x="320750" y="3442447"/>
            <a:ext cx="1978962" cy="470647"/>
          </a:xfrm>
          <a:noFill/>
        </p:spPr>
        <p:txBody>
          <a:bodyPr lIns="91440" rIns="91440"/>
          <a:lstStyle>
            <a:lvl1pPr marL="0" indent="0" algn="ctr">
              <a:lnSpc>
                <a:spcPct val="100000"/>
              </a:lnSpc>
              <a:spcBef>
                <a:spcPts val="0"/>
              </a:spcBef>
              <a:spcAft>
                <a:spcPts val="0"/>
              </a:spcAft>
              <a:buNone/>
              <a:defRPr sz="926">
                <a:solidFill>
                  <a:schemeClr val="accent1"/>
                </a:solidFill>
              </a:defRPr>
            </a:lvl1pPr>
          </a:lstStyle>
          <a:p>
            <a:r>
              <a:rPr lang="en-US"/>
              <a:t>Insert fifth client description</a:t>
            </a:r>
          </a:p>
        </p:txBody>
      </p:sp>
      <p:sp>
        <p:nvSpPr>
          <p:cNvPr id="22" name="Text Placeholder 5">
            <a:extLst>
              <a:ext uri="{FF2B5EF4-FFF2-40B4-BE49-F238E27FC236}">
                <a16:creationId xmlns:a16="http://schemas.microsoft.com/office/drawing/2014/main" id="{5625FD89-0DE0-0F4C-BA36-8BDAAD9C177E}"/>
              </a:ext>
            </a:extLst>
          </p:cNvPr>
          <p:cNvSpPr>
            <a:spLocks noGrp="1"/>
          </p:cNvSpPr>
          <p:nvPr>
            <p:ph type="body" sz="quarter" idx="35" hasCustomPrompt="1"/>
          </p:nvPr>
        </p:nvSpPr>
        <p:spPr>
          <a:xfrm>
            <a:off x="320750" y="2265830"/>
            <a:ext cx="1978962" cy="470647"/>
          </a:xfrm>
          <a:prstGeom prst="rect">
            <a:avLst/>
          </a:prstGeom>
        </p:spPr>
        <p:txBody>
          <a:bodyPr lIns="91440" rIns="91440" anchor="t">
            <a:noAutofit/>
          </a:bodyPr>
          <a:lstStyle>
            <a:lvl1pPr marL="0" indent="0" algn="ctr">
              <a:lnSpc>
                <a:spcPct val="100000"/>
              </a:lnSpc>
              <a:spcBef>
                <a:spcPts val="0"/>
              </a:spcBef>
              <a:spcAft>
                <a:spcPts val="0"/>
              </a:spcAft>
              <a:buNone/>
              <a:defRPr sz="926" b="0" baseline="0">
                <a:solidFill>
                  <a:schemeClr val="accent1"/>
                </a:solidFill>
                <a:latin typeface="Calibri" panose="020F0502020204030204" pitchFamily="34" charset="0"/>
              </a:defRPr>
            </a:lvl1pPr>
            <a:lvl2pPr marL="0" indent="0">
              <a:defRPr/>
            </a:lvl2pPr>
            <a:lvl3pPr marL="0" indent="0">
              <a:defRPr/>
            </a:lvl3pPr>
            <a:lvl4pPr marL="0" indent="0">
              <a:defRPr/>
            </a:lvl4pPr>
            <a:lvl5pPr marL="0" indent="0">
              <a:defRPr/>
            </a:lvl5pPr>
          </a:lstStyle>
          <a:p>
            <a:pPr lvl="0"/>
            <a:r>
              <a:rPr lang="en-US"/>
              <a:t>Insert first client description</a:t>
            </a:r>
          </a:p>
        </p:txBody>
      </p:sp>
      <p:sp>
        <p:nvSpPr>
          <p:cNvPr id="44" name="Slide Number Placeholder 7">
            <a:extLst>
              <a:ext uri="{FF2B5EF4-FFF2-40B4-BE49-F238E27FC236}">
                <a16:creationId xmlns:a16="http://schemas.microsoft.com/office/drawing/2014/main" id="{99E1CF6C-B640-9842-9B40-35B4DE31E7E5}"/>
              </a:ext>
            </a:extLst>
          </p:cNvPr>
          <p:cNvSpPr>
            <a:spLocks noGrp="1"/>
          </p:cNvSpPr>
          <p:nvPr>
            <p:ph type="sldNum" sz="quarter" idx="4"/>
          </p:nvPr>
        </p:nvSpPr>
        <p:spPr>
          <a:xfrm>
            <a:off x="8538814" y="5125756"/>
            <a:ext cx="302594" cy="248771"/>
          </a:xfrm>
          <a:prstGeom prst="rect">
            <a:avLst/>
          </a:prstGeom>
        </p:spPr>
        <p:txBody>
          <a:bodyPr vert="horz" lIns="0" tIns="0" rIns="0" bIns="0" rtlCol="0" anchor="b" anchorCtr="0">
            <a:noAutofit/>
          </a:bodyPr>
          <a:lstStyle>
            <a:lvl1pPr algn="r">
              <a:defRPr sz="662">
                <a:solidFill>
                  <a:srgbClr val="58595B"/>
                </a:solidFill>
                <a:latin typeface="Calibri" panose="020F0502020204030204" pitchFamily="34" charset="0"/>
                <a:cs typeface="Calibri" panose="020F0502020204030204" pitchFamily="34" charset="0"/>
              </a:defRPr>
            </a:lvl1pPr>
          </a:lstStyle>
          <a:p>
            <a:fld id="{495CDFE8-06BB-8C4A-81DE-67EF32F50FC9}" type="slidenum">
              <a:rPr lang="en-US" smtClean="0"/>
              <a:pPr/>
              <a:t>‹N°›</a:t>
            </a:fld>
            <a:endParaRPr lang="en-US"/>
          </a:p>
        </p:txBody>
      </p:sp>
      <p:sp>
        <p:nvSpPr>
          <p:cNvPr id="45" name="Footer Placeholder 2">
            <a:extLst>
              <a:ext uri="{FF2B5EF4-FFF2-40B4-BE49-F238E27FC236}">
                <a16:creationId xmlns:a16="http://schemas.microsoft.com/office/drawing/2014/main" id="{09785AA4-8AE6-9D47-8A24-8B5D1A4542E9}"/>
              </a:ext>
            </a:extLst>
          </p:cNvPr>
          <p:cNvSpPr>
            <a:spLocks noGrp="1"/>
          </p:cNvSpPr>
          <p:nvPr>
            <p:ph type="ftr" sz="quarter" idx="3"/>
          </p:nvPr>
        </p:nvSpPr>
        <p:spPr>
          <a:xfrm>
            <a:off x="302594" y="5130928"/>
            <a:ext cx="8236220" cy="248771"/>
          </a:xfrm>
          <a:prstGeom prst="rect">
            <a:avLst/>
          </a:prstGeom>
        </p:spPr>
        <p:txBody>
          <a:bodyPr vert="horz" lIns="0" tIns="0" rIns="0" bIns="0" rtlCol="0" anchor="b"/>
          <a:lstStyle>
            <a:lvl1pPr algn="r">
              <a:defRPr lang="en-US" sz="794" b="1" kern="1200">
                <a:solidFill>
                  <a:srgbClr val="58595B"/>
                </a:solidFill>
                <a:latin typeface="Calibri" panose="020F0502020204030204" pitchFamily="34" charset="0"/>
                <a:ea typeface="+mn-ea"/>
                <a:cs typeface="Calibri" panose="020F0502020204030204" pitchFamily="34" charset="0"/>
              </a:defRPr>
            </a:lvl1pPr>
          </a:lstStyle>
          <a:p>
            <a:endParaRPr lang="en-US"/>
          </a:p>
        </p:txBody>
      </p:sp>
    </p:spTree>
    <p:extLst>
      <p:ext uri="{BB962C8B-B14F-4D97-AF65-F5344CB8AC3E}">
        <p14:creationId xmlns:p14="http://schemas.microsoft.com/office/powerpoint/2010/main" val="204716487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p:cSld name="15 Tombstones (5 x 3) w/ Subheader">
    <p:bg>
      <p:bgPr>
        <a:solidFill>
          <a:schemeClr val="bg1"/>
        </a:solidFill>
        <a:effectLst/>
      </p:bgPr>
    </p:bg>
    <p:spTree>
      <p:nvGrpSpPr>
        <p:cNvPr id="1" name=""/>
        <p:cNvGrpSpPr/>
        <p:nvPr/>
      </p:nvGrpSpPr>
      <p:grpSpPr>
        <a:xfrm>
          <a:off x="0" y="0"/>
          <a:ext cx="0" cy="0"/>
          <a:chOff x="0" y="0"/>
          <a:chExt cx="0" cy="0"/>
        </a:xfrm>
      </p:grpSpPr>
      <p:sp>
        <p:nvSpPr>
          <p:cNvPr id="53" name="Rectangle 3">
            <a:extLst>
              <a:ext uri="{FF2B5EF4-FFF2-40B4-BE49-F238E27FC236}">
                <a16:creationId xmlns:a16="http://schemas.microsoft.com/office/drawing/2014/main" id="{85731103-5FCC-FE40-B6F6-A6426C961747}"/>
              </a:ext>
            </a:extLst>
          </p:cNvPr>
          <p:cNvSpPr/>
          <p:nvPr/>
        </p:nvSpPr>
        <p:spPr>
          <a:xfrm>
            <a:off x="314698" y="1694329"/>
            <a:ext cx="1591642" cy="1062318"/>
          </a:xfrm>
          <a:prstGeom prst="rect">
            <a:avLst/>
          </a:prstGeom>
          <a:solidFill>
            <a:schemeClr val="bg1"/>
          </a:solidFill>
          <a:ln w="38100" cap="sq">
            <a:solidFill>
              <a:srgbClr val="CFD1D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65686" tIns="32843" rIns="65686" bIns="32843" rtlCol="0" anchor="ctr"/>
          <a:lstStyle/>
          <a:p>
            <a:pPr algn="ctr"/>
            <a:endParaRPr lang="en-US" sz="747">
              <a:latin typeface="Calibri" panose="020F0502020204030204" pitchFamily="34" charset="0"/>
            </a:endParaRPr>
          </a:p>
        </p:txBody>
      </p:sp>
      <p:sp>
        <p:nvSpPr>
          <p:cNvPr id="54" name="Rectangle 3">
            <a:extLst>
              <a:ext uri="{FF2B5EF4-FFF2-40B4-BE49-F238E27FC236}">
                <a16:creationId xmlns:a16="http://schemas.microsoft.com/office/drawing/2014/main" id="{C029F575-416D-1740-8171-7DBE7D4997C7}"/>
              </a:ext>
            </a:extLst>
          </p:cNvPr>
          <p:cNvSpPr/>
          <p:nvPr/>
        </p:nvSpPr>
        <p:spPr>
          <a:xfrm>
            <a:off x="314698" y="2870948"/>
            <a:ext cx="1591642" cy="1062318"/>
          </a:xfrm>
          <a:prstGeom prst="rect">
            <a:avLst/>
          </a:prstGeom>
          <a:solidFill>
            <a:schemeClr val="bg1"/>
          </a:solidFill>
          <a:ln w="38100" cap="sq">
            <a:solidFill>
              <a:srgbClr val="CFD1D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65686" tIns="32843" rIns="65686" bIns="32843" rtlCol="0" anchor="ctr"/>
          <a:lstStyle/>
          <a:p>
            <a:pPr algn="ctr"/>
            <a:endParaRPr lang="en-US" sz="747">
              <a:latin typeface="Calibri" panose="020F0502020204030204" pitchFamily="34" charset="0"/>
            </a:endParaRPr>
          </a:p>
        </p:txBody>
      </p:sp>
      <p:sp>
        <p:nvSpPr>
          <p:cNvPr id="55" name="Rectangle 3">
            <a:extLst>
              <a:ext uri="{FF2B5EF4-FFF2-40B4-BE49-F238E27FC236}">
                <a16:creationId xmlns:a16="http://schemas.microsoft.com/office/drawing/2014/main" id="{E9F5EDE6-8EB8-A24A-849C-E0B48173DDDF}"/>
              </a:ext>
            </a:extLst>
          </p:cNvPr>
          <p:cNvSpPr/>
          <p:nvPr/>
        </p:nvSpPr>
        <p:spPr>
          <a:xfrm>
            <a:off x="314698" y="4047565"/>
            <a:ext cx="1591642" cy="1062318"/>
          </a:xfrm>
          <a:prstGeom prst="rect">
            <a:avLst/>
          </a:prstGeom>
          <a:solidFill>
            <a:schemeClr val="bg1"/>
          </a:solidFill>
          <a:ln w="38100" cap="sq">
            <a:solidFill>
              <a:srgbClr val="CFD1D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65686" tIns="32843" rIns="65686" bIns="32843" rtlCol="0" anchor="ctr"/>
          <a:lstStyle/>
          <a:p>
            <a:pPr algn="ctr"/>
            <a:endParaRPr lang="en-US" sz="747">
              <a:latin typeface="Calibri" panose="020F0502020204030204" pitchFamily="34" charset="0"/>
            </a:endParaRPr>
          </a:p>
        </p:txBody>
      </p:sp>
      <p:sp>
        <p:nvSpPr>
          <p:cNvPr id="56" name="Rectangle 3">
            <a:extLst>
              <a:ext uri="{FF2B5EF4-FFF2-40B4-BE49-F238E27FC236}">
                <a16:creationId xmlns:a16="http://schemas.microsoft.com/office/drawing/2014/main" id="{C54C9D08-D026-4546-BB3F-8218354285E0}"/>
              </a:ext>
            </a:extLst>
          </p:cNvPr>
          <p:cNvSpPr/>
          <p:nvPr/>
        </p:nvSpPr>
        <p:spPr>
          <a:xfrm>
            <a:off x="2045533" y="1694329"/>
            <a:ext cx="1591642" cy="1062318"/>
          </a:xfrm>
          <a:prstGeom prst="rect">
            <a:avLst/>
          </a:prstGeom>
          <a:solidFill>
            <a:schemeClr val="bg1"/>
          </a:solidFill>
          <a:ln w="38100" cap="sq">
            <a:solidFill>
              <a:srgbClr val="CFD1D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65686" tIns="32843" rIns="65686" bIns="32843" rtlCol="0" anchor="ctr"/>
          <a:lstStyle/>
          <a:p>
            <a:pPr algn="ctr"/>
            <a:endParaRPr lang="en-US" sz="747">
              <a:latin typeface="Calibri" panose="020F0502020204030204" pitchFamily="34" charset="0"/>
            </a:endParaRPr>
          </a:p>
        </p:txBody>
      </p:sp>
      <p:sp>
        <p:nvSpPr>
          <p:cNvPr id="57" name="Rectangle 3">
            <a:extLst>
              <a:ext uri="{FF2B5EF4-FFF2-40B4-BE49-F238E27FC236}">
                <a16:creationId xmlns:a16="http://schemas.microsoft.com/office/drawing/2014/main" id="{ACD69733-04D1-8243-A757-3ECA9661C979}"/>
              </a:ext>
            </a:extLst>
          </p:cNvPr>
          <p:cNvSpPr/>
          <p:nvPr/>
        </p:nvSpPr>
        <p:spPr>
          <a:xfrm>
            <a:off x="2045533" y="2870948"/>
            <a:ext cx="1591642" cy="1062318"/>
          </a:xfrm>
          <a:prstGeom prst="rect">
            <a:avLst/>
          </a:prstGeom>
          <a:solidFill>
            <a:schemeClr val="bg1"/>
          </a:solidFill>
          <a:ln w="38100" cap="sq">
            <a:solidFill>
              <a:srgbClr val="CFD1D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65686" tIns="32843" rIns="65686" bIns="32843" rtlCol="0" anchor="ctr"/>
          <a:lstStyle/>
          <a:p>
            <a:pPr algn="ctr"/>
            <a:endParaRPr lang="en-US" sz="747">
              <a:latin typeface="Calibri" panose="020F0502020204030204" pitchFamily="34" charset="0"/>
            </a:endParaRPr>
          </a:p>
        </p:txBody>
      </p:sp>
      <p:sp>
        <p:nvSpPr>
          <p:cNvPr id="58" name="Rectangle 3">
            <a:extLst>
              <a:ext uri="{FF2B5EF4-FFF2-40B4-BE49-F238E27FC236}">
                <a16:creationId xmlns:a16="http://schemas.microsoft.com/office/drawing/2014/main" id="{EA14BECE-CE57-AF45-8160-A1200CBB3043}"/>
              </a:ext>
            </a:extLst>
          </p:cNvPr>
          <p:cNvSpPr/>
          <p:nvPr/>
        </p:nvSpPr>
        <p:spPr>
          <a:xfrm>
            <a:off x="2045533" y="4047565"/>
            <a:ext cx="1591642" cy="1062318"/>
          </a:xfrm>
          <a:prstGeom prst="rect">
            <a:avLst/>
          </a:prstGeom>
          <a:solidFill>
            <a:schemeClr val="bg1"/>
          </a:solidFill>
          <a:ln w="38100" cap="sq">
            <a:solidFill>
              <a:srgbClr val="CFD1D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65686" tIns="32843" rIns="65686" bIns="32843" rtlCol="0" anchor="ctr"/>
          <a:lstStyle/>
          <a:p>
            <a:pPr algn="ctr"/>
            <a:endParaRPr lang="en-US" sz="926">
              <a:latin typeface="Calibri" panose="020F0502020204030204" pitchFamily="34" charset="0"/>
            </a:endParaRPr>
          </a:p>
        </p:txBody>
      </p:sp>
      <p:sp>
        <p:nvSpPr>
          <p:cNvPr id="59" name="Rectangle 3">
            <a:extLst>
              <a:ext uri="{FF2B5EF4-FFF2-40B4-BE49-F238E27FC236}">
                <a16:creationId xmlns:a16="http://schemas.microsoft.com/office/drawing/2014/main" id="{794A7650-E0B1-DE40-B540-50705D12584E}"/>
              </a:ext>
            </a:extLst>
          </p:cNvPr>
          <p:cNvSpPr/>
          <p:nvPr/>
        </p:nvSpPr>
        <p:spPr>
          <a:xfrm>
            <a:off x="3776369" y="1694329"/>
            <a:ext cx="1591642" cy="1062318"/>
          </a:xfrm>
          <a:prstGeom prst="rect">
            <a:avLst/>
          </a:prstGeom>
          <a:solidFill>
            <a:schemeClr val="bg1"/>
          </a:solidFill>
          <a:ln w="38100" cap="sq">
            <a:solidFill>
              <a:srgbClr val="CFD1D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65686" tIns="32843" rIns="65686" bIns="32843" rtlCol="0" anchor="ctr"/>
          <a:lstStyle/>
          <a:p>
            <a:pPr algn="ctr"/>
            <a:endParaRPr lang="en-US" sz="747">
              <a:latin typeface="Calibri" panose="020F0502020204030204" pitchFamily="34" charset="0"/>
            </a:endParaRPr>
          </a:p>
        </p:txBody>
      </p:sp>
      <p:sp>
        <p:nvSpPr>
          <p:cNvPr id="60" name="Rectangle 3">
            <a:extLst>
              <a:ext uri="{FF2B5EF4-FFF2-40B4-BE49-F238E27FC236}">
                <a16:creationId xmlns:a16="http://schemas.microsoft.com/office/drawing/2014/main" id="{8C25AC2B-B109-AF45-BF50-3A6559EA7DDE}"/>
              </a:ext>
            </a:extLst>
          </p:cNvPr>
          <p:cNvSpPr/>
          <p:nvPr/>
        </p:nvSpPr>
        <p:spPr>
          <a:xfrm>
            <a:off x="3776369" y="2870948"/>
            <a:ext cx="1591642" cy="1062318"/>
          </a:xfrm>
          <a:prstGeom prst="rect">
            <a:avLst/>
          </a:prstGeom>
          <a:solidFill>
            <a:schemeClr val="bg1"/>
          </a:solidFill>
          <a:ln w="38100" cap="sq">
            <a:solidFill>
              <a:srgbClr val="CFD1D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65686" tIns="32843" rIns="65686" bIns="32843" rtlCol="0" anchor="ctr"/>
          <a:lstStyle/>
          <a:p>
            <a:pPr algn="ctr"/>
            <a:endParaRPr lang="en-US" sz="747">
              <a:latin typeface="Calibri" panose="020F0502020204030204" pitchFamily="34" charset="0"/>
            </a:endParaRPr>
          </a:p>
        </p:txBody>
      </p:sp>
      <p:sp>
        <p:nvSpPr>
          <p:cNvPr id="61" name="Rectangle 3">
            <a:extLst>
              <a:ext uri="{FF2B5EF4-FFF2-40B4-BE49-F238E27FC236}">
                <a16:creationId xmlns:a16="http://schemas.microsoft.com/office/drawing/2014/main" id="{8DCDD124-EA28-3E46-BFCD-6F03B45348D8}"/>
              </a:ext>
            </a:extLst>
          </p:cNvPr>
          <p:cNvSpPr/>
          <p:nvPr/>
        </p:nvSpPr>
        <p:spPr>
          <a:xfrm>
            <a:off x="3776369" y="4047565"/>
            <a:ext cx="1591642" cy="1062318"/>
          </a:xfrm>
          <a:prstGeom prst="rect">
            <a:avLst/>
          </a:prstGeom>
          <a:solidFill>
            <a:schemeClr val="bg1"/>
          </a:solidFill>
          <a:ln w="38100" cap="sq">
            <a:solidFill>
              <a:srgbClr val="CFD1D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65686" tIns="32843" rIns="65686" bIns="32843" rtlCol="0" anchor="ctr"/>
          <a:lstStyle/>
          <a:p>
            <a:pPr algn="ctr"/>
            <a:endParaRPr lang="en-US" sz="747">
              <a:latin typeface="Calibri" panose="020F0502020204030204" pitchFamily="34" charset="0"/>
            </a:endParaRPr>
          </a:p>
        </p:txBody>
      </p:sp>
      <p:sp>
        <p:nvSpPr>
          <p:cNvPr id="62" name="Rectangle 3">
            <a:extLst>
              <a:ext uri="{FF2B5EF4-FFF2-40B4-BE49-F238E27FC236}">
                <a16:creationId xmlns:a16="http://schemas.microsoft.com/office/drawing/2014/main" id="{57C41584-FD1D-A74C-988A-68CC12A9E075}"/>
              </a:ext>
            </a:extLst>
          </p:cNvPr>
          <p:cNvSpPr/>
          <p:nvPr/>
        </p:nvSpPr>
        <p:spPr>
          <a:xfrm>
            <a:off x="5507204" y="1694329"/>
            <a:ext cx="1591642" cy="1062318"/>
          </a:xfrm>
          <a:prstGeom prst="rect">
            <a:avLst/>
          </a:prstGeom>
          <a:solidFill>
            <a:schemeClr val="bg1"/>
          </a:solidFill>
          <a:ln w="38100" cap="sq">
            <a:solidFill>
              <a:srgbClr val="CFD1D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65686" tIns="32843" rIns="65686" bIns="32843" rtlCol="0" anchor="ctr"/>
          <a:lstStyle/>
          <a:p>
            <a:pPr algn="ctr"/>
            <a:endParaRPr lang="en-US" sz="747">
              <a:latin typeface="Calibri" panose="020F0502020204030204" pitchFamily="34" charset="0"/>
            </a:endParaRPr>
          </a:p>
        </p:txBody>
      </p:sp>
      <p:sp>
        <p:nvSpPr>
          <p:cNvPr id="63" name="Rectangle 3">
            <a:extLst>
              <a:ext uri="{FF2B5EF4-FFF2-40B4-BE49-F238E27FC236}">
                <a16:creationId xmlns:a16="http://schemas.microsoft.com/office/drawing/2014/main" id="{7D612C31-FCED-6440-8220-5A11CD30CF10}"/>
              </a:ext>
            </a:extLst>
          </p:cNvPr>
          <p:cNvSpPr/>
          <p:nvPr/>
        </p:nvSpPr>
        <p:spPr>
          <a:xfrm>
            <a:off x="5507204" y="2870948"/>
            <a:ext cx="1591642" cy="1062318"/>
          </a:xfrm>
          <a:prstGeom prst="rect">
            <a:avLst/>
          </a:prstGeom>
          <a:solidFill>
            <a:schemeClr val="bg1"/>
          </a:solidFill>
          <a:ln w="38100" cap="sq">
            <a:solidFill>
              <a:srgbClr val="CFD1D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65686" tIns="32843" rIns="65686" bIns="32843" rtlCol="0" anchor="ctr"/>
          <a:lstStyle/>
          <a:p>
            <a:pPr algn="ctr"/>
            <a:endParaRPr lang="en-US" sz="747">
              <a:latin typeface="Calibri" panose="020F0502020204030204" pitchFamily="34" charset="0"/>
            </a:endParaRPr>
          </a:p>
        </p:txBody>
      </p:sp>
      <p:sp>
        <p:nvSpPr>
          <p:cNvPr id="64" name="Rectangle 3">
            <a:extLst>
              <a:ext uri="{FF2B5EF4-FFF2-40B4-BE49-F238E27FC236}">
                <a16:creationId xmlns:a16="http://schemas.microsoft.com/office/drawing/2014/main" id="{29C535DC-583F-274A-A7A1-C9955544F3D3}"/>
              </a:ext>
            </a:extLst>
          </p:cNvPr>
          <p:cNvSpPr/>
          <p:nvPr/>
        </p:nvSpPr>
        <p:spPr>
          <a:xfrm>
            <a:off x="5507204" y="4047565"/>
            <a:ext cx="1591642" cy="1062318"/>
          </a:xfrm>
          <a:prstGeom prst="rect">
            <a:avLst/>
          </a:prstGeom>
          <a:solidFill>
            <a:schemeClr val="bg1"/>
          </a:solidFill>
          <a:ln w="38100" cap="sq">
            <a:solidFill>
              <a:srgbClr val="CFD1D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65686" tIns="32843" rIns="65686" bIns="32843" rtlCol="0" anchor="ctr"/>
          <a:lstStyle/>
          <a:p>
            <a:pPr algn="ctr"/>
            <a:endParaRPr lang="en-US" sz="747">
              <a:latin typeface="Calibri" panose="020F0502020204030204" pitchFamily="34" charset="0"/>
            </a:endParaRPr>
          </a:p>
        </p:txBody>
      </p:sp>
      <p:sp>
        <p:nvSpPr>
          <p:cNvPr id="65" name="Rectangle 3">
            <a:extLst>
              <a:ext uri="{FF2B5EF4-FFF2-40B4-BE49-F238E27FC236}">
                <a16:creationId xmlns:a16="http://schemas.microsoft.com/office/drawing/2014/main" id="{05A639CD-1B38-9140-AA04-C0D0A4FF8A7D}"/>
              </a:ext>
            </a:extLst>
          </p:cNvPr>
          <p:cNvSpPr/>
          <p:nvPr/>
        </p:nvSpPr>
        <p:spPr>
          <a:xfrm>
            <a:off x="7238039" y="1694329"/>
            <a:ext cx="1591642" cy="1062318"/>
          </a:xfrm>
          <a:prstGeom prst="rect">
            <a:avLst/>
          </a:prstGeom>
          <a:solidFill>
            <a:schemeClr val="bg1"/>
          </a:solidFill>
          <a:ln w="38100" cap="sq">
            <a:solidFill>
              <a:srgbClr val="CFD1D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65686" tIns="32843" rIns="65686" bIns="32843" rtlCol="0" anchor="ctr"/>
          <a:lstStyle/>
          <a:p>
            <a:pPr algn="ctr"/>
            <a:endParaRPr lang="en-US" sz="747">
              <a:latin typeface="Calibri" panose="020F0502020204030204" pitchFamily="34" charset="0"/>
            </a:endParaRPr>
          </a:p>
        </p:txBody>
      </p:sp>
      <p:sp>
        <p:nvSpPr>
          <p:cNvPr id="66" name="Rectangle 3">
            <a:extLst>
              <a:ext uri="{FF2B5EF4-FFF2-40B4-BE49-F238E27FC236}">
                <a16:creationId xmlns:a16="http://schemas.microsoft.com/office/drawing/2014/main" id="{F865DF54-EA08-714B-835A-BB2E6FDE82EC}"/>
              </a:ext>
            </a:extLst>
          </p:cNvPr>
          <p:cNvSpPr/>
          <p:nvPr/>
        </p:nvSpPr>
        <p:spPr>
          <a:xfrm>
            <a:off x="7238039" y="2870948"/>
            <a:ext cx="1591642" cy="1062318"/>
          </a:xfrm>
          <a:prstGeom prst="rect">
            <a:avLst/>
          </a:prstGeom>
          <a:solidFill>
            <a:schemeClr val="bg1"/>
          </a:solidFill>
          <a:ln w="38100" cap="sq">
            <a:solidFill>
              <a:srgbClr val="CFD1D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65686" tIns="32843" rIns="65686" bIns="32843" rtlCol="0" anchor="ctr"/>
          <a:lstStyle/>
          <a:p>
            <a:pPr algn="ctr"/>
            <a:endParaRPr lang="en-US" sz="747">
              <a:latin typeface="Calibri" panose="020F0502020204030204" pitchFamily="34" charset="0"/>
            </a:endParaRPr>
          </a:p>
        </p:txBody>
      </p:sp>
      <p:sp>
        <p:nvSpPr>
          <p:cNvPr id="67" name="Rectangle 3">
            <a:extLst>
              <a:ext uri="{FF2B5EF4-FFF2-40B4-BE49-F238E27FC236}">
                <a16:creationId xmlns:a16="http://schemas.microsoft.com/office/drawing/2014/main" id="{F5F2EEFD-F454-284B-B5E9-382AF5612C5F}"/>
              </a:ext>
            </a:extLst>
          </p:cNvPr>
          <p:cNvSpPr/>
          <p:nvPr/>
        </p:nvSpPr>
        <p:spPr>
          <a:xfrm>
            <a:off x="7238039" y="4047565"/>
            <a:ext cx="1591642" cy="1062318"/>
          </a:xfrm>
          <a:prstGeom prst="rect">
            <a:avLst/>
          </a:prstGeom>
          <a:solidFill>
            <a:schemeClr val="bg1"/>
          </a:solidFill>
          <a:ln w="38100" cap="sq">
            <a:solidFill>
              <a:srgbClr val="CFD1D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65686" tIns="32843" rIns="65686" bIns="32843" rtlCol="0" anchor="ctr"/>
          <a:lstStyle/>
          <a:p>
            <a:pPr algn="ctr"/>
            <a:endParaRPr lang="en-US" sz="747">
              <a:latin typeface="Calibri" panose="020F0502020204030204" pitchFamily="34" charset="0"/>
            </a:endParaRPr>
          </a:p>
        </p:txBody>
      </p:sp>
      <p:sp>
        <p:nvSpPr>
          <p:cNvPr id="4" name="Title 3">
            <a:extLst>
              <a:ext uri="{FF2B5EF4-FFF2-40B4-BE49-F238E27FC236}">
                <a16:creationId xmlns:a16="http://schemas.microsoft.com/office/drawing/2014/main" id="{A569CEEF-7AC9-E040-BAD6-2F938095C3E3}"/>
              </a:ext>
            </a:extLst>
          </p:cNvPr>
          <p:cNvSpPr>
            <a:spLocks noGrp="1"/>
          </p:cNvSpPr>
          <p:nvPr>
            <p:ph type="title" hasCustomPrompt="1"/>
          </p:nvPr>
        </p:nvSpPr>
        <p:spPr/>
        <p:txBody>
          <a:bodyPr/>
          <a:lstStyle>
            <a:lvl1pPr>
              <a:defRPr/>
            </a:lvl1pPr>
          </a:lstStyle>
          <a:p>
            <a:r>
              <a:rPr lang="en-US"/>
              <a:t>Page Title</a:t>
            </a:r>
          </a:p>
        </p:txBody>
      </p:sp>
      <p:sp>
        <p:nvSpPr>
          <p:cNvPr id="22" name="Text Placeholder 5">
            <a:extLst>
              <a:ext uri="{FF2B5EF4-FFF2-40B4-BE49-F238E27FC236}">
                <a16:creationId xmlns:a16="http://schemas.microsoft.com/office/drawing/2014/main" id="{5625FD89-0DE0-0F4C-BA36-8BDAAD9C177E}"/>
              </a:ext>
            </a:extLst>
          </p:cNvPr>
          <p:cNvSpPr>
            <a:spLocks noGrp="1"/>
          </p:cNvSpPr>
          <p:nvPr>
            <p:ph type="body" sz="quarter" idx="35" hasCustomPrompt="1"/>
          </p:nvPr>
        </p:nvSpPr>
        <p:spPr>
          <a:xfrm>
            <a:off x="302594" y="1109382"/>
            <a:ext cx="8539191" cy="403412"/>
          </a:xfrm>
          <a:prstGeom prst="rect">
            <a:avLst/>
          </a:prstGeom>
        </p:spPr>
        <p:txBody>
          <a:bodyPr lIns="0" rIns="0">
            <a:noAutofit/>
          </a:bodyPr>
          <a:lstStyle>
            <a:lvl1pPr marL="0" indent="0" algn="l">
              <a:lnSpc>
                <a:spcPct val="100000"/>
              </a:lnSpc>
              <a:spcBef>
                <a:spcPts val="0"/>
              </a:spcBef>
              <a:spcAft>
                <a:spcPts val="0"/>
              </a:spcAft>
              <a:buNone/>
              <a:defRPr sz="1191" b="1" baseline="0">
                <a:solidFill>
                  <a:schemeClr val="accent1"/>
                </a:solidFill>
                <a:latin typeface="Calibri" panose="020F0502020204030204" pitchFamily="34" charset="0"/>
              </a:defRPr>
            </a:lvl1pPr>
            <a:lvl2pPr marL="0" indent="0">
              <a:defRPr/>
            </a:lvl2pPr>
            <a:lvl3pPr marL="0" indent="0">
              <a:defRPr/>
            </a:lvl3pPr>
            <a:lvl4pPr marL="0" indent="0">
              <a:defRPr/>
            </a:lvl4pPr>
            <a:lvl5pPr marL="0" indent="0">
              <a:defRPr/>
            </a:lvl5pPr>
          </a:lstStyle>
          <a:p>
            <a:pPr lvl="0"/>
            <a:r>
              <a:rPr lang="en-US" err="1"/>
              <a:t>Subheader</a:t>
            </a:r>
            <a:endParaRPr lang="en-US"/>
          </a:p>
        </p:txBody>
      </p:sp>
      <p:sp>
        <p:nvSpPr>
          <p:cNvPr id="23" name="Text Placeholder 8">
            <a:extLst>
              <a:ext uri="{FF2B5EF4-FFF2-40B4-BE49-F238E27FC236}">
                <a16:creationId xmlns:a16="http://schemas.microsoft.com/office/drawing/2014/main" id="{5FF3A3E5-2EAA-0446-8045-DB46EC66C61A}"/>
              </a:ext>
            </a:extLst>
          </p:cNvPr>
          <p:cNvSpPr>
            <a:spLocks noGrp="1"/>
          </p:cNvSpPr>
          <p:nvPr>
            <p:ph type="body" sz="quarter" idx="109" hasCustomPrompt="1"/>
          </p:nvPr>
        </p:nvSpPr>
        <p:spPr>
          <a:xfrm>
            <a:off x="332854" y="3442447"/>
            <a:ext cx="1555331" cy="470647"/>
          </a:xfrm>
          <a:prstGeom prst="rect">
            <a:avLst/>
          </a:prstGeom>
        </p:spPr>
        <p:txBody>
          <a:bodyPr lIns="91440" rIns="91440">
            <a:noAutofit/>
          </a:bodyPr>
          <a:lstStyle>
            <a:lvl1pPr marL="0" marR="0" indent="0" algn="ctr" defTabSz="86693" rtl="0" eaLnBrk="1" fontAlgn="auto" latinLnBrk="0" hangingPunct="1">
              <a:lnSpc>
                <a:spcPct val="100000"/>
              </a:lnSpc>
              <a:spcBef>
                <a:spcPts val="0"/>
              </a:spcBef>
              <a:spcAft>
                <a:spcPts val="0"/>
              </a:spcAft>
              <a:buClr>
                <a:schemeClr val="tx1">
                  <a:lumMod val="50000"/>
                  <a:lumOff val="50000"/>
                </a:schemeClr>
              </a:buClr>
              <a:buSzPct val="100000"/>
              <a:buFont typeface="Helvetica" pitchFamily="2" charset="0"/>
              <a:buNone/>
              <a:tabLst/>
              <a:defRPr sz="926" baseline="0">
                <a:solidFill>
                  <a:schemeClr val="accent1"/>
                </a:solidFill>
                <a:latin typeface="Calibri" panose="020F0502020204030204" pitchFamily="34" charset="0"/>
              </a:defRPr>
            </a:lvl1pPr>
            <a:lvl2pPr marL="0" indent="0">
              <a:defRPr/>
            </a:lvl2pPr>
            <a:lvl3pPr marL="0" indent="0">
              <a:defRPr/>
            </a:lvl3pPr>
            <a:lvl4pPr marL="0" indent="0">
              <a:defRPr/>
            </a:lvl4pPr>
            <a:lvl5pPr marL="0" indent="0">
              <a:defRPr/>
            </a:lvl5pPr>
          </a:lstStyle>
          <a:p>
            <a:pPr marL="0" marR="0" lvl="0" indent="0" algn="ctr" defTabSz="86693" rtl="0" eaLnBrk="1" fontAlgn="auto" latinLnBrk="0" hangingPunct="1">
              <a:lnSpc>
                <a:spcPct val="100000"/>
              </a:lnSpc>
              <a:spcBef>
                <a:spcPts val="0"/>
              </a:spcBef>
              <a:spcAft>
                <a:spcPts val="407"/>
              </a:spcAft>
              <a:buClr>
                <a:schemeClr val="tx1">
                  <a:lumMod val="50000"/>
                  <a:lumOff val="50000"/>
                </a:schemeClr>
              </a:buClr>
              <a:buSzPct val="100000"/>
              <a:buFont typeface="Helvetica" pitchFamily="2" charset="0"/>
              <a:buNone/>
              <a:tabLst/>
              <a:defRPr/>
            </a:pPr>
            <a:r>
              <a:rPr lang="en-US"/>
              <a:t>Insert sixth client description</a:t>
            </a:r>
          </a:p>
        </p:txBody>
      </p:sp>
      <p:sp>
        <p:nvSpPr>
          <p:cNvPr id="24" name="Text Placeholder 11">
            <a:extLst>
              <a:ext uri="{FF2B5EF4-FFF2-40B4-BE49-F238E27FC236}">
                <a16:creationId xmlns:a16="http://schemas.microsoft.com/office/drawing/2014/main" id="{100BE797-3EF6-7142-94CA-61320C9DC7C3}"/>
              </a:ext>
            </a:extLst>
          </p:cNvPr>
          <p:cNvSpPr>
            <a:spLocks noGrp="1"/>
          </p:cNvSpPr>
          <p:nvPr>
            <p:ph type="body" sz="quarter" idx="111" hasCustomPrompt="1"/>
          </p:nvPr>
        </p:nvSpPr>
        <p:spPr>
          <a:xfrm>
            <a:off x="332854" y="4619065"/>
            <a:ext cx="1555331" cy="470647"/>
          </a:xfrm>
          <a:prstGeom prst="rect">
            <a:avLst/>
          </a:prstGeom>
        </p:spPr>
        <p:txBody>
          <a:bodyPr lIns="91440" rIns="91440">
            <a:noAutofit/>
          </a:bodyPr>
          <a:lstStyle>
            <a:lvl1pPr marL="0" marR="0" indent="0" algn="ctr" defTabSz="86693" rtl="0" eaLnBrk="1" fontAlgn="auto" latinLnBrk="0" hangingPunct="1">
              <a:lnSpc>
                <a:spcPct val="100000"/>
              </a:lnSpc>
              <a:spcBef>
                <a:spcPts val="0"/>
              </a:spcBef>
              <a:spcAft>
                <a:spcPts val="0"/>
              </a:spcAft>
              <a:buClr>
                <a:schemeClr val="tx1">
                  <a:lumMod val="50000"/>
                  <a:lumOff val="50000"/>
                </a:schemeClr>
              </a:buClr>
              <a:buSzPct val="100000"/>
              <a:buFont typeface="Helvetica" pitchFamily="2" charset="0"/>
              <a:buNone/>
              <a:tabLst/>
              <a:defRPr sz="926" baseline="0">
                <a:solidFill>
                  <a:schemeClr val="accent1"/>
                </a:solidFill>
                <a:latin typeface="Calibri" panose="020F0502020204030204" pitchFamily="34" charset="0"/>
              </a:defRPr>
            </a:lvl1pPr>
            <a:lvl2pPr marL="0" indent="0">
              <a:defRPr/>
            </a:lvl2pPr>
            <a:lvl3pPr marL="0" indent="0">
              <a:defRPr/>
            </a:lvl3pPr>
            <a:lvl4pPr marL="0" indent="0">
              <a:defRPr/>
            </a:lvl4pPr>
            <a:lvl5pPr marL="0" indent="0">
              <a:defRPr/>
            </a:lvl5pPr>
          </a:lstStyle>
          <a:p>
            <a:pPr marL="0" marR="0" lvl="0" indent="0" algn="ctr" defTabSz="86693" rtl="0" eaLnBrk="1" fontAlgn="auto" latinLnBrk="0" hangingPunct="1">
              <a:lnSpc>
                <a:spcPct val="100000"/>
              </a:lnSpc>
              <a:spcBef>
                <a:spcPts val="0"/>
              </a:spcBef>
              <a:spcAft>
                <a:spcPts val="407"/>
              </a:spcAft>
              <a:buClr>
                <a:schemeClr val="tx1">
                  <a:lumMod val="50000"/>
                  <a:lumOff val="50000"/>
                </a:schemeClr>
              </a:buClr>
              <a:buSzPct val="100000"/>
              <a:buFont typeface="Helvetica" pitchFamily="2" charset="0"/>
              <a:buNone/>
              <a:tabLst/>
              <a:defRPr/>
            </a:pPr>
            <a:r>
              <a:rPr lang="en-US"/>
              <a:t>Insert eleventh client description</a:t>
            </a:r>
          </a:p>
        </p:txBody>
      </p:sp>
      <p:sp>
        <p:nvSpPr>
          <p:cNvPr id="25" name="Text Placeholder 14">
            <a:extLst>
              <a:ext uri="{FF2B5EF4-FFF2-40B4-BE49-F238E27FC236}">
                <a16:creationId xmlns:a16="http://schemas.microsoft.com/office/drawing/2014/main" id="{CA4C1650-5418-C148-90F6-1DB17F0FCAFD}"/>
              </a:ext>
            </a:extLst>
          </p:cNvPr>
          <p:cNvSpPr>
            <a:spLocks noGrp="1"/>
          </p:cNvSpPr>
          <p:nvPr>
            <p:ph type="body" sz="quarter" idx="113" hasCustomPrompt="1"/>
          </p:nvPr>
        </p:nvSpPr>
        <p:spPr>
          <a:xfrm>
            <a:off x="2063689" y="2265830"/>
            <a:ext cx="1555331" cy="470647"/>
          </a:xfrm>
          <a:prstGeom prst="rect">
            <a:avLst/>
          </a:prstGeom>
        </p:spPr>
        <p:txBody>
          <a:bodyPr lIns="91440" rIns="91440">
            <a:noAutofit/>
          </a:bodyPr>
          <a:lstStyle>
            <a:lvl1pPr marL="0" marR="0" indent="0" algn="ctr" defTabSz="86693" rtl="0" eaLnBrk="1" fontAlgn="auto" latinLnBrk="0" hangingPunct="1">
              <a:lnSpc>
                <a:spcPct val="100000"/>
              </a:lnSpc>
              <a:spcBef>
                <a:spcPts val="0"/>
              </a:spcBef>
              <a:spcAft>
                <a:spcPts val="0"/>
              </a:spcAft>
              <a:buClr>
                <a:schemeClr val="tx1">
                  <a:lumMod val="50000"/>
                  <a:lumOff val="50000"/>
                </a:schemeClr>
              </a:buClr>
              <a:buSzPct val="100000"/>
              <a:buFont typeface="Helvetica" pitchFamily="2" charset="0"/>
              <a:buNone/>
              <a:tabLst/>
              <a:defRPr sz="926" baseline="0">
                <a:solidFill>
                  <a:schemeClr val="accent1"/>
                </a:solidFill>
                <a:latin typeface="Calibri" panose="020F0502020204030204" pitchFamily="34" charset="0"/>
              </a:defRPr>
            </a:lvl1pPr>
            <a:lvl2pPr marL="0" indent="0">
              <a:defRPr/>
            </a:lvl2pPr>
            <a:lvl3pPr marL="0" indent="0">
              <a:defRPr/>
            </a:lvl3pPr>
            <a:lvl4pPr marL="0" indent="0">
              <a:defRPr/>
            </a:lvl4pPr>
            <a:lvl5pPr marL="0" indent="0">
              <a:defRPr/>
            </a:lvl5pPr>
          </a:lstStyle>
          <a:p>
            <a:pPr marL="0" marR="0" lvl="0" indent="0" algn="ctr" defTabSz="86693" rtl="0" eaLnBrk="1" fontAlgn="auto" latinLnBrk="0" hangingPunct="1">
              <a:lnSpc>
                <a:spcPct val="100000"/>
              </a:lnSpc>
              <a:spcBef>
                <a:spcPts val="0"/>
              </a:spcBef>
              <a:spcAft>
                <a:spcPts val="407"/>
              </a:spcAft>
              <a:buClr>
                <a:schemeClr val="tx1">
                  <a:lumMod val="50000"/>
                  <a:lumOff val="50000"/>
                </a:schemeClr>
              </a:buClr>
              <a:buSzPct val="100000"/>
              <a:buFont typeface="Helvetica" pitchFamily="2" charset="0"/>
              <a:buNone/>
              <a:tabLst/>
              <a:defRPr/>
            </a:pPr>
            <a:r>
              <a:rPr lang="en-US"/>
              <a:t>Insert second client description</a:t>
            </a:r>
          </a:p>
        </p:txBody>
      </p:sp>
      <p:sp>
        <p:nvSpPr>
          <p:cNvPr id="26" name="Text Placeholder 17">
            <a:extLst>
              <a:ext uri="{FF2B5EF4-FFF2-40B4-BE49-F238E27FC236}">
                <a16:creationId xmlns:a16="http://schemas.microsoft.com/office/drawing/2014/main" id="{C9104C12-CAE8-154D-93AC-7B08AC9C9BFC}"/>
              </a:ext>
            </a:extLst>
          </p:cNvPr>
          <p:cNvSpPr>
            <a:spLocks noGrp="1"/>
          </p:cNvSpPr>
          <p:nvPr>
            <p:ph type="body" sz="quarter" idx="115" hasCustomPrompt="1"/>
          </p:nvPr>
        </p:nvSpPr>
        <p:spPr>
          <a:xfrm>
            <a:off x="2063689" y="3442447"/>
            <a:ext cx="1555331" cy="470647"/>
          </a:xfrm>
          <a:prstGeom prst="rect">
            <a:avLst/>
          </a:prstGeom>
        </p:spPr>
        <p:txBody>
          <a:bodyPr lIns="91440" rIns="91440">
            <a:noAutofit/>
          </a:bodyPr>
          <a:lstStyle>
            <a:lvl1pPr marL="0" marR="0" indent="0" algn="ctr" defTabSz="86693" rtl="0" eaLnBrk="1" fontAlgn="auto" latinLnBrk="0" hangingPunct="1">
              <a:lnSpc>
                <a:spcPct val="100000"/>
              </a:lnSpc>
              <a:spcBef>
                <a:spcPts val="0"/>
              </a:spcBef>
              <a:spcAft>
                <a:spcPts val="0"/>
              </a:spcAft>
              <a:buClr>
                <a:schemeClr val="tx1">
                  <a:lumMod val="50000"/>
                  <a:lumOff val="50000"/>
                </a:schemeClr>
              </a:buClr>
              <a:buSzPct val="100000"/>
              <a:buFont typeface="Helvetica" pitchFamily="2" charset="0"/>
              <a:buNone/>
              <a:tabLst/>
              <a:defRPr sz="926" baseline="0">
                <a:solidFill>
                  <a:schemeClr val="accent1"/>
                </a:solidFill>
                <a:latin typeface="Calibri" panose="020F0502020204030204" pitchFamily="34" charset="0"/>
              </a:defRPr>
            </a:lvl1pPr>
            <a:lvl2pPr marL="0" indent="0">
              <a:defRPr/>
            </a:lvl2pPr>
            <a:lvl3pPr marL="0" indent="0">
              <a:defRPr/>
            </a:lvl3pPr>
            <a:lvl4pPr marL="0" indent="0">
              <a:defRPr/>
            </a:lvl4pPr>
            <a:lvl5pPr marL="0" indent="0">
              <a:defRPr/>
            </a:lvl5pPr>
          </a:lstStyle>
          <a:p>
            <a:pPr marL="0" marR="0" lvl="0" indent="0" algn="ctr" defTabSz="86693" rtl="0" eaLnBrk="1" fontAlgn="auto" latinLnBrk="0" hangingPunct="1">
              <a:lnSpc>
                <a:spcPct val="100000"/>
              </a:lnSpc>
              <a:spcBef>
                <a:spcPts val="0"/>
              </a:spcBef>
              <a:spcAft>
                <a:spcPts val="407"/>
              </a:spcAft>
              <a:buClr>
                <a:schemeClr val="tx1">
                  <a:lumMod val="50000"/>
                  <a:lumOff val="50000"/>
                </a:schemeClr>
              </a:buClr>
              <a:buSzPct val="100000"/>
              <a:buFont typeface="Helvetica" pitchFamily="2" charset="0"/>
              <a:buNone/>
              <a:tabLst/>
              <a:defRPr/>
            </a:pPr>
            <a:r>
              <a:rPr lang="en-US"/>
              <a:t>Insert seventh client description</a:t>
            </a:r>
          </a:p>
        </p:txBody>
      </p:sp>
      <p:sp>
        <p:nvSpPr>
          <p:cNvPr id="27" name="Text Placeholder 20">
            <a:extLst>
              <a:ext uri="{FF2B5EF4-FFF2-40B4-BE49-F238E27FC236}">
                <a16:creationId xmlns:a16="http://schemas.microsoft.com/office/drawing/2014/main" id="{0B71B89F-C61D-2D44-BAB2-1E388A55BC35}"/>
              </a:ext>
            </a:extLst>
          </p:cNvPr>
          <p:cNvSpPr>
            <a:spLocks noGrp="1"/>
          </p:cNvSpPr>
          <p:nvPr>
            <p:ph type="body" sz="quarter" idx="117" hasCustomPrompt="1"/>
          </p:nvPr>
        </p:nvSpPr>
        <p:spPr>
          <a:xfrm>
            <a:off x="2063689" y="4619065"/>
            <a:ext cx="1555331" cy="470647"/>
          </a:xfrm>
          <a:prstGeom prst="rect">
            <a:avLst/>
          </a:prstGeom>
        </p:spPr>
        <p:txBody>
          <a:bodyPr lIns="91440" rIns="91440">
            <a:noAutofit/>
          </a:bodyPr>
          <a:lstStyle>
            <a:lvl1pPr marL="0" marR="0" indent="0" algn="ctr" defTabSz="86693" rtl="0" eaLnBrk="1" fontAlgn="auto" latinLnBrk="0" hangingPunct="1">
              <a:lnSpc>
                <a:spcPct val="100000"/>
              </a:lnSpc>
              <a:spcBef>
                <a:spcPts val="0"/>
              </a:spcBef>
              <a:spcAft>
                <a:spcPts val="0"/>
              </a:spcAft>
              <a:buClr>
                <a:schemeClr val="tx1">
                  <a:lumMod val="50000"/>
                  <a:lumOff val="50000"/>
                </a:schemeClr>
              </a:buClr>
              <a:buSzPct val="100000"/>
              <a:buFont typeface="Helvetica" pitchFamily="2" charset="0"/>
              <a:buNone/>
              <a:tabLst/>
              <a:defRPr sz="794" baseline="0">
                <a:solidFill>
                  <a:schemeClr val="accent1"/>
                </a:solidFill>
                <a:latin typeface="Calibri" panose="020F0502020204030204" pitchFamily="34" charset="0"/>
              </a:defRPr>
            </a:lvl1pPr>
            <a:lvl2pPr marL="0" indent="0">
              <a:defRPr/>
            </a:lvl2pPr>
            <a:lvl3pPr marL="0" indent="0">
              <a:defRPr/>
            </a:lvl3pPr>
            <a:lvl4pPr marL="0" indent="0">
              <a:defRPr/>
            </a:lvl4pPr>
            <a:lvl5pPr marL="0" indent="0">
              <a:defRPr/>
            </a:lvl5pPr>
          </a:lstStyle>
          <a:p>
            <a:pPr marL="0" marR="0" lvl="0" indent="0" algn="ctr" defTabSz="86693" rtl="0" eaLnBrk="1" fontAlgn="auto" latinLnBrk="0" hangingPunct="1">
              <a:lnSpc>
                <a:spcPct val="100000"/>
              </a:lnSpc>
              <a:spcBef>
                <a:spcPts val="0"/>
              </a:spcBef>
              <a:spcAft>
                <a:spcPts val="407"/>
              </a:spcAft>
              <a:buClr>
                <a:schemeClr val="tx1">
                  <a:lumMod val="50000"/>
                  <a:lumOff val="50000"/>
                </a:schemeClr>
              </a:buClr>
              <a:buSzPct val="100000"/>
              <a:buFont typeface="Helvetica" pitchFamily="2" charset="0"/>
              <a:buNone/>
              <a:tabLst/>
              <a:defRPr/>
            </a:pPr>
            <a:r>
              <a:rPr lang="en-US"/>
              <a:t>Insert twelfth client description</a:t>
            </a:r>
          </a:p>
        </p:txBody>
      </p:sp>
      <p:sp>
        <p:nvSpPr>
          <p:cNvPr id="28" name="Text Placeholder 23">
            <a:extLst>
              <a:ext uri="{FF2B5EF4-FFF2-40B4-BE49-F238E27FC236}">
                <a16:creationId xmlns:a16="http://schemas.microsoft.com/office/drawing/2014/main" id="{6F562172-3824-2742-A3F6-F3D9ECF351CE}"/>
              </a:ext>
            </a:extLst>
          </p:cNvPr>
          <p:cNvSpPr>
            <a:spLocks noGrp="1"/>
          </p:cNvSpPr>
          <p:nvPr>
            <p:ph type="body" sz="quarter" idx="119" hasCustomPrompt="1"/>
          </p:nvPr>
        </p:nvSpPr>
        <p:spPr>
          <a:xfrm>
            <a:off x="3794524" y="2265830"/>
            <a:ext cx="1555331" cy="470647"/>
          </a:xfrm>
          <a:prstGeom prst="rect">
            <a:avLst/>
          </a:prstGeom>
        </p:spPr>
        <p:txBody>
          <a:bodyPr lIns="91440" rIns="91440">
            <a:noAutofit/>
          </a:bodyPr>
          <a:lstStyle>
            <a:lvl1pPr marL="0" marR="0" indent="0" algn="ctr" defTabSz="86693" rtl="0" eaLnBrk="1" fontAlgn="auto" latinLnBrk="0" hangingPunct="1">
              <a:lnSpc>
                <a:spcPct val="100000"/>
              </a:lnSpc>
              <a:spcBef>
                <a:spcPts val="0"/>
              </a:spcBef>
              <a:spcAft>
                <a:spcPts val="0"/>
              </a:spcAft>
              <a:buClr>
                <a:schemeClr val="tx1">
                  <a:lumMod val="50000"/>
                  <a:lumOff val="50000"/>
                </a:schemeClr>
              </a:buClr>
              <a:buSzPct val="100000"/>
              <a:buFont typeface="Helvetica" pitchFamily="2" charset="0"/>
              <a:buNone/>
              <a:tabLst/>
              <a:defRPr sz="926" baseline="0">
                <a:solidFill>
                  <a:schemeClr val="accent1"/>
                </a:solidFill>
                <a:latin typeface="Calibri" panose="020F0502020204030204" pitchFamily="34" charset="0"/>
              </a:defRPr>
            </a:lvl1pPr>
            <a:lvl2pPr marL="0" indent="0">
              <a:defRPr/>
            </a:lvl2pPr>
            <a:lvl3pPr marL="0" indent="0">
              <a:defRPr/>
            </a:lvl3pPr>
            <a:lvl4pPr marL="0" indent="0">
              <a:defRPr/>
            </a:lvl4pPr>
            <a:lvl5pPr marL="0" indent="0">
              <a:defRPr/>
            </a:lvl5pPr>
          </a:lstStyle>
          <a:p>
            <a:pPr marL="0" marR="0" lvl="0" indent="0" algn="ctr" defTabSz="86693" rtl="0" eaLnBrk="1" fontAlgn="auto" latinLnBrk="0" hangingPunct="1">
              <a:lnSpc>
                <a:spcPct val="100000"/>
              </a:lnSpc>
              <a:spcBef>
                <a:spcPts val="0"/>
              </a:spcBef>
              <a:spcAft>
                <a:spcPts val="407"/>
              </a:spcAft>
              <a:buClr>
                <a:schemeClr val="tx1">
                  <a:lumMod val="50000"/>
                  <a:lumOff val="50000"/>
                </a:schemeClr>
              </a:buClr>
              <a:buSzPct val="100000"/>
              <a:buFont typeface="Helvetica" pitchFamily="2" charset="0"/>
              <a:buNone/>
              <a:tabLst/>
              <a:defRPr/>
            </a:pPr>
            <a:r>
              <a:rPr lang="en-US"/>
              <a:t>Insert third client description</a:t>
            </a:r>
          </a:p>
        </p:txBody>
      </p:sp>
      <p:sp>
        <p:nvSpPr>
          <p:cNvPr id="29" name="Text Placeholder 26">
            <a:extLst>
              <a:ext uri="{FF2B5EF4-FFF2-40B4-BE49-F238E27FC236}">
                <a16:creationId xmlns:a16="http://schemas.microsoft.com/office/drawing/2014/main" id="{85503B5A-9865-264E-9ED0-EB50E66D4790}"/>
              </a:ext>
            </a:extLst>
          </p:cNvPr>
          <p:cNvSpPr>
            <a:spLocks noGrp="1"/>
          </p:cNvSpPr>
          <p:nvPr>
            <p:ph type="body" sz="quarter" idx="121" hasCustomPrompt="1"/>
          </p:nvPr>
        </p:nvSpPr>
        <p:spPr>
          <a:xfrm>
            <a:off x="3794524" y="3442447"/>
            <a:ext cx="1555331" cy="470647"/>
          </a:xfrm>
          <a:prstGeom prst="rect">
            <a:avLst/>
          </a:prstGeom>
        </p:spPr>
        <p:txBody>
          <a:bodyPr lIns="91440" rIns="91440">
            <a:noAutofit/>
          </a:bodyPr>
          <a:lstStyle>
            <a:lvl1pPr marL="0" marR="0" indent="0" algn="ctr" defTabSz="86693" rtl="0" eaLnBrk="1" fontAlgn="auto" latinLnBrk="0" hangingPunct="1">
              <a:lnSpc>
                <a:spcPct val="100000"/>
              </a:lnSpc>
              <a:spcBef>
                <a:spcPts val="0"/>
              </a:spcBef>
              <a:spcAft>
                <a:spcPts val="0"/>
              </a:spcAft>
              <a:buClr>
                <a:schemeClr val="tx1">
                  <a:lumMod val="50000"/>
                  <a:lumOff val="50000"/>
                </a:schemeClr>
              </a:buClr>
              <a:buSzPct val="100000"/>
              <a:buFont typeface="Helvetica" pitchFamily="2" charset="0"/>
              <a:buNone/>
              <a:tabLst/>
              <a:defRPr sz="926" baseline="0">
                <a:solidFill>
                  <a:schemeClr val="accent1"/>
                </a:solidFill>
                <a:latin typeface="Calibri" panose="020F0502020204030204" pitchFamily="34" charset="0"/>
              </a:defRPr>
            </a:lvl1pPr>
            <a:lvl2pPr marL="0" indent="0">
              <a:defRPr/>
            </a:lvl2pPr>
            <a:lvl3pPr marL="0" indent="0">
              <a:defRPr/>
            </a:lvl3pPr>
            <a:lvl4pPr marL="0" indent="0">
              <a:defRPr/>
            </a:lvl4pPr>
            <a:lvl5pPr marL="0" indent="0">
              <a:defRPr/>
            </a:lvl5pPr>
          </a:lstStyle>
          <a:p>
            <a:pPr marL="0" marR="0" lvl="0" indent="0" algn="ctr" defTabSz="86693" rtl="0" eaLnBrk="1" fontAlgn="auto" latinLnBrk="0" hangingPunct="1">
              <a:lnSpc>
                <a:spcPct val="100000"/>
              </a:lnSpc>
              <a:spcBef>
                <a:spcPts val="0"/>
              </a:spcBef>
              <a:spcAft>
                <a:spcPts val="407"/>
              </a:spcAft>
              <a:buClr>
                <a:schemeClr val="tx1">
                  <a:lumMod val="50000"/>
                  <a:lumOff val="50000"/>
                </a:schemeClr>
              </a:buClr>
              <a:buSzPct val="100000"/>
              <a:buFont typeface="Helvetica" pitchFamily="2" charset="0"/>
              <a:buNone/>
              <a:tabLst/>
              <a:defRPr/>
            </a:pPr>
            <a:r>
              <a:rPr lang="en-US"/>
              <a:t>Insert eighth client description</a:t>
            </a:r>
          </a:p>
        </p:txBody>
      </p:sp>
      <p:sp>
        <p:nvSpPr>
          <p:cNvPr id="30" name="Text Placeholder 29">
            <a:extLst>
              <a:ext uri="{FF2B5EF4-FFF2-40B4-BE49-F238E27FC236}">
                <a16:creationId xmlns:a16="http://schemas.microsoft.com/office/drawing/2014/main" id="{7F9FE76E-8E98-AC4A-B18F-556C09CF3F26}"/>
              </a:ext>
            </a:extLst>
          </p:cNvPr>
          <p:cNvSpPr>
            <a:spLocks noGrp="1"/>
          </p:cNvSpPr>
          <p:nvPr>
            <p:ph type="body" sz="quarter" idx="123" hasCustomPrompt="1"/>
          </p:nvPr>
        </p:nvSpPr>
        <p:spPr>
          <a:xfrm>
            <a:off x="5525359" y="2265830"/>
            <a:ext cx="1555331" cy="470647"/>
          </a:xfrm>
          <a:prstGeom prst="rect">
            <a:avLst/>
          </a:prstGeom>
        </p:spPr>
        <p:txBody>
          <a:bodyPr lIns="91440" rIns="91440">
            <a:noAutofit/>
          </a:bodyPr>
          <a:lstStyle>
            <a:lvl1pPr marL="0" marR="0" indent="0" algn="ctr" defTabSz="86693" rtl="0" eaLnBrk="1" fontAlgn="auto" latinLnBrk="0" hangingPunct="1">
              <a:lnSpc>
                <a:spcPct val="100000"/>
              </a:lnSpc>
              <a:spcBef>
                <a:spcPts val="0"/>
              </a:spcBef>
              <a:spcAft>
                <a:spcPts val="0"/>
              </a:spcAft>
              <a:buClr>
                <a:schemeClr val="tx1">
                  <a:lumMod val="50000"/>
                  <a:lumOff val="50000"/>
                </a:schemeClr>
              </a:buClr>
              <a:buSzPct val="100000"/>
              <a:buFont typeface="Helvetica" pitchFamily="2" charset="0"/>
              <a:buNone/>
              <a:tabLst/>
              <a:defRPr sz="926" baseline="0">
                <a:solidFill>
                  <a:schemeClr val="accent1"/>
                </a:solidFill>
                <a:latin typeface="Calibri" panose="020F0502020204030204" pitchFamily="34" charset="0"/>
              </a:defRPr>
            </a:lvl1pPr>
            <a:lvl2pPr marL="0" indent="0">
              <a:defRPr/>
            </a:lvl2pPr>
            <a:lvl3pPr marL="0" indent="0">
              <a:defRPr/>
            </a:lvl3pPr>
            <a:lvl4pPr marL="0" indent="0">
              <a:defRPr/>
            </a:lvl4pPr>
            <a:lvl5pPr marL="0" indent="0">
              <a:defRPr/>
            </a:lvl5pPr>
          </a:lstStyle>
          <a:p>
            <a:pPr marL="0" marR="0" lvl="0" indent="0" algn="ctr" defTabSz="86693" rtl="0" eaLnBrk="1" fontAlgn="auto" latinLnBrk="0" hangingPunct="1">
              <a:lnSpc>
                <a:spcPct val="100000"/>
              </a:lnSpc>
              <a:spcBef>
                <a:spcPts val="0"/>
              </a:spcBef>
              <a:spcAft>
                <a:spcPts val="407"/>
              </a:spcAft>
              <a:buClr>
                <a:schemeClr val="tx1">
                  <a:lumMod val="50000"/>
                  <a:lumOff val="50000"/>
                </a:schemeClr>
              </a:buClr>
              <a:buSzPct val="100000"/>
              <a:buFont typeface="Helvetica" pitchFamily="2" charset="0"/>
              <a:buNone/>
              <a:tabLst/>
              <a:defRPr/>
            </a:pPr>
            <a:r>
              <a:rPr lang="en-US"/>
              <a:t>Insert fourth client description</a:t>
            </a:r>
          </a:p>
        </p:txBody>
      </p:sp>
      <p:sp>
        <p:nvSpPr>
          <p:cNvPr id="31" name="Text Placeholder 32">
            <a:extLst>
              <a:ext uri="{FF2B5EF4-FFF2-40B4-BE49-F238E27FC236}">
                <a16:creationId xmlns:a16="http://schemas.microsoft.com/office/drawing/2014/main" id="{328131AA-14B4-A642-BB1F-ADD0E620B6BA}"/>
              </a:ext>
            </a:extLst>
          </p:cNvPr>
          <p:cNvSpPr>
            <a:spLocks noGrp="1"/>
          </p:cNvSpPr>
          <p:nvPr>
            <p:ph type="body" sz="quarter" idx="125" hasCustomPrompt="1"/>
          </p:nvPr>
        </p:nvSpPr>
        <p:spPr>
          <a:xfrm>
            <a:off x="5525359" y="3442447"/>
            <a:ext cx="1555331" cy="470647"/>
          </a:xfrm>
          <a:prstGeom prst="rect">
            <a:avLst/>
          </a:prstGeom>
        </p:spPr>
        <p:txBody>
          <a:bodyPr lIns="91440" rIns="91440">
            <a:noAutofit/>
          </a:bodyPr>
          <a:lstStyle>
            <a:lvl1pPr marL="0" marR="0" indent="0" algn="ctr" defTabSz="86693" rtl="0" eaLnBrk="1" fontAlgn="auto" latinLnBrk="0" hangingPunct="1">
              <a:lnSpc>
                <a:spcPct val="100000"/>
              </a:lnSpc>
              <a:spcBef>
                <a:spcPts val="0"/>
              </a:spcBef>
              <a:spcAft>
                <a:spcPts val="0"/>
              </a:spcAft>
              <a:buClr>
                <a:schemeClr val="tx1">
                  <a:lumMod val="50000"/>
                  <a:lumOff val="50000"/>
                </a:schemeClr>
              </a:buClr>
              <a:buSzPct val="100000"/>
              <a:buFont typeface="Helvetica" pitchFamily="2" charset="0"/>
              <a:buNone/>
              <a:tabLst/>
              <a:defRPr sz="926" baseline="0">
                <a:solidFill>
                  <a:schemeClr val="accent1"/>
                </a:solidFill>
                <a:latin typeface="Calibri" panose="020F0502020204030204" pitchFamily="34" charset="0"/>
              </a:defRPr>
            </a:lvl1pPr>
            <a:lvl2pPr marL="0" indent="0">
              <a:defRPr/>
            </a:lvl2pPr>
            <a:lvl3pPr marL="0" indent="0">
              <a:defRPr/>
            </a:lvl3pPr>
            <a:lvl4pPr marL="0" indent="0">
              <a:defRPr/>
            </a:lvl4pPr>
            <a:lvl5pPr marL="0" indent="0">
              <a:defRPr/>
            </a:lvl5pPr>
          </a:lstStyle>
          <a:p>
            <a:pPr marL="0" marR="0" lvl="0" indent="0" algn="ctr" defTabSz="86693" rtl="0" eaLnBrk="1" fontAlgn="auto" latinLnBrk="0" hangingPunct="1">
              <a:lnSpc>
                <a:spcPct val="100000"/>
              </a:lnSpc>
              <a:spcBef>
                <a:spcPts val="0"/>
              </a:spcBef>
              <a:spcAft>
                <a:spcPts val="407"/>
              </a:spcAft>
              <a:buClr>
                <a:schemeClr val="tx1">
                  <a:lumMod val="50000"/>
                  <a:lumOff val="50000"/>
                </a:schemeClr>
              </a:buClr>
              <a:buSzPct val="100000"/>
              <a:buFont typeface="Helvetica" pitchFamily="2" charset="0"/>
              <a:buNone/>
              <a:tabLst/>
              <a:defRPr/>
            </a:pPr>
            <a:r>
              <a:rPr lang="en-US"/>
              <a:t>Insert ninth client description</a:t>
            </a:r>
          </a:p>
        </p:txBody>
      </p:sp>
      <p:sp>
        <p:nvSpPr>
          <p:cNvPr id="32" name="Text Placeholder 35">
            <a:extLst>
              <a:ext uri="{FF2B5EF4-FFF2-40B4-BE49-F238E27FC236}">
                <a16:creationId xmlns:a16="http://schemas.microsoft.com/office/drawing/2014/main" id="{765C572B-134E-1E43-AF6F-BF5EEEFD2FF6}"/>
              </a:ext>
            </a:extLst>
          </p:cNvPr>
          <p:cNvSpPr>
            <a:spLocks noGrp="1"/>
          </p:cNvSpPr>
          <p:nvPr>
            <p:ph type="body" sz="quarter" idx="127" hasCustomPrompt="1"/>
          </p:nvPr>
        </p:nvSpPr>
        <p:spPr>
          <a:xfrm>
            <a:off x="7256194" y="2265830"/>
            <a:ext cx="1555331" cy="470647"/>
          </a:xfrm>
          <a:prstGeom prst="rect">
            <a:avLst/>
          </a:prstGeom>
        </p:spPr>
        <p:txBody>
          <a:bodyPr lIns="91440" rIns="91440">
            <a:noAutofit/>
          </a:bodyPr>
          <a:lstStyle>
            <a:lvl1pPr marL="0" marR="0" indent="0" algn="ctr" defTabSz="86693" rtl="0" eaLnBrk="1" fontAlgn="auto" latinLnBrk="0" hangingPunct="1">
              <a:lnSpc>
                <a:spcPct val="100000"/>
              </a:lnSpc>
              <a:spcBef>
                <a:spcPts val="0"/>
              </a:spcBef>
              <a:spcAft>
                <a:spcPts val="0"/>
              </a:spcAft>
              <a:buClr>
                <a:schemeClr val="tx1">
                  <a:lumMod val="50000"/>
                  <a:lumOff val="50000"/>
                </a:schemeClr>
              </a:buClr>
              <a:buSzPct val="100000"/>
              <a:buFont typeface="Helvetica" pitchFamily="2" charset="0"/>
              <a:buNone/>
              <a:tabLst/>
              <a:defRPr sz="926" baseline="0">
                <a:solidFill>
                  <a:schemeClr val="accent1"/>
                </a:solidFill>
                <a:latin typeface="Calibri" panose="020F0502020204030204" pitchFamily="34" charset="0"/>
              </a:defRPr>
            </a:lvl1pPr>
            <a:lvl2pPr marL="0" indent="0">
              <a:defRPr/>
            </a:lvl2pPr>
            <a:lvl3pPr marL="0" indent="0">
              <a:defRPr/>
            </a:lvl3pPr>
            <a:lvl4pPr marL="0" indent="0">
              <a:defRPr/>
            </a:lvl4pPr>
            <a:lvl5pPr marL="0" indent="0">
              <a:defRPr/>
            </a:lvl5pPr>
          </a:lstStyle>
          <a:p>
            <a:pPr marL="0" marR="0" lvl="0" indent="0" algn="ctr" defTabSz="86693" rtl="0" eaLnBrk="1" fontAlgn="auto" latinLnBrk="0" hangingPunct="1">
              <a:lnSpc>
                <a:spcPct val="100000"/>
              </a:lnSpc>
              <a:spcBef>
                <a:spcPts val="0"/>
              </a:spcBef>
              <a:spcAft>
                <a:spcPts val="407"/>
              </a:spcAft>
              <a:buClr>
                <a:schemeClr val="tx1">
                  <a:lumMod val="50000"/>
                  <a:lumOff val="50000"/>
                </a:schemeClr>
              </a:buClr>
              <a:buSzPct val="100000"/>
              <a:buFont typeface="Helvetica" pitchFamily="2" charset="0"/>
              <a:buNone/>
              <a:tabLst/>
              <a:defRPr/>
            </a:pPr>
            <a:r>
              <a:rPr lang="en-US"/>
              <a:t>Insert fifth client description</a:t>
            </a:r>
          </a:p>
        </p:txBody>
      </p:sp>
      <p:sp>
        <p:nvSpPr>
          <p:cNvPr id="33" name="Text Placeholder 38">
            <a:extLst>
              <a:ext uri="{FF2B5EF4-FFF2-40B4-BE49-F238E27FC236}">
                <a16:creationId xmlns:a16="http://schemas.microsoft.com/office/drawing/2014/main" id="{B8F8D9C6-CF0D-8A45-9AFD-9DC41FCFA464}"/>
              </a:ext>
            </a:extLst>
          </p:cNvPr>
          <p:cNvSpPr>
            <a:spLocks noGrp="1"/>
          </p:cNvSpPr>
          <p:nvPr>
            <p:ph type="body" sz="quarter" idx="129" hasCustomPrompt="1"/>
          </p:nvPr>
        </p:nvSpPr>
        <p:spPr>
          <a:xfrm>
            <a:off x="7256194" y="3442447"/>
            <a:ext cx="1555331" cy="470647"/>
          </a:xfrm>
          <a:prstGeom prst="rect">
            <a:avLst/>
          </a:prstGeom>
        </p:spPr>
        <p:txBody>
          <a:bodyPr lIns="91440" rIns="91440">
            <a:noAutofit/>
          </a:bodyPr>
          <a:lstStyle>
            <a:lvl1pPr marL="0" marR="0" indent="0" algn="ctr" defTabSz="86693" rtl="0" eaLnBrk="1" fontAlgn="auto" latinLnBrk="0" hangingPunct="1">
              <a:lnSpc>
                <a:spcPct val="100000"/>
              </a:lnSpc>
              <a:spcBef>
                <a:spcPts val="0"/>
              </a:spcBef>
              <a:spcAft>
                <a:spcPts val="0"/>
              </a:spcAft>
              <a:buClr>
                <a:schemeClr val="tx1">
                  <a:lumMod val="50000"/>
                  <a:lumOff val="50000"/>
                </a:schemeClr>
              </a:buClr>
              <a:buSzPct val="100000"/>
              <a:buFont typeface="Helvetica" pitchFamily="2" charset="0"/>
              <a:buNone/>
              <a:tabLst/>
              <a:defRPr sz="926" baseline="0">
                <a:solidFill>
                  <a:schemeClr val="accent1"/>
                </a:solidFill>
                <a:latin typeface="Calibri" panose="020F0502020204030204" pitchFamily="34" charset="0"/>
              </a:defRPr>
            </a:lvl1pPr>
            <a:lvl2pPr marL="0" indent="0">
              <a:defRPr/>
            </a:lvl2pPr>
            <a:lvl3pPr marL="0" indent="0">
              <a:defRPr/>
            </a:lvl3pPr>
            <a:lvl4pPr marL="0" indent="0">
              <a:defRPr/>
            </a:lvl4pPr>
            <a:lvl5pPr marL="0" indent="0">
              <a:defRPr/>
            </a:lvl5pPr>
          </a:lstStyle>
          <a:p>
            <a:pPr marL="0" marR="0" lvl="0" indent="0" algn="ctr" defTabSz="86693" rtl="0" eaLnBrk="1" fontAlgn="auto" latinLnBrk="0" hangingPunct="1">
              <a:lnSpc>
                <a:spcPct val="100000"/>
              </a:lnSpc>
              <a:spcBef>
                <a:spcPts val="0"/>
              </a:spcBef>
              <a:spcAft>
                <a:spcPts val="407"/>
              </a:spcAft>
              <a:buClr>
                <a:schemeClr val="tx1">
                  <a:lumMod val="50000"/>
                  <a:lumOff val="50000"/>
                </a:schemeClr>
              </a:buClr>
              <a:buSzPct val="100000"/>
              <a:buFont typeface="Helvetica" pitchFamily="2" charset="0"/>
              <a:buNone/>
              <a:tabLst/>
              <a:defRPr/>
            </a:pPr>
            <a:r>
              <a:rPr lang="en-US"/>
              <a:t>Insert tenth client description</a:t>
            </a:r>
          </a:p>
        </p:txBody>
      </p:sp>
      <p:sp>
        <p:nvSpPr>
          <p:cNvPr id="34" name="Picture Placeholder 36">
            <a:extLst>
              <a:ext uri="{FF2B5EF4-FFF2-40B4-BE49-F238E27FC236}">
                <a16:creationId xmlns:a16="http://schemas.microsoft.com/office/drawing/2014/main" id="{C397BB10-957B-1940-908F-0E18E3FFCF55}"/>
              </a:ext>
            </a:extLst>
          </p:cNvPr>
          <p:cNvSpPr>
            <a:spLocks noGrp="1"/>
          </p:cNvSpPr>
          <p:nvPr>
            <p:ph type="pic" sz="quarter" idx="136" hasCustomPrompt="1"/>
          </p:nvPr>
        </p:nvSpPr>
        <p:spPr>
          <a:xfrm>
            <a:off x="332854" y="1707777"/>
            <a:ext cx="1555331" cy="544606"/>
          </a:xfrm>
          <a:prstGeom prst="rect">
            <a:avLst/>
          </a:prstGeom>
          <a:noFill/>
        </p:spPr>
        <p:txBody>
          <a:bodyPr tIns="0" bIns="0" anchor="ctr"/>
          <a:lstStyle>
            <a:lvl1pPr marL="0" marR="0" indent="0" algn="ctr" defTabSz="86693" rtl="0" eaLnBrk="1" fontAlgn="auto" latinLnBrk="0" hangingPunct="1">
              <a:lnSpc>
                <a:spcPct val="100000"/>
              </a:lnSpc>
              <a:spcBef>
                <a:spcPts val="0"/>
              </a:spcBef>
              <a:spcAft>
                <a:spcPts val="0"/>
              </a:spcAft>
              <a:buClrTx/>
              <a:buSzTx/>
              <a:buFontTx/>
              <a:buNone/>
              <a:tabLst/>
              <a:defRPr b="1">
                <a:latin typeface="Calibri" panose="020F0502020204030204" pitchFamily="34" charset="0"/>
              </a:defRPr>
            </a:lvl1pPr>
          </a:lstStyle>
          <a:p>
            <a:r>
              <a:rPr lang="en-US"/>
              <a:t>Picture</a:t>
            </a:r>
          </a:p>
        </p:txBody>
      </p:sp>
      <p:sp>
        <p:nvSpPr>
          <p:cNvPr id="35" name="Picture Placeholder 36">
            <a:extLst>
              <a:ext uri="{FF2B5EF4-FFF2-40B4-BE49-F238E27FC236}">
                <a16:creationId xmlns:a16="http://schemas.microsoft.com/office/drawing/2014/main" id="{0BBC6DD6-5F0E-B943-899C-DD52C904C9F2}"/>
              </a:ext>
            </a:extLst>
          </p:cNvPr>
          <p:cNvSpPr>
            <a:spLocks noGrp="1"/>
          </p:cNvSpPr>
          <p:nvPr>
            <p:ph type="pic" sz="quarter" idx="137" hasCustomPrompt="1"/>
          </p:nvPr>
        </p:nvSpPr>
        <p:spPr>
          <a:xfrm>
            <a:off x="332854" y="2884395"/>
            <a:ext cx="1555331" cy="544606"/>
          </a:xfrm>
          <a:prstGeom prst="rect">
            <a:avLst/>
          </a:prstGeom>
          <a:noFill/>
        </p:spPr>
        <p:txBody>
          <a:bodyPr tIns="0" bIns="0" anchor="ctr"/>
          <a:lstStyle>
            <a:lvl1pPr marL="0" indent="0" algn="ctr">
              <a:spcBef>
                <a:spcPts val="0"/>
              </a:spcBef>
              <a:buNone/>
              <a:defRPr b="1">
                <a:latin typeface="Calibri" panose="020F0502020204030204" pitchFamily="34" charset="0"/>
              </a:defRPr>
            </a:lvl1pPr>
          </a:lstStyle>
          <a:p>
            <a:r>
              <a:rPr lang="en-US"/>
              <a:t>Picture</a:t>
            </a:r>
          </a:p>
        </p:txBody>
      </p:sp>
      <p:sp>
        <p:nvSpPr>
          <p:cNvPr id="36" name="Picture Placeholder 36">
            <a:extLst>
              <a:ext uri="{FF2B5EF4-FFF2-40B4-BE49-F238E27FC236}">
                <a16:creationId xmlns:a16="http://schemas.microsoft.com/office/drawing/2014/main" id="{ADF13BF4-6BB6-4B44-901C-305F62784A1C}"/>
              </a:ext>
            </a:extLst>
          </p:cNvPr>
          <p:cNvSpPr>
            <a:spLocks noGrp="1"/>
          </p:cNvSpPr>
          <p:nvPr>
            <p:ph type="pic" sz="quarter" idx="138" hasCustomPrompt="1"/>
          </p:nvPr>
        </p:nvSpPr>
        <p:spPr>
          <a:xfrm>
            <a:off x="332854" y="4067735"/>
            <a:ext cx="1555331" cy="544606"/>
          </a:xfrm>
          <a:prstGeom prst="rect">
            <a:avLst/>
          </a:prstGeom>
          <a:noFill/>
        </p:spPr>
        <p:txBody>
          <a:bodyPr tIns="0" bIns="0" anchor="ctr"/>
          <a:lstStyle>
            <a:lvl1pPr marL="0" indent="0" algn="ctr">
              <a:spcBef>
                <a:spcPts val="0"/>
              </a:spcBef>
              <a:buNone/>
              <a:defRPr b="1">
                <a:latin typeface="Calibri" panose="020F0502020204030204" pitchFamily="34" charset="0"/>
              </a:defRPr>
            </a:lvl1pPr>
          </a:lstStyle>
          <a:p>
            <a:r>
              <a:rPr lang="en-US"/>
              <a:t>Picture</a:t>
            </a:r>
          </a:p>
        </p:txBody>
      </p:sp>
      <p:sp>
        <p:nvSpPr>
          <p:cNvPr id="37" name="Picture Placeholder 36">
            <a:extLst>
              <a:ext uri="{FF2B5EF4-FFF2-40B4-BE49-F238E27FC236}">
                <a16:creationId xmlns:a16="http://schemas.microsoft.com/office/drawing/2014/main" id="{9C076308-E916-3841-BBD7-65AB115443CB}"/>
              </a:ext>
            </a:extLst>
          </p:cNvPr>
          <p:cNvSpPr>
            <a:spLocks noGrp="1"/>
          </p:cNvSpPr>
          <p:nvPr>
            <p:ph type="pic" sz="quarter" idx="139" hasCustomPrompt="1"/>
          </p:nvPr>
        </p:nvSpPr>
        <p:spPr>
          <a:xfrm>
            <a:off x="2063689" y="1707777"/>
            <a:ext cx="1555331" cy="544606"/>
          </a:xfrm>
          <a:prstGeom prst="rect">
            <a:avLst/>
          </a:prstGeom>
          <a:noFill/>
        </p:spPr>
        <p:txBody>
          <a:bodyPr tIns="0" bIns="0" anchor="ctr"/>
          <a:lstStyle>
            <a:lvl1pPr marL="0" marR="0" indent="0" algn="ctr" defTabSz="86693" rtl="0" eaLnBrk="1" fontAlgn="auto" latinLnBrk="0" hangingPunct="1">
              <a:lnSpc>
                <a:spcPct val="100000"/>
              </a:lnSpc>
              <a:spcBef>
                <a:spcPts val="0"/>
              </a:spcBef>
              <a:spcAft>
                <a:spcPts val="0"/>
              </a:spcAft>
              <a:buClrTx/>
              <a:buSzTx/>
              <a:buFontTx/>
              <a:buNone/>
              <a:tabLst/>
              <a:defRPr b="1">
                <a:latin typeface="Calibri" panose="020F0502020204030204" pitchFamily="34" charset="0"/>
              </a:defRPr>
            </a:lvl1pPr>
          </a:lstStyle>
          <a:p>
            <a:r>
              <a:rPr lang="en-US"/>
              <a:t>Picture</a:t>
            </a:r>
          </a:p>
        </p:txBody>
      </p:sp>
      <p:sp>
        <p:nvSpPr>
          <p:cNvPr id="38" name="Picture Placeholder 36">
            <a:extLst>
              <a:ext uri="{FF2B5EF4-FFF2-40B4-BE49-F238E27FC236}">
                <a16:creationId xmlns:a16="http://schemas.microsoft.com/office/drawing/2014/main" id="{36373D64-EF98-4845-9C38-9F34E34A6B30}"/>
              </a:ext>
            </a:extLst>
          </p:cNvPr>
          <p:cNvSpPr>
            <a:spLocks noGrp="1"/>
          </p:cNvSpPr>
          <p:nvPr>
            <p:ph type="pic" sz="quarter" idx="140" hasCustomPrompt="1"/>
          </p:nvPr>
        </p:nvSpPr>
        <p:spPr>
          <a:xfrm>
            <a:off x="2063689" y="2884395"/>
            <a:ext cx="1555331" cy="544606"/>
          </a:xfrm>
          <a:prstGeom prst="rect">
            <a:avLst/>
          </a:prstGeom>
          <a:noFill/>
        </p:spPr>
        <p:txBody>
          <a:bodyPr tIns="0" bIns="0" anchor="ctr"/>
          <a:lstStyle>
            <a:lvl1pPr marL="0" indent="0" algn="ctr">
              <a:spcBef>
                <a:spcPts val="0"/>
              </a:spcBef>
              <a:buNone/>
              <a:defRPr b="1">
                <a:latin typeface="Calibri" panose="020F0502020204030204" pitchFamily="34" charset="0"/>
              </a:defRPr>
            </a:lvl1pPr>
          </a:lstStyle>
          <a:p>
            <a:r>
              <a:rPr lang="en-US"/>
              <a:t>Picture</a:t>
            </a:r>
          </a:p>
        </p:txBody>
      </p:sp>
      <p:sp>
        <p:nvSpPr>
          <p:cNvPr id="39" name="Picture Placeholder 36">
            <a:extLst>
              <a:ext uri="{FF2B5EF4-FFF2-40B4-BE49-F238E27FC236}">
                <a16:creationId xmlns:a16="http://schemas.microsoft.com/office/drawing/2014/main" id="{70D1AC66-83FF-FE4B-BB73-A03821C1D6BE}"/>
              </a:ext>
            </a:extLst>
          </p:cNvPr>
          <p:cNvSpPr>
            <a:spLocks noGrp="1"/>
          </p:cNvSpPr>
          <p:nvPr>
            <p:ph type="pic" sz="quarter" idx="141" hasCustomPrompt="1"/>
          </p:nvPr>
        </p:nvSpPr>
        <p:spPr>
          <a:xfrm>
            <a:off x="2063689" y="4067735"/>
            <a:ext cx="1555331" cy="544606"/>
          </a:xfrm>
          <a:prstGeom prst="rect">
            <a:avLst/>
          </a:prstGeom>
          <a:noFill/>
        </p:spPr>
        <p:txBody>
          <a:bodyPr tIns="0" bIns="0" anchor="ctr"/>
          <a:lstStyle>
            <a:lvl1pPr marL="0" indent="0" algn="ctr">
              <a:spcBef>
                <a:spcPts val="0"/>
              </a:spcBef>
              <a:buNone/>
              <a:defRPr b="1">
                <a:latin typeface="Calibri" panose="020F0502020204030204" pitchFamily="34" charset="0"/>
              </a:defRPr>
            </a:lvl1pPr>
          </a:lstStyle>
          <a:p>
            <a:r>
              <a:rPr lang="en-US"/>
              <a:t>Picture</a:t>
            </a:r>
          </a:p>
        </p:txBody>
      </p:sp>
      <p:sp>
        <p:nvSpPr>
          <p:cNvPr id="40" name="Picture Placeholder 36">
            <a:extLst>
              <a:ext uri="{FF2B5EF4-FFF2-40B4-BE49-F238E27FC236}">
                <a16:creationId xmlns:a16="http://schemas.microsoft.com/office/drawing/2014/main" id="{95015FCD-3F9F-7A4F-9E71-E1E0B1D4377D}"/>
              </a:ext>
            </a:extLst>
          </p:cNvPr>
          <p:cNvSpPr>
            <a:spLocks noGrp="1"/>
          </p:cNvSpPr>
          <p:nvPr>
            <p:ph type="pic" sz="quarter" idx="142" hasCustomPrompt="1"/>
          </p:nvPr>
        </p:nvSpPr>
        <p:spPr>
          <a:xfrm>
            <a:off x="3794524" y="1707777"/>
            <a:ext cx="1555331" cy="544606"/>
          </a:xfrm>
          <a:prstGeom prst="rect">
            <a:avLst/>
          </a:prstGeom>
          <a:noFill/>
        </p:spPr>
        <p:txBody>
          <a:bodyPr tIns="0" bIns="0" anchor="ctr"/>
          <a:lstStyle>
            <a:lvl1pPr marL="0" indent="0" algn="ctr">
              <a:spcBef>
                <a:spcPts val="0"/>
              </a:spcBef>
              <a:buNone/>
              <a:defRPr b="1">
                <a:latin typeface="Calibri" panose="020F0502020204030204" pitchFamily="34" charset="0"/>
              </a:defRPr>
            </a:lvl1pPr>
          </a:lstStyle>
          <a:p>
            <a:r>
              <a:rPr lang="en-US"/>
              <a:t>Picture</a:t>
            </a:r>
          </a:p>
        </p:txBody>
      </p:sp>
      <p:sp>
        <p:nvSpPr>
          <p:cNvPr id="41" name="Picture Placeholder 36">
            <a:extLst>
              <a:ext uri="{FF2B5EF4-FFF2-40B4-BE49-F238E27FC236}">
                <a16:creationId xmlns:a16="http://schemas.microsoft.com/office/drawing/2014/main" id="{66A2F7E1-397F-9D45-AEB1-EBA1641437F6}"/>
              </a:ext>
            </a:extLst>
          </p:cNvPr>
          <p:cNvSpPr>
            <a:spLocks noGrp="1"/>
          </p:cNvSpPr>
          <p:nvPr>
            <p:ph type="pic" sz="quarter" idx="143" hasCustomPrompt="1"/>
          </p:nvPr>
        </p:nvSpPr>
        <p:spPr>
          <a:xfrm>
            <a:off x="3794524" y="2884395"/>
            <a:ext cx="1555331" cy="544606"/>
          </a:xfrm>
          <a:prstGeom prst="rect">
            <a:avLst/>
          </a:prstGeom>
          <a:noFill/>
        </p:spPr>
        <p:txBody>
          <a:bodyPr tIns="0" bIns="0" anchor="ctr"/>
          <a:lstStyle>
            <a:lvl1pPr marL="0" indent="0" algn="ctr">
              <a:spcBef>
                <a:spcPts val="0"/>
              </a:spcBef>
              <a:buNone/>
              <a:defRPr b="1">
                <a:latin typeface="Calibri" panose="020F0502020204030204" pitchFamily="34" charset="0"/>
              </a:defRPr>
            </a:lvl1pPr>
          </a:lstStyle>
          <a:p>
            <a:r>
              <a:rPr lang="en-US"/>
              <a:t>Picture</a:t>
            </a:r>
          </a:p>
        </p:txBody>
      </p:sp>
      <p:sp>
        <p:nvSpPr>
          <p:cNvPr id="42" name="Picture Placeholder 36">
            <a:extLst>
              <a:ext uri="{FF2B5EF4-FFF2-40B4-BE49-F238E27FC236}">
                <a16:creationId xmlns:a16="http://schemas.microsoft.com/office/drawing/2014/main" id="{C5C0AE0C-6A85-634F-85B3-F2023A12B52C}"/>
              </a:ext>
            </a:extLst>
          </p:cNvPr>
          <p:cNvSpPr>
            <a:spLocks noGrp="1"/>
          </p:cNvSpPr>
          <p:nvPr>
            <p:ph type="pic" sz="quarter" idx="144" hasCustomPrompt="1"/>
          </p:nvPr>
        </p:nvSpPr>
        <p:spPr>
          <a:xfrm>
            <a:off x="3794524" y="4067735"/>
            <a:ext cx="1555331" cy="544606"/>
          </a:xfrm>
          <a:prstGeom prst="rect">
            <a:avLst/>
          </a:prstGeom>
          <a:noFill/>
        </p:spPr>
        <p:txBody>
          <a:bodyPr tIns="0" bIns="0" anchor="ctr"/>
          <a:lstStyle>
            <a:lvl1pPr marL="0" indent="0" algn="ctr">
              <a:spcBef>
                <a:spcPts val="0"/>
              </a:spcBef>
              <a:buNone/>
              <a:defRPr b="1">
                <a:latin typeface="Calibri" panose="020F0502020204030204" pitchFamily="34" charset="0"/>
              </a:defRPr>
            </a:lvl1pPr>
          </a:lstStyle>
          <a:p>
            <a:r>
              <a:rPr lang="en-US"/>
              <a:t>Picture</a:t>
            </a:r>
          </a:p>
        </p:txBody>
      </p:sp>
      <p:sp>
        <p:nvSpPr>
          <p:cNvPr id="43" name="Picture Placeholder 36">
            <a:extLst>
              <a:ext uri="{FF2B5EF4-FFF2-40B4-BE49-F238E27FC236}">
                <a16:creationId xmlns:a16="http://schemas.microsoft.com/office/drawing/2014/main" id="{E61E2EF5-82E4-A247-94E2-F8CCEE71B38B}"/>
              </a:ext>
            </a:extLst>
          </p:cNvPr>
          <p:cNvSpPr>
            <a:spLocks noGrp="1"/>
          </p:cNvSpPr>
          <p:nvPr>
            <p:ph type="pic" sz="quarter" idx="145" hasCustomPrompt="1"/>
          </p:nvPr>
        </p:nvSpPr>
        <p:spPr>
          <a:xfrm>
            <a:off x="5525359" y="1707777"/>
            <a:ext cx="1555331" cy="544606"/>
          </a:xfrm>
          <a:prstGeom prst="rect">
            <a:avLst/>
          </a:prstGeom>
          <a:noFill/>
        </p:spPr>
        <p:txBody>
          <a:bodyPr tIns="0" bIns="0" anchor="ctr"/>
          <a:lstStyle>
            <a:lvl1pPr marL="0" indent="0" algn="ctr">
              <a:spcBef>
                <a:spcPts val="0"/>
              </a:spcBef>
              <a:buNone/>
              <a:defRPr b="1">
                <a:latin typeface="Calibri" panose="020F0502020204030204" pitchFamily="34" charset="0"/>
              </a:defRPr>
            </a:lvl1pPr>
          </a:lstStyle>
          <a:p>
            <a:r>
              <a:rPr lang="en-US"/>
              <a:t>Picture</a:t>
            </a:r>
          </a:p>
        </p:txBody>
      </p:sp>
      <p:sp>
        <p:nvSpPr>
          <p:cNvPr id="44" name="Picture Placeholder 36">
            <a:extLst>
              <a:ext uri="{FF2B5EF4-FFF2-40B4-BE49-F238E27FC236}">
                <a16:creationId xmlns:a16="http://schemas.microsoft.com/office/drawing/2014/main" id="{9EEC0270-3165-5240-9ADB-B78D9B961968}"/>
              </a:ext>
            </a:extLst>
          </p:cNvPr>
          <p:cNvSpPr>
            <a:spLocks noGrp="1"/>
          </p:cNvSpPr>
          <p:nvPr>
            <p:ph type="pic" sz="quarter" idx="146" hasCustomPrompt="1"/>
          </p:nvPr>
        </p:nvSpPr>
        <p:spPr>
          <a:xfrm>
            <a:off x="5525359" y="2884395"/>
            <a:ext cx="1555331" cy="544606"/>
          </a:xfrm>
          <a:prstGeom prst="rect">
            <a:avLst/>
          </a:prstGeom>
          <a:noFill/>
        </p:spPr>
        <p:txBody>
          <a:bodyPr tIns="0" bIns="0" anchor="ctr"/>
          <a:lstStyle>
            <a:lvl1pPr marL="0" indent="0" algn="ctr">
              <a:spcBef>
                <a:spcPts val="0"/>
              </a:spcBef>
              <a:buNone/>
              <a:defRPr b="1">
                <a:latin typeface="Calibri" panose="020F0502020204030204" pitchFamily="34" charset="0"/>
              </a:defRPr>
            </a:lvl1pPr>
          </a:lstStyle>
          <a:p>
            <a:r>
              <a:rPr lang="en-US"/>
              <a:t>Picture</a:t>
            </a:r>
          </a:p>
        </p:txBody>
      </p:sp>
      <p:sp>
        <p:nvSpPr>
          <p:cNvPr id="45" name="Picture Placeholder 36">
            <a:extLst>
              <a:ext uri="{FF2B5EF4-FFF2-40B4-BE49-F238E27FC236}">
                <a16:creationId xmlns:a16="http://schemas.microsoft.com/office/drawing/2014/main" id="{FE1E7F17-89F9-BC4C-A8C5-48869BE9E068}"/>
              </a:ext>
            </a:extLst>
          </p:cNvPr>
          <p:cNvSpPr>
            <a:spLocks noGrp="1"/>
          </p:cNvSpPr>
          <p:nvPr>
            <p:ph type="pic" sz="quarter" idx="147" hasCustomPrompt="1"/>
          </p:nvPr>
        </p:nvSpPr>
        <p:spPr>
          <a:xfrm>
            <a:off x="5525359" y="4067735"/>
            <a:ext cx="1555331" cy="544606"/>
          </a:xfrm>
          <a:prstGeom prst="rect">
            <a:avLst/>
          </a:prstGeom>
          <a:noFill/>
        </p:spPr>
        <p:txBody>
          <a:bodyPr tIns="0" bIns="0" anchor="ctr"/>
          <a:lstStyle>
            <a:lvl1pPr marL="0" indent="0" algn="ctr">
              <a:spcBef>
                <a:spcPts val="0"/>
              </a:spcBef>
              <a:buNone/>
              <a:defRPr b="1">
                <a:latin typeface="Calibri" panose="020F0502020204030204" pitchFamily="34" charset="0"/>
              </a:defRPr>
            </a:lvl1pPr>
          </a:lstStyle>
          <a:p>
            <a:r>
              <a:rPr lang="en-US"/>
              <a:t>Picture</a:t>
            </a:r>
          </a:p>
        </p:txBody>
      </p:sp>
      <p:sp>
        <p:nvSpPr>
          <p:cNvPr id="46" name="Picture Placeholder 36">
            <a:extLst>
              <a:ext uri="{FF2B5EF4-FFF2-40B4-BE49-F238E27FC236}">
                <a16:creationId xmlns:a16="http://schemas.microsoft.com/office/drawing/2014/main" id="{B46D3499-2D64-7940-9BD1-83D78A752AE6}"/>
              </a:ext>
            </a:extLst>
          </p:cNvPr>
          <p:cNvSpPr>
            <a:spLocks noGrp="1"/>
          </p:cNvSpPr>
          <p:nvPr>
            <p:ph type="pic" sz="quarter" idx="148" hasCustomPrompt="1"/>
          </p:nvPr>
        </p:nvSpPr>
        <p:spPr>
          <a:xfrm>
            <a:off x="7256194" y="1707777"/>
            <a:ext cx="1555331" cy="544606"/>
          </a:xfrm>
          <a:prstGeom prst="rect">
            <a:avLst/>
          </a:prstGeom>
          <a:noFill/>
        </p:spPr>
        <p:txBody>
          <a:bodyPr tIns="0" bIns="0" anchor="ctr"/>
          <a:lstStyle>
            <a:lvl1pPr marL="0" indent="0" algn="ctr">
              <a:spcBef>
                <a:spcPts val="0"/>
              </a:spcBef>
              <a:buNone/>
              <a:defRPr b="1">
                <a:latin typeface="Calibri" panose="020F0502020204030204" pitchFamily="34" charset="0"/>
              </a:defRPr>
            </a:lvl1pPr>
          </a:lstStyle>
          <a:p>
            <a:r>
              <a:rPr lang="en-US"/>
              <a:t>Picture</a:t>
            </a:r>
          </a:p>
        </p:txBody>
      </p:sp>
      <p:sp>
        <p:nvSpPr>
          <p:cNvPr id="47" name="Picture Placeholder 36">
            <a:extLst>
              <a:ext uri="{FF2B5EF4-FFF2-40B4-BE49-F238E27FC236}">
                <a16:creationId xmlns:a16="http://schemas.microsoft.com/office/drawing/2014/main" id="{773A24A6-497A-6F4C-9CDC-D106C468A76A}"/>
              </a:ext>
            </a:extLst>
          </p:cNvPr>
          <p:cNvSpPr>
            <a:spLocks noGrp="1"/>
          </p:cNvSpPr>
          <p:nvPr>
            <p:ph type="pic" sz="quarter" idx="149" hasCustomPrompt="1"/>
          </p:nvPr>
        </p:nvSpPr>
        <p:spPr>
          <a:xfrm>
            <a:off x="7256194" y="2884395"/>
            <a:ext cx="1555331" cy="544606"/>
          </a:xfrm>
          <a:prstGeom prst="rect">
            <a:avLst/>
          </a:prstGeom>
          <a:noFill/>
        </p:spPr>
        <p:txBody>
          <a:bodyPr tIns="0" bIns="0" anchor="ctr"/>
          <a:lstStyle>
            <a:lvl1pPr marL="0" indent="0" algn="ctr">
              <a:spcBef>
                <a:spcPts val="0"/>
              </a:spcBef>
              <a:buNone/>
              <a:defRPr b="1">
                <a:latin typeface="Calibri" panose="020F0502020204030204" pitchFamily="34" charset="0"/>
              </a:defRPr>
            </a:lvl1pPr>
          </a:lstStyle>
          <a:p>
            <a:r>
              <a:rPr lang="en-US"/>
              <a:t>Picture</a:t>
            </a:r>
          </a:p>
        </p:txBody>
      </p:sp>
      <p:sp>
        <p:nvSpPr>
          <p:cNvPr id="48" name="Picture Placeholder 36">
            <a:extLst>
              <a:ext uri="{FF2B5EF4-FFF2-40B4-BE49-F238E27FC236}">
                <a16:creationId xmlns:a16="http://schemas.microsoft.com/office/drawing/2014/main" id="{802E676D-A40B-C945-B36D-06DC83E71DA9}"/>
              </a:ext>
            </a:extLst>
          </p:cNvPr>
          <p:cNvSpPr>
            <a:spLocks noGrp="1"/>
          </p:cNvSpPr>
          <p:nvPr>
            <p:ph type="pic" sz="quarter" idx="150" hasCustomPrompt="1"/>
          </p:nvPr>
        </p:nvSpPr>
        <p:spPr>
          <a:xfrm>
            <a:off x="7256194" y="4067735"/>
            <a:ext cx="1555331" cy="544606"/>
          </a:xfrm>
          <a:prstGeom prst="rect">
            <a:avLst/>
          </a:prstGeom>
          <a:noFill/>
        </p:spPr>
        <p:txBody>
          <a:bodyPr tIns="0" bIns="0" anchor="ctr"/>
          <a:lstStyle>
            <a:lvl1pPr marL="0" indent="0" algn="ctr">
              <a:spcBef>
                <a:spcPts val="0"/>
              </a:spcBef>
              <a:buNone/>
              <a:defRPr b="1">
                <a:latin typeface="Calibri" panose="020F0502020204030204" pitchFamily="34" charset="0"/>
              </a:defRPr>
            </a:lvl1pPr>
          </a:lstStyle>
          <a:p>
            <a:r>
              <a:rPr lang="en-US"/>
              <a:t>Picture</a:t>
            </a:r>
          </a:p>
        </p:txBody>
      </p:sp>
      <p:sp>
        <p:nvSpPr>
          <p:cNvPr id="49" name="Text Placeholder 66">
            <a:extLst>
              <a:ext uri="{FF2B5EF4-FFF2-40B4-BE49-F238E27FC236}">
                <a16:creationId xmlns:a16="http://schemas.microsoft.com/office/drawing/2014/main" id="{6D7D73DC-A1CF-3345-8C1F-EBAA8677CFA8}"/>
              </a:ext>
            </a:extLst>
          </p:cNvPr>
          <p:cNvSpPr>
            <a:spLocks noGrp="1"/>
          </p:cNvSpPr>
          <p:nvPr>
            <p:ph type="body" sz="quarter" idx="153" hasCustomPrompt="1"/>
          </p:nvPr>
        </p:nvSpPr>
        <p:spPr>
          <a:xfrm>
            <a:off x="3794524" y="4619065"/>
            <a:ext cx="1555331" cy="470647"/>
          </a:xfrm>
          <a:noFill/>
        </p:spPr>
        <p:txBody>
          <a:bodyPr lIns="91440" rIns="91440"/>
          <a:lstStyle>
            <a:lvl1pPr marL="0" indent="0" algn="ctr">
              <a:lnSpc>
                <a:spcPct val="100000"/>
              </a:lnSpc>
              <a:spcBef>
                <a:spcPts val="0"/>
              </a:spcBef>
              <a:spcAft>
                <a:spcPts val="0"/>
              </a:spcAft>
              <a:buFontTx/>
              <a:buNone/>
              <a:defRPr sz="926">
                <a:solidFill>
                  <a:schemeClr val="accent1"/>
                </a:solidFill>
              </a:defRPr>
            </a:lvl1pPr>
          </a:lstStyle>
          <a:p>
            <a:r>
              <a:rPr lang="en-US"/>
              <a:t>Insert thirteenth client description</a:t>
            </a:r>
          </a:p>
        </p:txBody>
      </p:sp>
      <p:sp>
        <p:nvSpPr>
          <p:cNvPr id="50" name="Text Placeholder 69">
            <a:extLst>
              <a:ext uri="{FF2B5EF4-FFF2-40B4-BE49-F238E27FC236}">
                <a16:creationId xmlns:a16="http://schemas.microsoft.com/office/drawing/2014/main" id="{4507775F-B3CD-634B-8584-E391F32BE750}"/>
              </a:ext>
            </a:extLst>
          </p:cNvPr>
          <p:cNvSpPr>
            <a:spLocks noGrp="1"/>
          </p:cNvSpPr>
          <p:nvPr>
            <p:ph type="body" sz="quarter" idx="154" hasCustomPrompt="1"/>
          </p:nvPr>
        </p:nvSpPr>
        <p:spPr>
          <a:xfrm>
            <a:off x="5525359" y="4619065"/>
            <a:ext cx="1555331" cy="470647"/>
          </a:xfrm>
          <a:noFill/>
        </p:spPr>
        <p:txBody>
          <a:bodyPr lIns="91440" rIns="91440"/>
          <a:lstStyle>
            <a:lvl1pPr marL="0" indent="0" algn="ctr">
              <a:lnSpc>
                <a:spcPct val="100000"/>
              </a:lnSpc>
              <a:spcBef>
                <a:spcPts val="0"/>
              </a:spcBef>
              <a:spcAft>
                <a:spcPts val="0"/>
              </a:spcAft>
              <a:buNone/>
              <a:defRPr sz="926">
                <a:solidFill>
                  <a:schemeClr val="accent1"/>
                </a:solidFill>
              </a:defRPr>
            </a:lvl1pPr>
          </a:lstStyle>
          <a:p>
            <a:r>
              <a:rPr lang="en-US"/>
              <a:t>Insert fourteenth client description</a:t>
            </a:r>
          </a:p>
        </p:txBody>
      </p:sp>
      <p:sp>
        <p:nvSpPr>
          <p:cNvPr id="51" name="Text Placeholder 90">
            <a:extLst>
              <a:ext uri="{FF2B5EF4-FFF2-40B4-BE49-F238E27FC236}">
                <a16:creationId xmlns:a16="http://schemas.microsoft.com/office/drawing/2014/main" id="{4D33AE12-7167-AF4F-8D08-0B3047C6AB82}"/>
              </a:ext>
            </a:extLst>
          </p:cNvPr>
          <p:cNvSpPr>
            <a:spLocks noGrp="1"/>
          </p:cNvSpPr>
          <p:nvPr>
            <p:ph type="body" sz="quarter" idx="155" hasCustomPrompt="1"/>
          </p:nvPr>
        </p:nvSpPr>
        <p:spPr>
          <a:xfrm>
            <a:off x="7256194" y="4619065"/>
            <a:ext cx="1555331" cy="470647"/>
          </a:xfrm>
          <a:noFill/>
        </p:spPr>
        <p:txBody>
          <a:bodyPr lIns="91440" rIns="91440"/>
          <a:lstStyle>
            <a:lvl1pPr marL="0" indent="0" algn="ctr">
              <a:lnSpc>
                <a:spcPct val="100000"/>
              </a:lnSpc>
              <a:spcBef>
                <a:spcPts val="0"/>
              </a:spcBef>
              <a:spcAft>
                <a:spcPts val="0"/>
              </a:spcAft>
              <a:buNone/>
              <a:defRPr sz="926">
                <a:solidFill>
                  <a:schemeClr val="accent1"/>
                </a:solidFill>
              </a:defRPr>
            </a:lvl1pPr>
          </a:lstStyle>
          <a:p>
            <a:r>
              <a:rPr lang="en-US"/>
              <a:t>Insert fifteenth client description</a:t>
            </a:r>
          </a:p>
        </p:txBody>
      </p:sp>
      <p:sp>
        <p:nvSpPr>
          <p:cNvPr id="13" name="Text Placeholder 5">
            <a:extLst>
              <a:ext uri="{FF2B5EF4-FFF2-40B4-BE49-F238E27FC236}">
                <a16:creationId xmlns:a16="http://schemas.microsoft.com/office/drawing/2014/main" id="{0789D74A-9265-FD4E-94B0-122F1BDD72DF}"/>
              </a:ext>
            </a:extLst>
          </p:cNvPr>
          <p:cNvSpPr>
            <a:spLocks noGrp="1"/>
          </p:cNvSpPr>
          <p:nvPr>
            <p:ph type="body" sz="quarter" idx="14" hasCustomPrompt="1"/>
          </p:nvPr>
        </p:nvSpPr>
        <p:spPr>
          <a:xfrm>
            <a:off x="332854" y="2265830"/>
            <a:ext cx="1555331" cy="470647"/>
          </a:xfrm>
        </p:spPr>
        <p:txBody>
          <a:bodyPr lIns="91440" rIns="91440"/>
          <a:lstStyle>
            <a:lvl1pPr marL="0" indent="0" algn="ctr">
              <a:lnSpc>
                <a:spcPct val="100000"/>
              </a:lnSpc>
              <a:spcBef>
                <a:spcPts val="0"/>
              </a:spcBef>
              <a:spcAft>
                <a:spcPts val="0"/>
              </a:spcAft>
              <a:buNone/>
              <a:defRPr sz="926" b="0">
                <a:solidFill>
                  <a:schemeClr val="accent1"/>
                </a:solidFill>
              </a:defRPr>
            </a:lvl1pPr>
            <a:lvl5pPr marL="344929" indent="0">
              <a:buNone/>
              <a:defRPr/>
            </a:lvl5pPr>
          </a:lstStyle>
          <a:p>
            <a:pPr lvl="0"/>
            <a:r>
              <a:rPr lang="en-US"/>
              <a:t>Insert first client description</a:t>
            </a:r>
          </a:p>
        </p:txBody>
      </p:sp>
      <p:sp>
        <p:nvSpPr>
          <p:cNvPr id="69" name="Slide Number Placeholder 7">
            <a:extLst>
              <a:ext uri="{FF2B5EF4-FFF2-40B4-BE49-F238E27FC236}">
                <a16:creationId xmlns:a16="http://schemas.microsoft.com/office/drawing/2014/main" id="{FD21032A-C9E9-0D44-A67A-B53B030A3FFB}"/>
              </a:ext>
            </a:extLst>
          </p:cNvPr>
          <p:cNvSpPr>
            <a:spLocks noGrp="1"/>
          </p:cNvSpPr>
          <p:nvPr>
            <p:ph type="sldNum" sz="quarter" idx="4"/>
          </p:nvPr>
        </p:nvSpPr>
        <p:spPr>
          <a:xfrm>
            <a:off x="8538814" y="5125756"/>
            <a:ext cx="302594" cy="248771"/>
          </a:xfrm>
          <a:prstGeom prst="rect">
            <a:avLst/>
          </a:prstGeom>
        </p:spPr>
        <p:txBody>
          <a:bodyPr vert="horz" lIns="0" tIns="0" rIns="0" bIns="0" rtlCol="0" anchor="b" anchorCtr="0">
            <a:noAutofit/>
          </a:bodyPr>
          <a:lstStyle>
            <a:lvl1pPr algn="r">
              <a:defRPr sz="662">
                <a:solidFill>
                  <a:srgbClr val="58595B"/>
                </a:solidFill>
                <a:latin typeface="Calibri" panose="020F0502020204030204" pitchFamily="34" charset="0"/>
                <a:cs typeface="Calibri" panose="020F0502020204030204" pitchFamily="34" charset="0"/>
              </a:defRPr>
            </a:lvl1pPr>
          </a:lstStyle>
          <a:p>
            <a:fld id="{495CDFE8-06BB-8C4A-81DE-67EF32F50FC9}" type="slidenum">
              <a:rPr lang="en-US" smtClean="0"/>
              <a:pPr/>
              <a:t>‹N°›</a:t>
            </a:fld>
            <a:endParaRPr lang="en-US"/>
          </a:p>
        </p:txBody>
      </p:sp>
      <p:sp>
        <p:nvSpPr>
          <p:cNvPr id="70" name="Footer Placeholder 2">
            <a:extLst>
              <a:ext uri="{FF2B5EF4-FFF2-40B4-BE49-F238E27FC236}">
                <a16:creationId xmlns:a16="http://schemas.microsoft.com/office/drawing/2014/main" id="{AB822A7D-F8CE-9743-8DD1-37F44E28AFD3}"/>
              </a:ext>
            </a:extLst>
          </p:cNvPr>
          <p:cNvSpPr>
            <a:spLocks noGrp="1"/>
          </p:cNvSpPr>
          <p:nvPr>
            <p:ph type="ftr" sz="quarter" idx="3"/>
          </p:nvPr>
        </p:nvSpPr>
        <p:spPr>
          <a:xfrm>
            <a:off x="302594" y="5130928"/>
            <a:ext cx="8236220" cy="248771"/>
          </a:xfrm>
          <a:prstGeom prst="rect">
            <a:avLst/>
          </a:prstGeom>
        </p:spPr>
        <p:txBody>
          <a:bodyPr vert="horz" lIns="0" tIns="0" rIns="0" bIns="0" rtlCol="0" anchor="b"/>
          <a:lstStyle>
            <a:lvl1pPr algn="r">
              <a:defRPr lang="en-US" sz="794" b="1" kern="1200">
                <a:solidFill>
                  <a:srgbClr val="58595B"/>
                </a:solidFill>
                <a:latin typeface="Calibri" panose="020F0502020204030204" pitchFamily="34" charset="0"/>
                <a:ea typeface="+mn-ea"/>
                <a:cs typeface="Calibri" panose="020F0502020204030204" pitchFamily="34" charset="0"/>
              </a:defRPr>
            </a:lvl1pPr>
          </a:lstStyle>
          <a:p>
            <a:endParaRPr lang="en-US"/>
          </a:p>
        </p:txBody>
      </p:sp>
    </p:spTree>
    <p:extLst>
      <p:ext uri="{BB962C8B-B14F-4D97-AF65-F5344CB8AC3E}">
        <p14:creationId xmlns:p14="http://schemas.microsoft.com/office/powerpoint/2010/main" val="1490386473"/>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p:cSld name="20 Tombstones (5 x 4) w/ Subheader">
    <p:bg>
      <p:bgPr>
        <a:solidFill>
          <a:schemeClr val="bg1"/>
        </a:solidFill>
        <a:effectLst/>
      </p:bgPr>
    </p:bg>
    <p:spTree>
      <p:nvGrpSpPr>
        <p:cNvPr id="1" name=""/>
        <p:cNvGrpSpPr/>
        <p:nvPr/>
      </p:nvGrpSpPr>
      <p:grpSpPr>
        <a:xfrm>
          <a:off x="0" y="0"/>
          <a:ext cx="0" cy="0"/>
          <a:chOff x="0" y="0"/>
          <a:chExt cx="0" cy="0"/>
        </a:xfrm>
      </p:grpSpPr>
      <p:sp>
        <p:nvSpPr>
          <p:cNvPr id="133" name="Rectangle 3">
            <a:extLst>
              <a:ext uri="{FF2B5EF4-FFF2-40B4-BE49-F238E27FC236}">
                <a16:creationId xmlns:a16="http://schemas.microsoft.com/office/drawing/2014/main" id="{79662D63-D73D-A640-8B45-40FE59227467}"/>
              </a:ext>
            </a:extLst>
          </p:cNvPr>
          <p:cNvSpPr/>
          <p:nvPr/>
        </p:nvSpPr>
        <p:spPr>
          <a:xfrm>
            <a:off x="7238039" y="2576639"/>
            <a:ext cx="1591642" cy="766482"/>
          </a:xfrm>
          <a:prstGeom prst="rect">
            <a:avLst/>
          </a:prstGeom>
          <a:solidFill>
            <a:schemeClr val="bg1"/>
          </a:solidFill>
          <a:ln w="38100" cap="sq">
            <a:solidFill>
              <a:srgbClr val="CFD1D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65686" tIns="32843" rIns="65686" bIns="32843" rtlCol="0" anchor="ctr"/>
          <a:lstStyle/>
          <a:p>
            <a:pPr algn="ctr"/>
            <a:endParaRPr lang="en-US" sz="747">
              <a:latin typeface="Calibri" panose="020F0502020204030204" pitchFamily="34" charset="0"/>
            </a:endParaRPr>
          </a:p>
        </p:txBody>
      </p:sp>
      <p:sp>
        <p:nvSpPr>
          <p:cNvPr id="113" name="Rectangle 3">
            <a:extLst>
              <a:ext uri="{FF2B5EF4-FFF2-40B4-BE49-F238E27FC236}">
                <a16:creationId xmlns:a16="http://schemas.microsoft.com/office/drawing/2014/main" id="{6B2FE03F-1509-FF47-9BE1-A8EA095C21F0}"/>
              </a:ext>
            </a:extLst>
          </p:cNvPr>
          <p:cNvSpPr/>
          <p:nvPr/>
        </p:nvSpPr>
        <p:spPr>
          <a:xfrm>
            <a:off x="314698" y="1693612"/>
            <a:ext cx="1591642" cy="766482"/>
          </a:xfrm>
          <a:prstGeom prst="rect">
            <a:avLst/>
          </a:prstGeom>
          <a:solidFill>
            <a:schemeClr val="bg1"/>
          </a:solidFill>
          <a:ln w="38100" cap="sq">
            <a:solidFill>
              <a:srgbClr val="CFD1D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65686" tIns="32843" rIns="65686" bIns="32843" rtlCol="0" anchor="ctr"/>
          <a:lstStyle/>
          <a:p>
            <a:pPr algn="ctr"/>
            <a:endParaRPr lang="en-US" sz="747">
              <a:latin typeface="Calibri" panose="020F0502020204030204" pitchFamily="34" charset="0"/>
            </a:endParaRPr>
          </a:p>
        </p:txBody>
      </p:sp>
      <p:sp>
        <p:nvSpPr>
          <p:cNvPr id="114" name="Rectangle 3">
            <a:extLst>
              <a:ext uri="{FF2B5EF4-FFF2-40B4-BE49-F238E27FC236}">
                <a16:creationId xmlns:a16="http://schemas.microsoft.com/office/drawing/2014/main" id="{AD915E8F-89A9-F34D-BEB3-6F6B62BC23CE}"/>
              </a:ext>
            </a:extLst>
          </p:cNvPr>
          <p:cNvSpPr/>
          <p:nvPr/>
        </p:nvSpPr>
        <p:spPr>
          <a:xfrm>
            <a:off x="314698" y="2576639"/>
            <a:ext cx="1591642" cy="766482"/>
          </a:xfrm>
          <a:prstGeom prst="rect">
            <a:avLst/>
          </a:prstGeom>
          <a:solidFill>
            <a:schemeClr val="bg1"/>
          </a:solidFill>
          <a:ln w="38100" cap="sq">
            <a:solidFill>
              <a:srgbClr val="CFD1D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65686" tIns="32843" rIns="65686" bIns="32843" rtlCol="0" anchor="ctr"/>
          <a:lstStyle/>
          <a:p>
            <a:pPr algn="ctr"/>
            <a:endParaRPr lang="en-US" sz="747">
              <a:latin typeface="Calibri" panose="020F0502020204030204" pitchFamily="34" charset="0"/>
            </a:endParaRPr>
          </a:p>
        </p:txBody>
      </p:sp>
      <p:sp>
        <p:nvSpPr>
          <p:cNvPr id="115" name="Rectangle 3">
            <a:extLst>
              <a:ext uri="{FF2B5EF4-FFF2-40B4-BE49-F238E27FC236}">
                <a16:creationId xmlns:a16="http://schemas.microsoft.com/office/drawing/2014/main" id="{05AAFF26-DE6B-3B4D-BEB7-111328090CA5}"/>
              </a:ext>
            </a:extLst>
          </p:cNvPr>
          <p:cNvSpPr/>
          <p:nvPr/>
        </p:nvSpPr>
        <p:spPr>
          <a:xfrm>
            <a:off x="314698" y="3459668"/>
            <a:ext cx="1591642" cy="766482"/>
          </a:xfrm>
          <a:prstGeom prst="rect">
            <a:avLst/>
          </a:prstGeom>
          <a:solidFill>
            <a:schemeClr val="bg1"/>
          </a:solidFill>
          <a:ln w="38100" cap="sq">
            <a:solidFill>
              <a:srgbClr val="CFD1D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65686" tIns="32843" rIns="65686" bIns="32843" rtlCol="0" anchor="ctr"/>
          <a:lstStyle/>
          <a:p>
            <a:pPr algn="ctr"/>
            <a:endParaRPr lang="en-US" sz="747">
              <a:latin typeface="Calibri" panose="020F0502020204030204" pitchFamily="34" charset="0"/>
            </a:endParaRPr>
          </a:p>
        </p:txBody>
      </p:sp>
      <p:sp>
        <p:nvSpPr>
          <p:cNvPr id="116" name="Rectangle 3">
            <a:extLst>
              <a:ext uri="{FF2B5EF4-FFF2-40B4-BE49-F238E27FC236}">
                <a16:creationId xmlns:a16="http://schemas.microsoft.com/office/drawing/2014/main" id="{B17BBD20-A36A-F04D-A72D-98639F8A8BDF}"/>
              </a:ext>
            </a:extLst>
          </p:cNvPr>
          <p:cNvSpPr/>
          <p:nvPr/>
        </p:nvSpPr>
        <p:spPr>
          <a:xfrm>
            <a:off x="314698" y="4342697"/>
            <a:ext cx="1591642" cy="766482"/>
          </a:xfrm>
          <a:prstGeom prst="rect">
            <a:avLst/>
          </a:prstGeom>
          <a:solidFill>
            <a:schemeClr val="bg1"/>
          </a:solidFill>
          <a:ln w="38100" cap="sq">
            <a:solidFill>
              <a:srgbClr val="CFD1D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65686" tIns="32843" rIns="65686" bIns="32843" rtlCol="0" anchor="ctr"/>
          <a:lstStyle/>
          <a:p>
            <a:pPr algn="ctr"/>
            <a:endParaRPr lang="en-US" sz="747">
              <a:latin typeface="Calibri" panose="020F0502020204030204" pitchFamily="34" charset="0"/>
            </a:endParaRPr>
          </a:p>
        </p:txBody>
      </p:sp>
      <p:sp>
        <p:nvSpPr>
          <p:cNvPr id="117" name="Rectangle 3">
            <a:extLst>
              <a:ext uri="{FF2B5EF4-FFF2-40B4-BE49-F238E27FC236}">
                <a16:creationId xmlns:a16="http://schemas.microsoft.com/office/drawing/2014/main" id="{881BBEFB-0683-F947-B296-D9443960E5C5}"/>
              </a:ext>
            </a:extLst>
          </p:cNvPr>
          <p:cNvSpPr/>
          <p:nvPr/>
        </p:nvSpPr>
        <p:spPr>
          <a:xfrm>
            <a:off x="2045533" y="1693612"/>
            <a:ext cx="1591642" cy="766482"/>
          </a:xfrm>
          <a:prstGeom prst="rect">
            <a:avLst/>
          </a:prstGeom>
          <a:solidFill>
            <a:schemeClr val="bg1"/>
          </a:solidFill>
          <a:ln w="38100" cap="sq">
            <a:solidFill>
              <a:srgbClr val="CFD1D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65686" tIns="32843" rIns="65686" bIns="32843" rtlCol="0" anchor="ctr"/>
          <a:lstStyle/>
          <a:p>
            <a:pPr algn="ctr"/>
            <a:endParaRPr lang="en-US" sz="747">
              <a:latin typeface="Calibri" panose="020F0502020204030204" pitchFamily="34" charset="0"/>
            </a:endParaRPr>
          </a:p>
        </p:txBody>
      </p:sp>
      <p:sp>
        <p:nvSpPr>
          <p:cNvPr id="118" name="Rectangle 3">
            <a:extLst>
              <a:ext uri="{FF2B5EF4-FFF2-40B4-BE49-F238E27FC236}">
                <a16:creationId xmlns:a16="http://schemas.microsoft.com/office/drawing/2014/main" id="{61EFC2E9-F8E9-FA46-A67B-E91F3C2AB177}"/>
              </a:ext>
            </a:extLst>
          </p:cNvPr>
          <p:cNvSpPr/>
          <p:nvPr/>
        </p:nvSpPr>
        <p:spPr>
          <a:xfrm>
            <a:off x="2045533" y="2576639"/>
            <a:ext cx="1591642" cy="766482"/>
          </a:xfrm>
          <a:prstGeom prst="rect">
            <a:avLst/>
          </a:prstGeom>
          <a:solidFill>
            <a:schemeClr val="bg1"/>
          </a:solidFill>
          <a:ln w="38100" cap="sq">
            <a:solidFill>
              <a:srgbClr val="CFD1D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65686" tIns="32843" rIns="65686" bIns="32843" rtlCol="0" anchor="ctr"/>
          <a:lstStyle/>
          <a:p>
            <a:pPr algn="ctr"/>
            <a:endParaRPr lang="en-US" sz="747">
              <a:latin typeface="Calibri" panose="020F0502020204030204" pitchFamily="34" charset="0"/>
            </a:endParaRPr>
          </a:p>
        </p:txBody>
      </p:sp>
      <p:sp>
        <p:nvSpPr>
          <p:cNvPr id="119" name="Rectangle 3">
            <a:extLst>
              <a:ext uri="{FF2B5EF4-FFF2-40B4-BE49-F238E27FC236}">
                <a16:creationId xmlns:a16="http://schemas.microsoft.com/office/drawing/2014/main" id="{5D7F865D-2BEF-CC49-83B2-FCD035BCC384}"/>
              </a:ext>
            </a:extLst>
          </p:cNvPr>
          <p:cNvSpPr/>
          <p:nvPr/>
        </p:nvSpPr>
        <p:spPr>
          <a:xfrm>
            <a:off x="2045533" y="3459668"/>
            <a:ext cx="1591642" cy="766482"/>
          </a:xfrm>
          <a:prstGeom prst="rect">
            <a:avLst/>
          </a:prstGeom>
          <a:solidFill>
            <a:schemeClr val="bg1"/>
          </a:solidFill>
          <a:ln w="38100" cap="sq">
            <a:solidFill>
              <a:srgbClr val="CFD1D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65686" tIns="32843" rIns="65686" bIns="32843" rtlCol="0" anchor="ctr"/>
          <a:lstStyle/>
          <a:p>
            <a:pPr algn="ctr"/>
            <a:endParaRPr lang="en-US" sz="747">
              <a:latin typeface="Calibri" panose="020F0502020204030204" pitchFamily="34" charset="0"/>
            </a:endParaRPr>
          </a:p>
        </p:txBody>
      </p:sp>
      <p:sp>
        <p:nvSpPr>
          <p:cNvPr id="120" name="Rectangle 3">
            <a:extLst>
              <a:ext uri="{FF2B5EF4-FFF2-40B4-BE49-F238E27FC236}">
                <a16:creationId xmlns:a16="http://schemas.microsoft.com/office/drawing/2014/main" id="{1A791D05-3535-3F46-816B-66D2AF38A76F}"/>
              </a:ext>
            </a:extLst>
          </p:cNvPr>
          <p:cNvSpPr/>
          <p:nvPr/>
        </p:nvSpPr>
        <p:spPr>
          <a:xfrm>
            <a:off x="2045533" y="4342697"/>
            <a:ext cx="1591642" cy="766482"/>
          </a:xfrm>
          <a:prstGeom prst="rect">
            <a:avLst/>
          </a:prstGeom>
          <a:solidFill>
            <a:schemeClr val="bg1"/>
          </a:solidFill>
          <a:ln w="38100" cap="sq">
            <a:solidFill>
              <a:srgbClr val="CFD1D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65686" tIns="32843" rIns="65686" bIns="32843" rtlCol="0" anchor="ctr"/>
          <a:lstStyle/>
          <a:p>
            <a:pPr algn="ctr"/>
            <a:endParaRPr lang="en-US" sz="747">
              <a:latin typeface="Calibri" panose="020F0502020204030204" pitchFamily="34" charset="0"/>
            </a:endParaRPr>
          </a:p>
        </p:txBody>
      </p:sp>
      <p:sp>
        <p:nvSpPr>
          <p:cNvPr id="121" name="Rectangle 3">
            <a:extLst>
              <a:ext uri="{FF2B5EF4-FFF2-40B4-BE49-F238E27FC236}">
                <a16:creationId xmlns:a16="http://schemas.microsoft.com/office/drawing/2014/main" id="{1954C261-220B-FB48-8B0C-B257F2EF651E}"/>
              </a:ext>
            </a:extLst>
          </p:cNvPr>
          <p:cNvSpPr/>
          <p:nvPr/>
        </p:nvSpPr>
        <p:spPr>
          <a:xfrm>
            <a:off x="3776369" y="1693612"/>
            <a:ext cx="1591642" cy="766482"/>
          </a:xfrm>
          <a:prstGeom prst="rect">
            <a:avLst/>
          </a:prstGeom>
          <a:solidFill>
            <a:schemeClr val="bg1"/>
          </a:solidFill>
          <a:ln w="38100" cap="sq">
            <a:solidFill>
              <a:srgbClr val="CFD1D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65686" tIns="32843" rIns="65686" bIns="32843" rtlCol="0" anchor="ctr"/>
          <a:lstStyle/>
          <a:p>
            <a:pPr algn="ctr"/>
            <a:endParaRPr lang="en-US" sz="747">
              <a:latin typeface="Calibri" panose="020F0502020204030204" pitchFamily="34" charset="0"/>
            </a:endParaRPr>
          </a:p>
        </p:txBody>
      </p:sp>
      <p:sp>
        <p:nvSpPr>
          <p:cNvPr id="122" name="Rectangle 3">
            <a:extLst>
              <a:ext uri="{FF2B5EF4-FFF2-40B4-BE49-F238E27FC236}">
                <a16:creationId xmlns:a16="http://schemas.microsoft.com/office/drawing/2014/main" id="{73845AEE-80E9-614A-8F61-1B08D7030F0C}"/>
              </a:ext>
            </a:extLst>
          </p:cNvPr>
          <p:cNvSpPr/>
          <p:nvPr/>
        </p:nvSpPr>
        <p:spPr>
          <a:xfrm>
            <a:off x="3776369" y="2576639"/>
            <a:ext cx="1591642" cy="766482"/>
          </a:xfrm>
          <a:prstGeom prst="rect">
            <a:avLst/>
          </a:prstGeom>
          <a:solidFill>
            <a:schemeClr val="bg1"/>
          </a:solidFill>
          <a:ln w="38100" cap="sq">
            <a:solidFill>
              <a:srgbClr val="CFD1D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65686" tIns="32843" rIns="65686" bIns="32843" rtlCol="0" anchor="ctr"/>
          <a:lstStyle/>
          <a:p>
            <a:pPr algn="ctr"/>
            <a:endParaRPr lang="en-US" sz="747">
              <a:latin typeface="Calibri" panose="020F0502020204030204" pitchFamily="34" charset="0"/>
            </a:endParaRPr>
          </a:p>
        </p:txBody>
      </p:sp>
      <p:sp>
        <p:nvSpPr>
          <p:cNvPr id="123" name="Rectangle 3">
            <a:extLst>
              <a:ext uri="{FF2B5EF4-FFF2-40B4-BE49-F238E27FC236}">
                <a16:creationId xmlns:a16="http://schemas.microsoft.com/office/drawing/2014/main" id="{67E82FFB-4150-3145-9656-205D6A83FF6C}"/>
              </a:ext>
            </a:extLst>
          </p:cNvPr>
          <p:cNvSpPr/>
          <p:nvPr/>
        </p:nvSpPr>
        <p:spPr>
          <a:xfrm>
            <a:off x="3776369" y="3459668"/>
            <a:ext cx="1591642" cy="766482"/>
          </a:xfrm>
          <a:prstGeom prst="rect">
            <a:avLst/>
          </a:prstGeom>
          <a:solidFill>
            <a:schemeClr val="bg1"/>
          </a:solidFill>
          <a:ln w="38100" cap="sq">
            <a:solidFill>
              <a:srgbClr val="CFD1D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65686" tIns="32843" rIns="65686" bIns="32843" rtlCol="0" anchor="ctr"/>
          <a:lstStyle/>
          <a:p>
            <a:pPr algn="ctr"/>
            <a:endParaRPr lang="en-US" sz="747">
              <a:latin typeface="Calibri" panose="020F0502020204030204" pitchFamily="34" charset="0"/>
            </a:endParaRPr>
          </a:p>
        </p:txBody>
      </p:sp>
      <p:sp>
        <p:nvSpPr>
          <p:cNvPr id="124" name="Rectangle 3">
            <a:extLst>
              <a:ext uri="{FF2B5EF4-FFF2-40B4-BE49-F238E27FC236}">
                <a16:creationId xmlns:a16="http://schemas.microsoft.com/office/drawing/2014/main" id="{AB48BA64-08ED-A742-9CEA-A591F3477632}"/>
              </a:ext>
            </a:extLst>
          </p:cNvPr>
          <p:cNvSpPr/>
          <p:nvPr/>
        </p:nvSpPr>
        <p:spPr>
          <a:xfrm>
            <a:off x="3776369" y="4342697"/>
            <a:ext cx="1591642" cy="766482"/>
          </a:xfrm>
          <a:prstGeom prst="rect">
            <a:avLst/>
          </a:prstGeom>
          <a:solidFill>
            <a:schemeClr val="bg1"/>
          </a:solidFill>
          <a:ln w="38100" cap="sq">
            <a:solidFill>
              <a:srgbClr val="CFD1D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65686" tIns="32843" rIns="65686" bIns="32843" rtlCol="0" anchor="ctr"/>
          <a:lstStyle/>
          <a:p>
            <a:pPr algn="ctr"/>
            <a:endParaRPr lang="en-US" sz="747">
              <a:latin typeface="Calibri" panose="020F0502020204030204" pitchFamily="34" charset="0"/>
            </a:endParaRPr>
          </a:p>
        </p:txBody>
      </p:sp>
      <p:sp>
        <p:nvSpPr>
          <p:cNvPr id="125" name="Rectangle 3">
            <a:extLst>
              <a:ext uri="{FF2B5EF4-FFF2-40B4-BE49-F238E27FC236}">
                <a16:creationId xmlns:a16="http://schemas.microsoft.com/office/drawing/2014/main" id="{FA6551D1-C8C5-D047-B075-6B7B67B0D0B4}"/>
              </a:ext>
            </a:extLst>
          </p:cNvPr>
          <p:cNvSpPr/>
          <p:nvPr/>
        </p:nvSpPr>
        <p:spPr>
          <a:xfrm>
            <a:off x="5507204" y="1693612"/>
            <a:ext cx="1591642" cy="766482"/>
          </a:xfrm>
          <a:prstGeom prst="rect">
            <a:avLst/>
          </a:prstGeom>
          <a:solidFill>
            <a:schemeClr val="bg1"/>
          </a:solidFill>
          <a:ln w="38100" cap="sq">
            <a:solidFill>
              <a:srgbClr val="CFD1D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65686" tIns="32843" rIns="65686" bIns="32843" rtlCol="0" anchor="ctr"/>
          <a:lstStyle/>
          <a:p>
            <a:pPr algn="ctr"/>
            <a:endParaRPr lang="en-US" sz="747">
              <a:latin typeface="Calibri" panose="020F0502020204030204" pitchFamily="34" charset="0"/>
            </a:endParaRPr>
          </a:p>
        </p:txBody>
      </p:sp>
      <p:sp>
        <p:nvSpPr>
          <p:cNvPr id="126" name="Rectangle 3">
            <a:extLst>
              <a:ext uri="{FF2B5EF4-FFF2-40B4-BE49-F238E27FC236}">
                <a16:creationId xmlns:a16="http://schemas.microsoft.com/office/drawing/2014/main" id="{A7E3D3EB-1CDA-8449-B9C6-B2B82292A454}"/>
              </a:ext>
            </a:extLst>
          </p:cNvPr>
          <p:cNvSpPr/>
          <p:nvPr/>
        </p:nvSpPr>
        <p:spPr>
          <a:xfrm>
            <a:off x="5507204" y="2576639"/>
            <a:ext cx="1591642" cy="766482"/>
          </a:xfrm>
          <a:prstGeom prst="rect">
            <a:avLst/>
          </a:prstGeom>
          <a:solidFill>
            <a:schemeClr val="bg1"/>
          </a:solidFill>
          <a:ln w="38100" cap="sq">
            <a:solidFill>
              <a:srgbClr val="CFD1D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65686" tIns="32843" rIns="65686" bIns="32843" rtlCol="0" anchor="ctr"/>
          <a:lstStyle/>
          <a:p>
            <a:pPr algn="ctr"/>
            <a:endParaRPr lang="en-US" sz="747">
              <a:latin typeface="Calibri" panose="020F0502020204030204" pitchFamily="34" charset="0"/>
            </a:endParaRPr>
          </a:p>
        </p:txBody>
      </p:sp>
      <p:sp>
        <p:nvSpPr>
          <p:cNvPr id="127" name="Rectangle 3">
            <a:extLst>
              <a:ext uri="{FF2B5EF4-FFF2-40B4-BE49-F238E27FC236}">
                <a16:creationId xmlns:a16="http://schemas.microsoft.com/office/drawing/2014/main" id="{CFFE3984-1C41-E242-A0AE-A24966410978}"/>
              </a:ext>
            </a:extLst>
          </p:cNvPr>
          <p:cNvSpPr/>
          <p:nvPr/>
        </p:nvSpPr>
        <p:spPr>
          <a:xfrm>
            <a:off x="5507204" y="3459668"/>
            <a:ext cx="1591642" cy="766482"/>
          </a:xfrm>
          <a:prstGeom prst="rect">
            <a:avLst/>
          </a:prstGeom>
          <a:solidFill>
            <a:schemeClr val="bg1"/>
          </a:solidFill>
          <a:ln w="38100" cap="sq">
            <a:solidFill>
              <a:srgbClr val="CFD1D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65686" tIns="32843" rIns="65686" bIns="32843" rtlCol="0" anchor="ctr"/>
          <a:lstStyle/>
          <a:p>
            <a:pPr algn="ctr"/>
            <a:endParaRPr lang="en-US" sz="747">
              <a:latin typeface="Calibri" panose="020F0502020204030204" pitchFamily="34" charset="0"/>
            </a:endParaRPr>
          </a:p>
        </p:txBody>
      </p:sp>
      <p:sp>
        <p:nvSpPr>
          <p:cNvPr id="128" name="Rectangle 3">
            <a:extLst>
              <a:ext uri="{FF2B5EF4-FFF2-40B4-BE49-F238E27FC236}">
                <a16:creationId xmlns:a16="http://schemas.microsoft.com/office/drawing/2014/main" id="{DD227078-0B1E-344D-88C4-D54C7F42FCE2}"/>
              </a:ext>
            </a:extLst>
          </p:cNvPr>
          <p:cNvSpPr/>
          <p:nvPr/>
        </p:nvSpPr>
        <p:spPr>
          <a:xfrm>
            <a:off x="5507204" y="4342697"/>
            <a:ext cx="1591642" cy="766482"/>
          </a:xfrm>
          <a:prstGeom prst="rect">
            <a:avLst/>
          </a:prstGeom>
          <a:solidFill>
            <a:schemeClr val="bg1"/>
          </a:solidFill>
          <a:ln w="38100" cap="sq">
            <a:solidFill>
              <a:srgbClr val="CFD1D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65686" tIns="32843" rIns="65686" bIns="32843" rtlCol="0" anchor="ctr"/>
          <a:lstStyle/>
          <a:p>
            <a:pPr algn="ctr"/>
            <a:endParaRPr lang="en-US" sz="747">
              <a:latin typeface="Calibri" panose="020F0502020204030204" pitchFamily="34" charset="0"/>
            </a:endParaRPr>
          </a:p>
        </p:txBody>
      </p:sp>
      <p:sp>
        <p:nvSpPr>
          <p:cNvPr id="129" name="Rectangle 3">
            <a:extLst>
              <a:ext uri="{FF2B5EF4-FFF2-40B4-BE49-F238E27FC236}">
                <a16:creationId xmlns:a16="http://schemas.microsoft.com/office/drawing/2014/main" id="{50F3F337-44F5-534A-9C9D-6530FFB804E1}"/>
              </a:ext>
            </a:extLst>
          </p:cNvPr>
          <p:cNvSpPr/>
          <p:nvPr/>
        </p:nvSpPr>
        <p:spPr>
          <a:xfrm>
            <a:off x="7238039" y="1693612"/>
            <a:ext cx="1591642" cy="766482"/>
          </a:xfrm>
          <a:prstGeom prst="rect">
            <a:avLst/>
          </a:prstGeom>
          <a:solidFill>
            <a:schemeClr val="bg1"/>
          </a:solidFill>
          <a:ln w="38100" cap="sq">
            <a:solidFill>
              <a:srgbClr val="CFD1D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65686" tIns="32843" rIns="65686" bIns="32843" rtlCol="0" anchor="ctr"/>
          <a:lstStyle/>
          <a:p>
            <a:pPr algn="ctr"/>
            <a:endParaRPr lang="en-US" sz="747">
              <a:latin typeface="Calibri" panose="020F0502020204030204" pitchFamily="34" charset="0"/>
            </a:endParaRPr>
          </a:p>
        </p:txBody>
      </p:sp>
      <p:sp>
        <p:nvSpPr>
          <p:cNvPr id="131" name="Rectangle 3">
            <a:extLst>
              <a:ext uri="{FF2B5EF4-FFF2-40B4-BE49-F238E27FC236}">
                <a16:creationId xmlns:a16="http://schemas.microsoft.com/office/drawing/2014/main" id="{804ACB16-8173-9642-ABFB-EB605EE5BF60}"/>
              </a:ext>
            </a:extLst>
          </p:cNvPr>
          <p:cNvSpPr/>
          <p:nvPr/>
        </p:nvSpPr>
        <p:spPr>
          <a:xfrm>
            <a:off x="7238039" y="3459668"/>
            <a:ext cx="1591642" cy="766482"/>
          </a:xfrm>
          <a:prstGeom prst="rect">
            <a:avLst/>
          </a:prstGeom>
          <a:solidFill>
            <a:schemeClr val="bg1"/>
          </a:solidFill>
          <a:ln w="38100" cap="sq">
            <a:solidFill>
              <a:srgbClr val="CFD1D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65686" tIns="32843" rIns="65686" bIns="32843" rtlCol="0" anchor="ctr"/>
          <a:lstStyle/>
          <a:p>
            <a:pPr algn="ctr"/>
            <a:endParaRPr lang="en-US" sz="747">
              <a:latin typeface="Calibri" panose="020F0502020204030204" pitchFamily="34" charset="0"/>
            </a:endParaRPr>
          </a:p>
        </p:txBody>
      </p:sp>
      <p:sp>
        <p:nvSpPr>
          <p:cNvPr id="132" name="Rectangle 3">
            <a:extLst>
              <a:ext uri="{FF2B5EF4-FFF2-40B4-BE49-F238E27FC236}">
                <a16:creationId xmlns:a16="http://schemas.microsoft.com/office/drawing/2014/main" id="{EE6D62A9-300B-F243-BB24-66C7DD5DD19C}"/>
              </a:ext>
            </a:extLst>
          </p:cNvPr>
          <p:cNvSpPr/>
          <p:nvPr/>
        </p:nvSpPr>
        <p:spPr>
          <a:xfrm>
            <a:off x="7238039" y="4342697"/>
            <a:ext cx="1591642" cy="766482"/>
          </a:xfrm>
          <a:prstGeom prst="rect">
            <a:avLst/>
          </a:prstGeom>
          <a:solidFill>
            <a:schemeClr val="bg1"/>
          </a:solidFill>
          <a:ln w="38100" cap="sq">
            <a:solidFill>
              <a:srgbClr val="CFD1D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65686" tIns="32843" rIns="65686" bIns="32843" rtlCol="0" anchor="ctr"/>
          <a:lstStyle/>
          <a:p>
            <a:pPr algn="ctr"/>
            <a:endParaRPr lang="en-US" sz="747">
              <a:latin typeface="Calibri" panose="020F0502020204030204" pitchFamily="34" charset="0"/>
            </a:endParaRPr>
          </a:p>
        </p:txBody>
      </p:sp>
      <p:sp>
        <p:nvSpPr>
          <p:cNvPr id="4" name="Title 3">
            <a:extLst>
              <a:ext uri="{FF2B5EF4-FFF2-40B4-BE49-F238E27FC236}">
                <a16:creationId xmlns:a16="http://schemas.microsoft.com/office/drawing/2014/main" id="{A569CEEF-7AC9-E040-BAD6-2F938095C3E3}"/>
              </a:ext>
            </a:extLst>
          </p:cNvPr>
          <p:cNvSpPr>
            <a:spLocks noGrp="1"/>
          </p:cNvSpPr>
          <p:nvPr>
            <p:ph type="title" hasCustomPrompt="1"/>
          </p:nvPr>
        </p:nvSpPr>
        <p:spPr/>
        <p:txBody>
          <a:bodyPr/>
          <a:lstStyle>
            <a:lvl1pPr>
              <a:defRPr/>
            </a:lvl1pPr>
          </a:lstStyle>
          <a:p>
            <a:r>
              <a:rPr lang="en-US"/>
              <a:t>Page Title</a:t>
            </a:r>
          </a:p>
        </p:txBody>
      </p:sp>
      <p:sp>
        <p:nvSpPr>
          <p:cNvPr id="73" name="Text Placeholder 5">
            <a:extLst>
              <a:ext uri="{FF2B5EF4-FFF2-40B4-BE49-F238E27FC236}">
                <a16:creationId xmlns:a16="http://schemas.microsoft.com/office/drawing/2014/main" id="{A1F910A2-B06D-0B4C-85D9-186553B30E1E}"/>
              </a:ext>
            </a:extLst>
          </p:cNvPr>
          <p:cNvSpPr>
            <a:spLocks noGrp="1"/>
          </p:cNvSpPr>
          <p:nvPr>
            <p:ph type="body" sz="quarter" idx="36" hasCustomPrompt="1"/>
          </p:nvPr>
        </p:nvSpPr>
        <p:spPr>
          <a:xfrm>
            <a:off x="302594" y="1109382"/>
            <a:ext cx="8539191" cy="403412"/>
          </a:xfrm>
          <a:prstGeom prst="rect">
            <a:avLst/>
          </a:prstGeom>
        </p:spPr>
        <p:txBody>
          <a:bodyPr lIns="0" rIns="0" anchor="t">
            <a:noAutofit/>
          </a:bodyPr>
          <a:lstStyle>
            <a:lvl1pPr marL="0" indent="0" algn="l">
              <a:lnSpc>
                <a:spcPct val="100000"/>
              </a:lnSpc>
              <a:spcBef>
                <a:spcPts val="0"/>
              </a:spcBef>
              <a:spcAft>
                <a:spcPts val="0"/>
              </a:spcAft>
              <a:buNone/>
              <a:defRPr sz="1191" b="1" baseline="0">
                <a:solidFill>
                  <a:schemeClr val="accent1"/>
                </a:solidFill>
                <a:latin typeface="Calibri" panose="020F0502020204030204" pitchFamily="34" charset="0"/>
              </a:defRPr>
            </a:lvl1pPr>
            <a:lvl2pPr marL="0" indent="0">
              <a:defRPr/>
            </a:lvl2pPr>
            <a:lvl3pPr marL="0" indent="0">
              <a:defRPr/>
            </a:lvl3pPr>
            <a:lvl4pPr marL="0" indent="0">
              <a:defRPr/>
            </a:lvl4pPr>
            <a:lvl5pPr marL="0" indent="0">
              <a:defRPr/>
            </a:lvl5pPr>
          </a:lstStyle>
          <a:p>
            <a:pPr lvl="0"/>
            <a:r>
              <a:rPr lang="en-US" err="1"/>
              <a:t>Subheader</a:t>
            </a:r>
            <a:endParaRPr lang="en-US"/>
          </a:p>
        </p:txBody>
      </p:sp>
      <p:sp>
        <p:nvSpPr>
          <p:cNvPr id="74" name="Text Placeholder 17">
            <a:extLst>
              <a:ext uri="{FF2B5EF4-FFF2-40B4-BE49-F238E27FC236}">
                <a16:creationId xmlns:a16="http://schemas.microsoft.com/office/drawing/2014/main" id="{8F989D6E-A789-DA47-BB40-875907BAA2D7}"/>
              </a:ext>
            </a:extLst>
          </p:cNvPr>
          <p:cNvSpPr>
            <a:spLocks noGrp="1"/>
          </p:cNvSpPr>
          <p:nvPr>
            <p:ph type="body" sz="quarter" idx="83" hasCustomPrompt="1"/>
          </p:nvPr>
        </p:nvSpPr>
        <p:spPr>
          <a:xfrm>
            <a:off x="2063689" y="2104465"/>
            <a:ext cx="1555331" cy="336177"/>
          </a:xfrm>
          <a:prstGeom prst="rect">
            <a:avLst/>
          </a:prstGeom>
        </p:spPr>
        <p:txBody>
          <a:bodyPr lIns="91440" rIns="91440">
            <a:noAutofit/>
          </a:bodyPr>
          <a:lstStyle>
            <a:lvl1pPr marL="0" marR="0" indent="0" algn="ctr" defTabSz="86693" rtl="0" eaLnBrk="1" fontAlgn="auto" latinLnBrk="0" hangingPunct="1">
              <a:lnSpc>
                <a:spcPct val="100000"/>
              </a:lnSpc>
              <a:spcBef>
                <a:spcPts val="0"/>
              </a:spcBef>
              <a:spcAft>
                <a:spcPts val="0"/>
              </a:spcAft>
              <a:buClr>
                <a:schemeClr val="tx1">
                  <a:lumMod val="50000"/>
                  <a:lumOff val="50000"/>
                </a:schemeClr>
              </a:buClr>
              <a:buSzPct val="100000"/>
              <a:buFont typeface="Helvetica" pitchFamily="2" charset="0"/>
              <a:buNone/>
              <a:tabLst/>
              <a:defRPr sz="926" baseline="0">
                <a:solidFill>
                  <a:schemeClr val="accent1"/>
                </a:solidFill>
                <a:latin typeface="Calibri" panose="020F0502020204030204" pitchFamily="34" charset="0"/>
              </a:defRPr>
            </a:lvl1pPr>
            <a:lvl2pPr marL="0" indent="0">
              <a:defRPr/>
            </a:lvl2pPr>
            <a:lvl3pPr marL="0" indent="0">
              <a:defRPr/>
            </a:lvl3pPr>
            <a:lvl4pPr marL="0" indent="0">
              <a:defRPr/>
            </a:lvl4pPr>
            <a:lvl5pPr marL="0" indent="0">
              <a:defRPr/>
            </a:lvl5pPr>
          </a:lstStyle>
          <a:p>
            <a:pPr marL="0" marR="0" lvl="0" indent="0" algn="ctr" defTabSz="86693" rtl="0" eaLnBrk="1" fontAlgn="auto" latinLnBrk="0" hangingPunct="1">
              <a:lnSpc>
                <a:spcPct val="100000"/>
              </a:lnSpc>
              <a:spcBef>
                <a:spcPts val="0"/>
              </a:spcBef>
              <a:spcAft>
                <a:spcPts val="407"/>
              </a:spcAft>
              <a:buClr>
                <a:schemeClr val="tx1">
                  <a:lumMod val="50000"/>
                  <a:lumOff val="50000"/>
                </a:schemeClr>
              </a:buClr>
              <a:buSzPct val="100000"/>
              <a:buFont typeface="Helvetica" pitchFamily="2" charset="0"/>
              <a:buNone/>
              <a:tabLst/>
              <a:defRPr/>
            </a:pPr>
            <a:r>
              <a:rPr lang="en-US"/>
              <a:t>Insert second client description</a:t>
            </a:r>
          </a:p>
        </p:txBody>
      </p:sp>
      <p:sp>
        <p:nvSpPr>
          <p:cNvPr id="75" name="Text Placeholder 29">
            <a:extLst>
              <a:ext uri="{FF2B5EF4-FFF2-40B4-BE49-F238E27FC236}">
                <a16:creationId xmlns:a16="http://schemas.microsoft.com/office/drawing/2014/main" id="{BCC190CC-F203-2F42-A571-7A25E4A1FCF7}"/>
              </a:ext>
            </a:extLst>
          </p:cNvPr>
          <p:cNvSpPr>
            <a:spLocks noGrp="1"/>
          </p:cNvSpPr>
          <p:nvPr>
            <p:ph type="body" sz="quarter" idx="91" hasCustomPrompt="1"/>
          </p:nvPr>
        </p:nvSpPr>
        <p:spPr>
          <a:xfrm>
            <a:off x="3794524" y="2104465"/>
            <a:ext cx="1555331" cy="336177"/>
          </a:xfrm>
          <a:prstGeom prst="rect">
            <a:avLst/>
          </a:prstGeom>
        </p:spPr>
        <p:txBody>
          <a:bodyPr lIns="91440" rIns="91440">
            <a:noAutofit/>
          </a:bodyPr>
          <a:lstStyle>
            <a:lvl1pPr marL="0" marR="0" indent="0" algn="ctr" defTabSz="86693" rtl="0" eaLnBrk="1" fontAlgn="auto" latinLnBrk="0" hangingPunct="1">
              <a:lnSpc>
                <a:spcPct val="100000"/>
              </a:lnSpc>
              <a:spcBef>
                <a:spcPts val="0"/>
              </a:spcBef>
              <a:spcAft>
                <a:spcPts val="0"/>
              </a:spcAft>
              <a:buClr>
                <a:schemeClr val="tx1">
                  <a:lumMod val="50000"/>
                  <a:lumOff val="50000"/>
                </a:schemeClr>
              </a:buClr>
              <a:buSzPct val="100000"/>
              <a:buFont typeface="Helvetica" pitchFamily="2" charset="0"/>
              <a:buNone/>
              <a:tabLst/>
              <a:defRPr sz="926" baseline="0">
                <a:solidFill>
                  <a:schemeClr val="accent1"/>
                </a:solidFill>
                <a:latin typeface="Calibri" panose="020F0502020204030204" pitchFamily="34" charset="0"/>
              </a:defRPr>
            </a:lvl1pPr>
            <a:lvl2pPr marL="0" indent="0">
              <a:defRPr/>
            </a:lvl2pPr>
            <a:lvl3pPr marL="0" indent="0">
              <a:defRPr/>
            </a:lvl3pPr>
            <a:lvl4pPr marL="0" indent="0">
              <a:defRPr/>
            </a:lvl4pPr>
            <a:lvl5pPr marL="0" indent="0">
              <a:defRPr/>
            </a:lvl5pPr>
          </a:lstStyle>
          <a:p>
            <a:pPr marL="0" marR="0" lvl="0" indent="0" algn="ctr" defTabSz="86693" rtl="0" eaLnBrk="1" fontAlgn="auto" latinLnBrk="0" hangingPunct="1">
              <a:lnSpc>
                <a:spcPct val="100000"/>
              </a:lnSpc>
              <a:spcBef>
                <a:spcPts val="0"/>
              </a:spcBef>
              <a:spcAft>
                <a:spcPts val="407"/>
              </a:spcAft>
              <a:buClr>
                <a:schemeClr val="tx1">
                  <a:lumMod val="50000"/>
                  <a:lumOff val="50000"/>
                </a:schemeClr>
              </a:buClr>
              <a:buSzPct val="100000"/>
              <a:buFont typeface="Helvetica" pitchFamily="2" charset="0"/>
              <a:buNone/>
              <a:tabLst/>
              <a:defRPr/>
            </a:pPr>
            <a:r>
              <a:rPr lang="en-US"/>
              <a:t>Insert third client description</a:t>
            </a:r>
          </a:p>
        </p:txBody>
      </p:sp>
      <p:sp>
        <p:nvSpPr>
          <p:cNvPr id="76" name="Text Placeholder 41">
            <a:extLst>
              <a:ext uri="{FF2B5EF4-FFF2-40B4-BE49-F238E27FC236}">
                <a16:creationId xmlns:a16="http://schemas.microsoft.com/office/drawing/2014/main" id="{81888721-0568-4241-B40D-95392E2DFD02}"/>
              </a:ext>
            </a:extLst>
          </p:cNvPr>
          <p:cNvSpPr>
            <a:spLocks noGrp="1"/>
          </p:cNvSpPr>
          <p:nvPr>
            <p:ph type="body" sz="quarter" idx="99" hasCustomPrompt="1"/>
          </p:nvPr>
        </p:nvSpPr>
        <p:spPr>
          <a:xfrm>
            <a:off x="5525359" y="2991971"/>
            <a:ext cx="1555331" cy="336177"/>
          </a:xfrm>
          <a:prstGeom prst="rect">
            <a:avLst/>
          </a:prstGeom>
        </p:spPr>
        <p:txBody>
          <a:bodyPr lIns="91440" rIns="91440">
            <a:noAutofit/>
          </a:bodyPr>
          <a:lstStyle>
            <a:lvl1pPr marL="0" marR="0" indent="0" algn="ctr" defTabSz="86693" rtl="0" eaLnBrk="1" fontAlgn="auto" latinLnBrk="0" hangingPunct="1">
              <a:lnSpc>
                <a:spcPct val="100000"/>
              </a:lnSpc>
              <a:spcBef>
                <a:spcPts val="0"/>
              </a:spcBef>
              <a:spcAft>
                <a:spcPts val="0"/>
              </a:spcAft>
              <a:buClr>
                <a:schemeClr val="tx1">
                  <a:lumMod val="50000"/>
                  <a:lumOff val="50000"/>
                </a:schemeClr>
              </a:buClr>
              <a:buSzPct val="100000"/>
              <a:buFont typeface="Helvetica" pitchFamily="2" charset="0"/>
              <a:buNone/>
              <a:tabLst/>
              <a:defRPr sz="926" baseline="0">
                <a:solidFill>
                  <a:schemeClr val="accent1"/>
                </a:solidFill>
                <a:latin typeface="Calibri" panose="020F0502020204030204" pitchFamily="34" charset="0"/>
              </a:defRPr>
            </a:lvl1pPr>
            <a:lvl2pPr marL="0" indent="0">
              <a:defRPr/>
            </a:lvl2pPr>
            <a:lvl3pPr marL="0" indent="0">
              <a:defRPr/>
            </a:lvl3pPr>
            <a:lvl4pPr marL="0" indent="0">
              <a:defRPr/>
            </a:lvl4pPr>
            <a:lvl5pPr marL="0" indent="0">
              <a:defRPr/>
            </a:lvl5pPr>
          </a:lstStyle>
          <a:p>
            <a:pPr marL="0" marR="0" lvl="0" indent="0" algn="ctr" defTabSz="86693" rtl="0" eaLnBrk="1" fontAlgn="auto" latinLnBrk="0" hangingPunct="1">
              <a:lnSpc>
                <a:spcPct val="100000"/>
              </a:lnSpc>
              <a:spcBef>
                <a:spcPts val="0"/>
              </a:spcBef>
              <a:spcAft>
                <a:spcPts val="407"/>
              </a:spcAft>
              <a:buClr>
                <a:schemeClr val="tx1">
                  <a:lumMod val="50000"/>
                  <a:lumOff val="50000"/>
                </a:schemeClr>
              </a:buClr>
              <a:buSzPct val="100000"/>
              <a:buFont typeface="Helvetica" pitchFamily="2" charset="0"/>
              <a:buNone/>
              <a:tabLst/>
              <a:defRPr/>
            </a:pPr>
            <a:r>
              <a:rPr lang="en-US"/>
              <a:t>Insert ninth client description</a:t>
            </a:r>
          </a:p>
        </p:txBody>
      </p:sp>
      <p:sp>
        <p:nvSpPr>
          <p:cNvPr id="77" name="Text Placeholder 53">
            <a:extLst>
              <a:ext uri="{FF2B5EF4-FFF2-40B4-BE49-F238E27FC236}">
                <a16:creationId xmlns:a16="http://schemas.microsoft.com/office/drawing/2014/main" id="{C1A7CB7E-C7EF-5E4C-8399-A17E0F8BA8F2}"/>
              </a:ext>
            </a:extLst>
          </p:cNvPr>
          <p:cNvSpPr>
            <a:spLocks noGrp="1"/>
          </p:cNvSpPr>
          <p:nvPr>
            <p:ph type="body" sz="quarter" idx="107" hasCustomPrompt="1"/>
          </p:nvPr>
        </p:nvSpPr>
        <p:spPr>
          <a:xfrm>
            <a:off x="3794524" y="3872752"/>
            <a:ext cx="1555331" cy="336177"/>
          </a:xfrm>
          <a:prstGeom prst="rect">
            <a:avLst/>
          </a:prstGeom>
        </p:spPr>
        <p:txBody>
          <a:bodyPr lIns="91440" rIns="91440">
            <a:noAutofit/>
          </a:bodyPr>
          <a:lstStyle>
            <a:lvl1pPr marL="0" marR="0" indent="0" algn="ctr" defTabSz="86693" rtl="0" eaLnBrk="1" fontAlgn="auto" latinLnBrk="0" hangingPunct="1">
              <a:lnSpc>
                <a:spcPct val="100000"/>
              </a:lnSpc>
              <a:spcBef>
                <a:spcPts val="0"/>
              </a:spcBef>
              <a:spcAft>
                <a:spcPts val="0"/>
              </a:spcAft>
              <a:buClr>
                <a:schemeClr val="tx1">
                  <a:lumMod val="50000"/>
                  <a:lumOff val="50000"/>
                </a:schemeClr>
              </a:buClr>
              <a:buSzPct val="100000"/>
              <a:buFont typeface="Helvetica" pitchFamily="2" charset="0"/>
              <a:buNone/>
              <a:tabLst/>
              <a:defRPr sz="926" baseline="0">
                <a:solidFill>
                  <a:schemeClr val="accent1"/>
                </a:solidFill>
                <a:latin typeface="Calibri" panose="020F0502020204030204" pitchFamily="34" charset="0"/>
              </a:defRPr>
            </a:lvl1pPr>
            <a:lvl2pPr marL="0" indent="0">
              <a:defRPr/>
            </a:lvl2pPr>
            <a:lvl3pPr marL="0" indent="0">
              <a:defRPr/>
            </a:lvl3pPr>
            <a:lvl4pPr marL="0" indent="0">
              <a:defRPr/>
            </a:lvl4pPr>
            <a:lvl5pPr marL="0" indent="0">
              <a:defRPr/>
            </a:lvl5pPr>
          </a:lstStyle>
          <a:p>
            <a:pPr marL="0" marR="0" lvl="0" indent="0" algn="ctr" defTabSz="86693" rtl="0" eaLnBrk="1" fontAlgn="auto" latinLnBrk="0" hangingPunct="1">
              <a:lnSpc>
                <a:spcPct val="100000"/>
              </a:lnSpc>
              <a:spcBef>
                <a:spcPts val="0"/>
              </a:spcBef>
              <a:spcAft>
                <a:spcPts val="407"/>
              </a:spcAft>
              <a:buClr>
                <a:schemeClr val="tx1">
                  <a:lumMod val="50000"/>
                  <a:lumOff val="50000"/>
                </a:schemeClr>
              </a:buClr>
              <a:buSzPct val="100000"/>
              <a:buFont typeface="Helvetica" pitchFamily="2" charset="0"/>
              <a:buNone/>
              <a:tabLst/>
              <a:defRPr/>
            </a:pPr>
            <a:r>
              <a:rPr lang="en-US"/>
              <a:t>Insert thirteenth client description</a:t>
            </a:r>
          </a:p>
        </p:txBody>
      </p:sp>
      <p:sp>
        <p:nvSpPr>
          <p:cNvPr id="78" name="Picture Placeholder 36">
            <a:extLst>
              <a:ext uri="{FF2B5EF4-FFF2-40B4-BE49-F238E27FC236}">
                <a16:creationId xmlns:a16="http://schemas.microsoft.com/office/drawing/2014/main" id="{FFDF46FA-9F30-5E41-8F9B-2DEBCD1BB556}"/>
              </a:ext>
            </a:extLst>
          </p:cNvPr>
          <p:cNvSpPr>
            <a:spLocks noGrp="1"/>
          </p:cNvSpPr>
          <p:nvPr>
            <p:ph type="pic" sz="quarter" idx="114" hasCustomPrompt="1"/>
          </p:nvPr>
        </p:nvSpPr>
        <p:spPr>
          <a:xfrm>
            <a:off x="332854" y="1707777"/>
            <a:ext cx="1555331" cy="369794"/>
          </a:xfrm>
          <a:prstGeom prst="rect">
            <a:avLst/>
          </a:prstGeom>
          <a:noFill/>
        </p:spPr>
        <p:txBody>
          <a:bodyPr tIns="0" bIns="0" anchor="ctr"/>
          <a:lstStyle>
            <a:lvl1pPr marL="0" marR="0" indent="0" algn="ctr" defTabSz="86693" rtl="0" eaLnBrk="1" fontAlgn="auto" latinLnBrk="0" hangingPunct="1">
              <a:lnSpc>
                <a:spcPct val="100000"/>
              </a:lnSpc>
              <a:spcBef>
                <a:spcPts val="0"/>
              </a:spcBef>
              <a:spcAft>
                <a:spcPts val="0"/>
              </a:spcAft>
              <a:buClrTx/>
              <a:buSzTx/>
              <a:buFontTx/>
              <a:buNone/>
              <a:tabLst/>
              <a:defRPr b="1">
                <a:latin typeface="Calibri" panose="020F0502020204030204" pitchFamily="34" charset="0"/>
              </a:defRPr>
            </a:lvl1pPr>
          </a:lstStyle>
          <a:p>
            <a:r>
              <a:rPr lang="en-US"/>
              <a:t>Picture</a:t>
            </a:r>
          </a:p>
        </p:txBody>
      </p:sp>
      <p:sp>
        <p:nvSpPr>
          <p:cNvPr id="79" name="Picture Placeholder 36">
            <a:extLst>
              <a:ext uri="{FF2B5EF4-FFF2-40B4-BE49-F238E27FC236}">
                <a16:creationId xmlns:a16="http://schemas.microsoft.com/office/drawing/2014/main" id="{BC21F59B-553C-6944-845A-9542384CD5AE}"/>
              </a:ext>
            </a:extLst>
          </p:cNvPr>
          <p:cNvSpPr>
            <a:spLocks noGrp="1"/>
          </p:cNvSpPr>
          <p:nvPr>
            <p:ph type="pic" sz="quarter" idx="115" hasCustomPrompt="1"/>
          </p:nvPr>
        </p:nvSpPr>
        <p:spPr>
          <a:xfrm>
            <a:off x="332854" y="2595283"/>
            <a:ext cx="1555331" cy="369794"/>
          </a:xfrm>
          <a:prstGeom prst="rect">
            <a:avLst/>
          </a:prstGeom>
          <a:noFill/>
        </p:spPr>
        <p:txBody>
          <a:bodyPr tIns="0" bIns="0" anchor="ctr"/>
          <a:lstStyle>
            <a:lvl1pPr marL="0" indent="0" algn="ctr">
              <a:spcBef>
                <a:spcPts val="0"/>
              </a:spcBef>
              <a:buNone/>
              <a:defRPr b="1">
                <a:latin typeface="Calibri" panose="020F0502020204030204" pitchFamily="34" charset="0"/>
              </a:defRPr>
            </a:lvl1pPr>
          </a:lstStyle>
          <a:p>
            <a:r>
              <a:rPr lang="en-US"/>
              <a:t>Picture</a:t>
            </a:r>
          </a:p>
        </p:txBody>
      </p:sp>
      <p:sp>
        <p:nvSpPr>
          <p:cNvPr id="80" name="Picture Placeholder 36">
            <a:extLst>
              <a:ext uri="{FF2B5EF4-FFF2-40B4-BE49-F238E27FC236}">
                <a16:creationId xmlns:a16="http://schemas.microsoft.com/office/drawing/2014/main" id="{C74F04A7-5F4E-AD4D-A060-81E52C5BD92D}"/>
              </a:ext>
            </a:extLst>
          </p:cNvPr>
          <p:cNvSpPr>
            <a:spLocks noGrp="1"/>
          </p:cNvSpPr>
          <p:nvPr>
            <p:ph type="pic" sz="quarter" idx="116" hasCustomPrompt="1"/>
          </p:nvPr>
        </p:nvSpPr>
        <p:spPr>
          <a:xfrm>
            <a:off x="332854" y="3476066"/>
            <a:ext cx="1555331" cy="369794"/>
          </a:xfrm>
          <a:prstGeom prst="rect">
            <a:avLst/>
          </a:prstGeom>
          <a:noFill/>
        </p:spPr>
        <p:txBody>
          <a:bodyPr tIns="0" bIns="0" anchor="ctr"/>
          <a:lstStyle>
            <a:lvl1pPr marL="0" indent="0" algn="ctr">
              <a:spcBef>
                <a:spcPts val="0"/>
              </a:spcBef>
              <a:buNone/>
              <a:defRPr b="1">
                <a:latin typeface="Calibri" panose="020F0502020204030204" pitchFamily="34" charset="0"/>
              </a:defRPr>
            </a:lvl1pPr>
          </a:lstStyle>
          <a:p>
            <a:r>
              <a:rPr lang="en-US"/>
              <a:t>Picture</a:t>
            </a:r>
          </a:p>
        </p:txBody>
      </p:sp>
      <p:sp>
        <p:nvSpPr>
          <p:cNvPr id="81" name="Picture Placeholder 36">
            <a:extLst>
              <a:ext uri="{FF2B5EF4-FFF2-40B4-BE49-F238E27FC236}">
                <a16:creationId xmlns:a16="http://schemas.microsoft.com/office/drawing/2014/main" id="{06D1838B-647F-9F4C-9F59-D186E8527907}"/>
              </a:ext>
            </a:extLst>
          </p:cNvPr>
          <p:cNvSpPr>
            <a:spLocks noGrp="1"/>
          </p:cNvSpPr>
          <p:nvPr>
            <p:ph type="pic" sz="quarter" idx="117" hasCustomPrompt="1"/>
          </p:nvPr>
        </p:nvSpPr>
        <p:spPr>
          <a:xfrm>
            <a:off x="2063689" y="1707777"/>
            <a:ext cx="1555331" cy="369794"/>
          </a:xfrm>
          <a:prstGeom prst="rect">
            <a:avLst/>
          </a:prstGeom>
          <a:noFill/>
        </p:spPr>
        <p:txBody>
          <a:bodyPr tIns="0" bIns="0" anchor="ctr"/>
          <a:lstStyle>
            <a:lvl1pPr marL="0" marR="0" indent="0" algn="ctr" defTabSz="86693" rtl="0" eaLnBrk="1" fontAlgn="auto" latinLnBrk="0" hangingPunct="1">
              <a:lnSpc>
                <a:spcPct val="100000"/>
              </a:lnSpc>
              <a:spcBef>
                <a:spcPts val="0"/>
              </a:spcBef>
              <a:spcAft>
                <a:spcPts val="0"/>
              </a:spcAft>
              <a:buClrTx/>
              <a:buSzTx/>
              <a:buFontTx/>
              <a:buNone/>
              <a:tabLst/>
              <a:defRPr b="1">
                <a:latin typeface="Calibri" panose="020F0502020204030204" pitchFamily="34" charset="0"/>
              </a:defRPr>
            </a:lvl1pPr>
          </a:lstStyle>
          <a:p>
            <a:r>
              <a:rPr lang="en-US"/>
              <a:t>Picture</a:t>
            </a:r>
          </a:p>
        </p:txBody>
      </p:sp>
      <p:sp>
        <p:nvSpPr>
          <p:cNvPr id="82" name="Picture Placeholder 36">
            <a:extLst>
              <a:ext uri="{FF2B5EF4-FFF2-40B4-BE49-F238E27FC236}">
                <a16:creationId xmlns:a16="http://schemas.microsoft.com/office/drawing/2014/main" id="{3ECBD3FD-7C5A-544A-9EF3-9A11404EA122}"/>
              </a:ext>
            </a:extLst>
          </p:cNvPr>
          <p:cNvSpPr>
            <a:spLocks noGrp="1"/>
          </p:cNvSpPr>
          <p:nvPr>
            <p:ph type="pic" sz="quarter" idx="118" hasCustomPrompt="1"/>
          </p:nvPr>
        </p:nvSpPr>
        <p:spPr>
          <a:xfrm>
            <a:off x="2063689" y="2595283"/>
            <a:ext cx="1555331" cy="369794"/>
          </a:xfrm>
          <a:prstGeom prst="rect">
            <a:avLst/>
          </a:prstGeom>
          <a:noFill/>
        </p:spPr>
        <p:txBody>
          <a:bodyPr tIns="0" bIns="0" anchor="ctr"/>
          <a:lstStyle>
            <a:lvl1pPr marL="0" indent="0" algn="ctr">
              <a:spcBef>
                <a:spcPts val="0"/>
              </a:spcBef>
              <a:buNone/>
              <a:defRPr b="1">
                <a:latin typeface="Calibri" panose="020F0502020204030204" pitchFamily="34" charset="0"/>
              </a:defRPr>
            </a:lvl1pPr>
          </a:lstStyle>
          <a:p>
            <a:r>
              <a:rPr lang="en-US"/>
              <a:t>Picture</a:t>
            </a:r>
          </a:p>
        </p:txBody>
      </p:sp>
      <p:sp>
        <p:nvSpPr>
          <p:cNvPr id="83" name="Picture Placeholder 36">
            <a:extLst>
              <a:ext uri="{FF2B5EF4-FFF2-40B4-BE49-F238E27FC236}">
                <a16:creationId xmlns:a16="http://schemas.microsoft.com/office/drawing/2014/main" id="{099A5C02-40A7-3840-BAA2-98C20CC8184D}"/>
              </a:ext>
            </a:extLst>
          </p:cNvPr>
          <p:cNvSpPr>
            <a:spLocks noGrp="1"/>
          </p:cNvSpPr>
          <p:nvPr>
            <p:ph type="pic" sz="quarter" idx="119" hasCustomPrompt="1"/>
          </p:nvPr>
        </p:nvSpPr>
        <p:spPr>
          <a:xfrm>
            <a:off x="2063689" y="3476066"/>
            <a:ext cx="1555331" cy="369794"/>
          </a:xfrm>
          <a:prstGeom prst="rect">
            <a:avLst/>
          </a:prstGeom>
          <a:noFill/>
        </p:spPr>
        <p:txBody>
          <a:bodyPr tIns="0" bIns="0" anchor="ctr"/>
          <a:lstStyle>
            <a:lvl1pPr marL="0" indent="0" algn="ctr">
              <a:spcBef>
                <a:spcPts val="0"/>
              </a:spcBef>
              <a:buNone/>
              <a:defRPr b="1">
                <a:latin typeface="Calibri" panose="020F0502020204030204" pitchFamily="34" charset="0"/>
              </a:defRPr>
            </a:lvl1pPr>
          </a:lstStyle>
          <a:p>
            <a:r>
              <a:rPr lang="en-US"/>
              <a:t>Picture</a:t>
            </a:r>
          </a:p>
        </p:txBody>
      </p:sp>
      <p:sp>
        <p:nvSpPr>
          <p:cNvPr id="84" name="Picture Placeholder 36">
            <a:extLst>
              <a:ext uri="{FF2B5EF4-FFF2-40B4-BE49-F238E27FC236}">
                <a16:creationId xmlns:a16="http://schemas.microsoft.com/office/drawing/2014/main" id="{3FAF2E14-7C94-6D44-AEF9-4CAAAEC3277B}"/>
              </a:ext>
            </a:extLst>
          </p:cNvPr>
          <p:cNvSpPr>
            <a:spLocks noGrp="1"/>
          </p:cNvSpPr>
          <p:nvPr>
            <p:ph type="pic" sz="quarter" idx="120" hasCustomPrompt="1"/>
          </p:nvPr>
        </p:nvSpPr>
        <p:spPr>
          <a:xfrm>
            <a:off x="3794524" y="1707777"/>
            <a:ext cx="1555331" cy="369794"/>
          </a:xfrm>
          <a:prstGeom prst="rect">
            <a:avLst/>
          </a:prstGeom>
          <a:noFill/>
        </p:spPr>
        <p:txBody>
          <a:bodyPr tIns="0" bIns="0" anchor="ctr"/>
          <a:lstStyle>
            <a:lvl1pPr marL="0" indent="0" algn="ctr">
              <a:spcBef>
                <a:spcPts val="0"/>
              </a:spcBef>
              <a:buNone/>
              <a:defRPr b="1">
                <a:latin typeface="Calibri" panose="020F0502020204030204" pitchFamily="34" charset="0"/>
              </a:defRPr>
            </a:lvl1pPr>
          </a:lstStyle>
          <a:p>
            <a:r>
              <a:rPr lang="en-US"/>
              <a:t>Picture</a:t>
            </a:r>
          </a:p>
        </p:txBody>
      </p:sp>
      <p:sp>
        <p:nvSpPr>
          <p:cNvPr id="85" name="Picture Placeholder 36">
            <a:extLst>
              <a:ext uri="{FF2B5EF4-FFF2-40B4-BE49-F238E27FC236}">
                <a16:creationId xmlns:a16="http://schemas.microsoft.com/office/drawing/2014/main" id="{C152EB47-1B77-9D42-ACAC-0D5690E7A84A}"/>
              </a:ext>
            </a:extLst>
          </p:cNvPr>
          <p:cNvSpPr>
            <a:spLocks noGrp="1"/>
          </p:cNvSpPr>
          <p:nvPr>
            <p:ph type="pic" sz="quarter" idx="121" hasCustomPrompt="1"/>
          </p:nvPr>
        </p:nvSpPr>
        <p:spPr>
          <a:xfrm>
            <a:off x="3794524" y="2595283"/>
            <a:ext cx="1555331" cy="369794"/>
          </a:xfrm>
          <a:prstGeom prst="rect">
            <a:avLst/>
          </a:prstGeom>
          <a:noFill/>
        </p:spPr>
        <p:txBody>
          <a:bodyPr tIns="0" bIns="0" anchor="ctr"/>
          <a:lstStyle>
            <a:lvl1pPr marL="0" indent="0" algn="ctr">
              <a:spcBef>
                <a:spcPts val="0"/>
              </a:spcBef>
              <a:buNone/>
              <a:defRPr b="1">
                <a:latin typeface="Calibri" panose="020F0502020204030204" pitchFamily="34" charset="0"/>
              </a:defRPr>
            </a:lvl1pPr>
          </a:lstStyle>
          <a:p>
            <a:r>
              <a:rPr lang="en-US"/>
              <a:t>Picture</a:t>
            </a:r>
          </a:p>
        </p:txBody>
      </p:sp>
      <p:sp>
        <p:nvSpPr>
          <p:cNvPr id="86" name="Picture Placeholder 36">
            <a:extLst>
              <a:ext uri="{FF2B5EF4-FFF2-40B4-BE49-F238E27FC236}">
                <a16:creationId xmlns:a16="http://schemas.microsoft.com/office/drawing/2014/main" id="{E0150539-3309-D040-9F17-4F9E0F0BA6C6}"/>
              </a:ext>
            </a:extLst>
          </p:cNvPr>
          <p:cNvSpPr>
            <a:spLocks noGrp="1"/>
          </p:cNvSpPr>
          <p:nvPr>
            <p:ph type="pic" sz="quarter" idx="122" hasCustomPrompt="1"/>
          </p:nvPr>
        </p:nvSpPr>
        <p:spPr>
          <a:xfrm>
            <a:off x="3794524" y="3476066"/>
            <a:ext cx="1555331" cy="369794"/>
          </a:xfrm>
          <a:prstGeom prst="rect">
            <a:avLst/>
          </a:prstGeom>
          <a:noFill/>
        </p:spPr>
        <p:txBody>
          <a:bodyPr tIns="0" bIns="0" anchor="ctr"/>
          <a:lstStyle>
            <a:lvl1pPr marL="0" indent="0" algn="ctr">
              <a:spcBef>
                <a:spcPts val="0"/>
              </a:spcBef>
              <a:buNone/>
              <a:defRPr b="1">
                <a:latin typeface="Calibri" panose="020F0502020204030204" pitchFamily="34" charset="0"/>
              </a:defRPr>
            </a:lvl1pPr>
          </a:lstStyle>
          <a:p>
            <a:r>
              <a:rPr lang="en-US"/>
              <a:t>Picture</a:t>
            </a:r>
          </a:p>
        </p:txBody>
      </p:sp>
      <p:sp>
        <p:nvSpPr>
          <p:cNvPr id="87" name="Picture Placeholder 36">
            <a:extLst>
              <a:ext uri="{FF2B5EF4-FFF2-40B4-BE49-F238E27FC236}">
                <a16:creationId xmlns:a16="http://schemas.microsoft.com/office/drawing/2014/main" id="{A1EB0BC0-48CF-7246-88D7-8715D4624CBF}"/>
              </a:ext>
            </a:extLst>
          </p:cNvPr>
          <p:cNvSpPr>
            <a:spLocks noGrp="1"/>
          </p:cNvSpPr>
          <p:nvPr>
            <p:ph type="pic" sz="quarter" idx="124" hasCustomPrompt="1"/>
          </p:nvPr>
        </p:nvSpPr>
        <p:spPr>
          <a:xfrm>
            <a:off x="5525359" y="1707777"/>
            <a:ext cx="1555331" cy="369794"/>
          </a:xfrm>
          <a:prstGeom prst="rect">
            <a:avLst/>
          </a:prstGeom>
          <a:noFill/>
        </p:spPr>
        <p:txBody>
          <a:bodyPr tIns="0" bIns="0" anchor="ctr"/>
          <a:lstStyle>
            <a:lvl1pPr marL="0" indent="0" algn="ctr">
              <a:spcBef>
                <a:spcPts val="0"/>
              </a:spcBef>
              <a:buNone/>
              <a:defRPr b="1">
                <a:latin typeface="Calibri" panose="020F0502020204030204" pitchFamily="34" charset="0"/>
              </a:defRPr>
            </a:lvl1pPr>
          </a:lstStyle>
          <a:p>
            <a:r>
              <a:rPr lang="en-US"/>
              <a:t>Picture</a:t>
            </a:r>
          </a:p>
        </p:txBody>
      </p:sp>
      <p:sp>
        <p:nvSpPr>
          <p:cNvPr id="88" name="Picture Placeholder 36">
            <a:extLst>
              <a:ext uri="{FF2B5EF4-FFF2-40B4-BE49-F238E27FC236}">
                <a16:creationId xmlns:a16="http://schemas.microsoft.com/office/drawing/2014/main" id="{C337F41E-5748-AC46-9DFD-80693059CBDB}"/>
              </a:ext>
            </a:extLst>
          </p:cNvPr>
          <p:cNvSpPr>
            <a:spLocks noGrp="1"/>
          </p:cNvSpPr>
          <p:nvPr>
            <p:ph type="pic" sz="quarter" idx="126" hasCustomPrompt="1"/>
          </p:nvPr>
        </p:nvSpPr>
        <p:spPr>
          <a:xfrm>
            <a:off x="5525359" y="2595283"/>
            <a:ext cx="1555331" cy="369794"/>
          </a:xfrm>
          <a:prstGeom prst="rect">
            <a:avLst/>
          </a:prstGeom>
          <a:noFill/>
        </p:spPr>
        <p:txBody>
          <a:bodyPr tIns="0" bIns="0" anchor="ctr"/>
          <a:lstStyle>
            <a:lvl1pPr marL="0" indent="0" algn="ctr">
              <a:spcBef>
                <a:spcPts val="0"/>
              </a:spcBef>
              <a:buNone/>
              <a:defRPr b="1">
                <a:latin typeface="Calibri" panose="020F0502020204030204" pitchFamily="34" charset="0"/>
              </a:defRPr>
            </a:lvl1pPr>
          </a:lstStyle>
          <a:p>
            <a:r>
              <a:rPr lang="en-US"/>
              <a:t>Picture</a:t>
            </a:r>
          </a:p>
        </p:txBody>
      </p:sp>
      <p:sp>
        <p:nvSpPr>
          <p:cNvPr id="89" name="Picture Placeholder 36">
            <a:extLst>
              <a:ext uri="{FF2B5EF4-FFF2-40B4-BE49-F238E27FC236}">
                <a16:creationId xmlns:a16="http://schemas.microsoft.com/office/drawing/2014/main" id="{C41AC5E2-94AB-B448-B462-C0E4FFADCF4A}"/>
              </a:ext>
            </a:extLst>
          </p:cNvPr>
          <p:cNvSpPr>
            <a:spLocks noGrp="1"/>
          </p:cNvSpPr>
          <p:nvPr>
            <p:ph type="pic" sz="quarter" idx="128" hasCustomPrompt="1"/>
          </p:nvPr>
        </p:nvSpPr>
        <p:spPr>
          <a:xfrm>
            <a:off x="5525359" y="3476066"/>
            <a:ext cx="1555331" cy="369794"/>
          </a:xfrm>
          <a:prstGeom prst="rect">
            <a:avLst/>
          </a:prstGeom>
          <a:noFill/>
        </p:spPr>
        <p:txBody>
          <a:bodyPr tIns="0" bIns="0" anchor="ctr"/>
          <a:lstStyle>
            <a:lvl1pPr marL="0" indent="0" algn="ctr">
              <a:spcBef>
                <a:spcPts val="0"/>
              </a:spcBef>
              <a:buNone/>
              <a:defRPr b="1">
                <a:latin typeface="Calibri" panose="020F0502020204030204" pitchFamily="34" charset="0"/>
              </a:defRPr>
            </a:lvl1pPr>
          </a:lstStyle>
          <a:p>
            <a:r>
              <a:rPr lang="en-US"/>
              <a:t>Picture</a:t>
            </a:r>
          </a:p>
        </p:txBody>
      </p:sp>
      <p:sp>
        <p:nvSpPr>
          <p:cNvPr id="90" name="Picture Placeholder 36">
            <a:extLst>
              <a:ext uri="{FF2B5EF4-FFF2-40B4-BE49-F238E27FC236}">
                <a16:creationId xmlns:a16="http://schemas.microsoft.com/office/drawing/2014/main" id="{7865B782-64F2-3041-A0A7-D9D31624A9B6}"/>
              </a:ext>
            </a:extLst>
          </p:cNvPr>
          <p:cNvSpPr>
            <a:spLocks noGrp="1"/>
          </p:cNvSpPr>
          <p:nvPr>
            <p:ph type="pic" sz="quarter" idx="130" hasCustomPrompt="1"/>
          </p:nvPr>
        </p:nvSpPr>
        <p:spPr>
          <a:xfrm>
            <a:off x="7256194" y="1707777"/>
            <a:ext cx="1555331" cy="369794"/>
          </a:xfrm>
          <a:prstGeom prst="rect">
            <a:avLst/>
          </a:prstGeom>
          <a:noFill/>
        </p:spPr>
        <p:txBody>
          <a:bodyPr tIns="0" bIns="0" anchor="ctr"/>
          <a:lstStyle>
            <a:lvl1pPr marL="0" indent="0" algn="ctr">
              <a:spcBef>
                <a:spcPts val="0"/>
              </a:spcBef>
              <a:buNone/>
              <a:defRPr b="1">
                <a:latin typeface="Calibri" panose="020F0502020204030204" pitchFamily="34" charset="0"/>
              </a:defRPr>
            </a:lvl1pPr>
          </a:lstStyle>
          <a:p>
            <a:r>
              <a:rPr lang="en-US"/>
              <a:t>Picture</a:t>
            </a:r>
          </a:p>
        </p:txBody>
      </p:sp>
      <p:sp>
        <p:nvSpPr>
          <p:cNvPr id="91" name="Picture Placeholder 36">
            <a:extLst>
              <a:ext uri="{FF2B5EF4-FFF2-40B4-BE49-F238E27FC236}">
                <a16:creationId xmlns:a16="http://schemas.microsoft.com/office/drawing/2014/main" id="{B6E2BAC0-641F-A049-85EF-63AFE57F9D8A}"/>
              </a:ext>
            </a:extLst>
          </p:cNvPr>
          <p:cNvSpPr>
            <a:spLocks noGrp="1"/>
          </p:cNvSpPr>
          <p:nvPr>
            <p:ph type="pic" sz="quarter" idx="132" hasCustomPrompt="1"/>
          </p:nvPr>
        </p:nvSpPr>
        <p:spPr>
          <a:xfrm>
            <a:off x="7256194" y="2595283"/>
            <a:ext cx="1555331" cy="369794"/>
          </a:xfrm>
          <a:prstGeom prst="rect">
            <a:avLst/>
          </a:prstGeom>
          <a:noFill/>
        </p:spPr>
        <p:txBody>
          <a:bodyPr tIns="0" bIns="0" anchor="ctr"/>
          <a:lstStyle>
            <a:lvl1pPr marL="0" indent="0" algn="ctr">
              <a:spcBef>
                <a:spcPts val="0"/>
              </a:spcBef>
              <a:buNone/>
              <a:defRPr b="1">
                <a:latin typeface="Calibri" panose="020F0502020204030204" pitchFamily="34" charset="0"/>
              </a:defRPr>
            </a:lvl1pPr>
          </a:lstStyle>
          <a:p>
            <a:r>
              <a:rPr lang="en-US"/>
              <a:t>Picture</a:t>
            </a:r>
          </a:p>
        </p:txBody>
      </p:sp>
      <p:sp>
        <p:nvSpPr>
          <p:cNvPr id="92" name="Picture Placeholder 36">
            <a:extLst>
              <a:ext uri="{FF2B5EF4-FFF2-40B4-BE49-F238E27FC236}">
                <a16:creationId xmlns:a16="http://schemas.microsoft.com/office/drawing/2014/main" id="{A510BA2C-EC66-DF4C-8D3C-5AD20E6E6455}"/>
              </a:ext>
            </a:extLst>
          </p:cNvPr>
          <p:cNvSpPr>
            <a:spLocks noGrp="1"/>
          </p:cNvSpPr>
          <p:nvPr>
            <p:ph type="pic" sz="quarter" idx="134" hasCustomPrompt="1"/>
          </p:nvPr>
        </p:nvSpPr>
        <p:spPr>
          <a:xfrm>
            <a:off x="7256194" y="3476066"/>
            <a:ext cx="1555331" cy="369794"/>
          </a:xfrm>
          <a:prstGeom prst="rect">
            <a:avLst/>
          </a:prstGeom>
          <a:noFill/>
        </p:spPr>
        <p:txBody>
          <a:bodyPr tIns="0" bIns="0" anchor="ctr"/>
          <a:lstStyle>
            <a:lvl1pPr marL="0" indent="0" algn="ctr">
              <a:spcBef>
                <a:spcPts val="0"/>
              </a:spcBef>
              <a:buNone/>
              <a:defRPr b="1">
                <a:latin typeface="Calibri" panose="020F0502020204030204" pitchFamily="34" charset="0"/>
              </a:defRPr>
            </a:lvl1pPr>
          </a:lstStyle>
          <a:p>
            <a:r>
              <a:rPr lang="en-US"/>
              <a:t>Picture</a:t>
            </a:r>
          </a:p>
        </p:txBody>
      </p:sp>
      <p:sp>
        <p:nvSpPr>
          <p:cNvPr id="93" name="Picture Placeholder 36">
            <a:extLst>
              <a:ext uri="{FF2B5EF4-FFF2-40B4-BE49-F238E27FC236}">
                <a16:creationId xmlns:a16="http://schemas.microsoft.com/office/drawing/2014/main" id="{9F65A83F-250D-F443-877D-28B44BAABBD8}"/>
              </a:ext>
            </a:extLst>
          </p:cNvPr>
          <p:cNvSpPr>
            <a:spLocks noGrp="1"/>
          </p:cNvSpPr>
          <p:nvPr>
            <p:ph type="pic" sz="quarter" idx="140" hasCustomPrompt="1"/>
          </p:nvPr>
        </p:nvSpPr>
        <p:spPr>
          <a:xfrm>
            <a:off x="332854" y="4356847"/>
            <a:ext cx="1555331" cy="369794"/>
          </a:xfrm>
          <a:prstGeom prst="rect">
            <a:avLst/>
          </a:prstGeom>
          <a:noFill/>
        </p:spPr>
        <p:txBody>
          <a:bodyPr tIns="0" bIns="0" anchor="ctr"/>
          <a:lstStyle>
            <a:lvl1pPr marL="0" indent="0" algn="ctr">
              <a:spcBef>
                <a:spcPts val="0"/>
              </a:spcBef>
              <a:buNone/>
              <a:defRPr b="1">
                <a:latin typeface="Calibri" panose="020F0502020204030204" pitchFamily="34" charset="0"/>
              </a:defRPr>
            </a:lvl1pPr>
          </a:lstStyle>
          <a:p>
            <a:r>
              <a:rPr lang="en-US"/>
              <a:t>Picture</a:t>
            </a:r>
          </a:p>
        </p:txBody>
      </p:sp>
      <p:sp>
        <p:nvSpPr>
          <p:cNvPr id="94" name="Picture Placeholder 36">
            <a:extLst>
              <a:ext uri="{FF2B5EF4-FFF2-40B4-BE49-F238E27FC236}">
                <a16:creationId xmlns:a16="http://schemas.microsoft.com/office/drawing/2014/main" id="{B9310C8E-A2A0-7A4A-8DFE-7EEE18A7EA4C}"/>
              </a:ext>
            </a:extLst>
          </p:cNvPr>
          <p:cNvSpPr>
            <a:spLocks noGrp="1"/>
          </p:cNvSpPr>
          <p:nvPr>
            <p:ph type="pic" sz="quarter" idx="141" hasCustomPrompt="1"/>
          </p:nvPr>
        </p:nvSpPr>
        <p:spPr>
          <a:xfrm>
            <a:off x="2063689" y="4356847"/>
            <a:ext cx="1555331" cy="369794"/>
          </a:xfrm>
          <a:prstGeom prst="rect">
            <a:avLst/>
          </a:prstGeom>
          <a:noFill/>
        </p:spPr>
        <p:txBody>
          <a:bodyPr tIns="0" bIns="0" anchor="ctr"/>
          <a:lstStyle>
            <a:lvl1pPr marL="0" indent="0" algn="ctr">
              <a:spcBef>
                <a:spcPts val="0"/>
              </a:spcBef>
              <a:buNone/>
              <a:defRPr b="1">
                <a:latin typeface="Calibri" panose="020F0502020204030204" pitchFamily="34" charset="0"/>
              </a:defRPr>
            </a:lvl1pPr>
          </a:lstStyle>
          <a:p>
            <a:r>
              <a:rPr lang="en-US"/>
              <a:t>Picture</a:t>
            </a:r>
          </a:p>
        </p:txBody>
      </p:sp>
      <p:sp>
        <p:nvSpPr>
          <p:cNvPr id="95" name="Picture Placeholder 36">
            <a:extLst>
              <a:ext uri="{FF2B5EF4-FFF2-40B4-BE49-F238E27FC236}">
                <a16:creationId xmlns:a16="http://schemas.microsoft.com/office/drawing/2014/main" id="{D63A56C0-24D7-B947-8AF3-381DBE183A31}"/>
              </a:ext>
            </a:extLst>
          </p:cNvPr>
          <p:cNvSpPr>
            <a:spLocks noGrp="1"/>
          </p:cNvSpPr>
          <p:nvPr>
            <p:ph type="pic" sz="quarter" idx="142" hasCustomPrompt="1"/>
          </p:nvPr>
        </p:nvSpPr>
        <p:spPr>
          <a:xfrm>
            <a:off x="3794524" y="4356847"/>
            <a:ext cx="1555331" cy="369794"/>
          </a:xfrm>
          <a:prstGeom prst="rect">
            <a:avLst/>
          </a:prstGeom>
          <a:noFill/>
        </p:spPr>
        <p:txBody>
          <a:bodyPr tIns="0" bIns="0" anchor="ctr"/>
          <a:lstStyle>
            <a:lvl1pPr marL="0" indent="0" algn="ctr">
              <a:spcBef>
                <a:spcPts val="0"/>
              </a:spcBef>
              <a:buNone/>
              <a:defRPr b="1">
                <a:latin typeface="Calibri" panose="020F0502020204030204" pitchFamily="34" charset="0"/>
              </a:defRPr>
            </a:lvl1pPr>
          </a:lstStyle>
          <a:p>
            <a:r>
              <a:rPr lang="en-US"/>
              <a:t>Picture</a:t>
            </a:r>
          </a:p>
        </p:txBody>
      </p:sp>
      <p:sp>
        <p:nvSpPr>
          <p:cNvPr id="96" name="Picture Placeholder 36">
            <a:extLst>
              <a:ext uri="{FF2B5EF4-FFF2-40B4-BE49-F238E27FC236}">
                <a16:creationId xmlns:a16="http://schemas.microsoft.com/office/drawing/2014/main" id="{1D494248-1628-B249-B4D8-6FAA5127B929}"/>
              </a:ext>
            </a:extLst>
          </p:cNvPr>
          <p:cNvSpPr>
            <a:spLocks noGrp="1"/>
          </p:cNvSpPr>
          <p:nvPr>
            <p:ph type="pic" sz="quarter" idx="143" hasCustomPrompt="1"/>
          </p:nvPr>
        </p:nvSpPr>
        <p:spPr>
          <a:xfrm>
            <a:off x="5525359" y="4356847"/>
            <a:ext cx="1555331" cy="369794"/>
          </a:xfrm>
          <a:prstGeom prst="rect">
            <a:avLst/>
          </a:prstGeom>
          <a:noFill/>
        </p:spPr>
        <p:txBody>
          <a:bodyPr tIns="0" bIns="0" anchor="ctr"/>
          <a:lstStyle>
            <a:lvl1pPr marL="0" indent="0" algn="ctr">
              <a:spcBef>
                <a:spcPts val="0"/>
              </a:spcBef>
              <a:buNone/>
              <a:defRPr b="1">
                <a:latin typeface="Calibri" panose="020F0502020204030204" pitchFamily="34" charset="0"/>
              </a:defRPr>
            </a:lvl1pPr>
          </a:lstStyle>
          <a:p>
            <a:r>
              <a:rPr lang="en-US"/>
              <a:t>Picture</a:t>
            </a:r>
          </a:p>
        </p:txBody>
      </p:sp>
      <p:sp>
        <p:nvSpPr>
          <p:cNvPr id="97" name="Picture Placeholder 36">
            <a:extLst>
              <a:ext uri="{FF2B5EF4-FFF2-40B4-BE49-F238E27FC236}">
                <a16:creationId xmlns:a16="http://schemas.microsoft.com/office/drawing/2014/main" id="{E07DBEC6-47DD-D040-96C1-27CF7C467D11}"/>
              </a:ext>
            </a:extLst>
          </p:cNvPr>
          <p:cNvSpPr>
            <a:spLocks noGrp="1"/>
          </p:cNvSpPr>
          <p:nvPr>
            <p:ph type="pic" sz="quarter" idx="144" hasCustomPrompt="1"/>
          </p:nvPr>
        </p:nvSpPr>
        <p:spPr>
          <a:xfrm>
            <a:off x="7256194" y="4356847"/>
            <a:ext cx="1555331" cy="369794"/>
          </a:xfrm>
          <a:prstGeom prst="rect">
            <a:avLst/>
          </a:prstGeom>
          <a:noFill/>
        </p:spPr>
        <p:txBody>
          <a:bodyPr tIns="0" bIns="0" anchor="ctr"/>
          <a:lstStyle>
            <a:lvl1pPr marL="0" indent="0" algn="ctr">
              <a:spcBef>
                <a:spcPts val="0"/>
              </a:spcBef>
              <a:buNone/>
              <a:defRPr b="1">
                <a:latin typeface="Calibri" panose="020F0502020204030204" pitchFamily="34" charset="0"/>
              </a:defRPr>
            </a:lvl1pPr>
          </a:lstStyle>
          <a:p>
            <a:r>
              <a:rPr lang="en-US"/>
              <a:t>Picture</a:t>
            </a:r>
          </a:p>
        </p:txBody>
      </p:sp>
      <p:sp>
        <p:nvSpPr>
          <p:cNvPr id="98" name="Text Placeholder 8">
            <a:extLst>
              <a:ext uri="{FF2B5EF4-FFF2-40B4-BE49-F238E27FC236}">
                <a16:creationId xmlns:a16="http://schemas.microsoft.com/office/drawing/2014/main" id="{F9A9ABF1-91A5-344F-85B6-2D2FE31B7B13}"/>
              </a:ext>
            </a:extLst>
          </p:cNvPr>
          <p:cNvSpPr>
            <a:spLocks noGrp="1"/>
          </p:cNvSpPr>
          <p:nvPr>
            <p:ph type="body" sz="quarter" idx="77" hasCustomPrompt="1"/>
          </p:nvPr>
        </p:nvSpPr>
        <p:spPr>
          <a:xfrm>
            <a:off x="332854" y="2991971"/>
            <a:ext cx="1555331" cy="336177"/>
          </a:xfrm>
          <a:prstGeom prst="rect">
            <a:avLst/>
          </a:prstGeom>
        </p:spPr>
        <p:txBody>
          <a:bodyPr lIns="91440" rIns="91440">
            <a:noAutofit/>
          </a:bodyPr>
          <a:lstStyle>
            <a:lvl1pPr marL="0" marR="0" indent="0" algn="ctr" defTabSz="86693" rtl="0" eaLnBrk="1" fontAlgn="auto" latinLnBrk="0" hangingPunct="1">
              <a:lnSpc>
                <a:spcPct val="100000"/>
              </a:lnSpc>
              <a:spcBef>
                <a:spcPts val="0"/>
              </a:spcBef>
              <a:spcAft>
                <a:spcPts val="0"/>
              </a:spcAft>
              <a:buClr>
                <a:schemeClr val="tx1">
                  <a:lumMod val="50000"/>
                  <a:lumOff val="50000"/>
                </a:schemeClr>
              </a:buClr>
              <a:buSzPct val="100000"/>
              <a:buFont typeface="Helvetica" pitchFamily="2" charset="0"/>
              <a:buNone/>
              <a:tabLst/>
              <a:defRPr sz="926" baseline="0">
                <a:solidFill>
                  <a:schemeClr val="accent1"/>
                </a:solidFill>
                <a:latin typeface="Calibri" panose="020F0502020204030204" pitchFamily="34" charset="0"/>
              </a:defRPr>
            </a:lvl1pPr>
            <a:lvl2pPr marL="0" indent="0">
              <a:defRPr/>
            </a:lvl2pPr>
            <a:lvl3pPr marL="0" indent="0">
              <a:defRPr/>
            </a:lvl3pPr>
            <a:lvl4pPr marL="0" indent="0">
              <a:defRPr/>
            </a:lvl4pPr>
            <a:lvl5pPr marL="0" indent="0">
              <a:defRPr/>
            </a:lvl5pPr>
          </a:lstStyle>
          <a:p>
            <a:pPr marL="0" marR="0" lvl="0" indent="0" algn="ctr" defTabSz="86693" rtl="0" eaLnBrk="1" fontAlgn="auto" latinLnBrk="0" hangingPunct="1">
              <a:lnSpc>
                <a:spcPct val="100000"/>
              </a:lnSpc>
              <a:spcBef>
                <a:spcPts val="0"/>
              </a:spcBef>
              <a:spcAft>
                <a:spcPts val="407"/>
              </a:spcAft>
              <a:buClr>
                <a:schemeClr val="tx1">
                  <a:lumMod val="50000"/>
                  <a:lumOff val="50000"/>
                </a:schemeClr>
              </a:buClr>
              <a:buSzPct val="100000"/>
              <a:buFont typeface="Helvetica" pitchFamily="2" charset="0"/>
              <a:buNone/>
              <a:tabLst/>
              <a:defRPr/>
            </a:pPr>
            <a:r>
              <a:rPr lang="en-US"/>
              <a:t>Insert sixth client description</a:t>
            </a:r>
          </a:p>
        </p:txBody>
      </p:sp>
      <p:sp>
        <p:nvSpPr>
          <p:cNvPr id="99" name="Text Placeholder 20">
            <a:extLst>
              <a:ext uri="{FF2B5EF4-FFF2-40B4-BE49-F238E27FC236}">
                <a16:creationId xmlns:a16="http://schemas.microsoft.com/office/drawing/2014/main" id="{397B77B3-FD5F-AD44-A55A-FF1CD769E4CA}"/>
              </a:ext>
            </a:extLst>
          </p:cNvPr>
          <p:cNvSpPr>
            <a:spLocks noGrp="1"/>
          </p:cNvSpPr>
          <p:nvPr>
            <p:ph type="body" sz="quarter" idx="85" hasCustomPrompt="1"/>
          </p:nvPr>
        </p:nvSpPr>
        <p:spPr>
          <a:xfrm>
            <a:off x="2063689" y="2991971"/>
            <a:ext cx="1555331" cy="336177"/>
          </a:xfrm>
          <a:prstGeom prst="rect">
            <a:avLst/>
          </a:prstGeom>
        </p:spPr>
        <p:txBody>
          <a:bodyPr lIns="91440" rIns="91440">
            <a:noAutofit/>
          </a:bodyPr>
          <a:lstStyle>
            <a:lvl1pPr marL="0" marR="0" indent="0" algn="ctr" defTabSz="86693" rtl="0" eaLnBrk="1" fontAlgn="auto" latinLnBrk="0" hangingPunct="1">
              <a:lnSpc>
                <a:spcPct val="100000"/>
              </a:lnSpc>
              <a:spcBef>
                <a:spcPts val="0"/>
              </a:spcBef>
              <a:spcAft>
                <a:spcPts val="0"/>
              </a:spcAft>
              <a:buClr>
                <a:schemeClr val="tx1">
                  <a:lumMod val="50000"/>
                  <a:lumOff val="50000"/>
                </a:schemeClr>
              </a:buClr>
              <a:buSzPct val="100000"/>
              <a:buFont typeface="Helvetica" pitchFamily="2" charset="0"/>
              <a:buNone/>
              <a:tabLst/>
              <a:defRPr sz="926" baseline="0">
                <a:solidFill>
                  <a:schemeClr val="accent1"/>
                </a:solidFill>
                <a:latin typeface="Calibri" panose="020F0502020204030204" pitchFamily="34" charset="0"/>
              </a:defRPr>
            </a:lvl1pPr>
            <a:lvl2pPr marL="0" indent="0">
              <a:defRPr/>
            </a:lvl2pPr>
            <a:lvl3pPr marL="0" indent="0">
              <a:defRPr/>
            </a:lvl3pPr>
            <a:lvl4pPr marL="0" indent="0">
              <a:defRPr/>
            </a:lvl4pPr>
            <a:lvl5pPr marL="0" indent="0">
              <a:defRPr/>
            </a:lvl5pPr>
          </a:lstStyle>
          <a:p>
            <a:pPr marL="0" marR="0" lvl="0" indent="0" algn="ctr" defTabSz="86693" rtl="0" eaLnBrk="1" fontAlgn="auto" latinLnBrk="0" hangingPunct="1">
              <a:lnSpc>
                <a:spcPct val="100000"/>
              </a:lnSpc>
              <a:spcBef>
                <a:spcPts val="0"/>
              </a:spcBef>
              <a:spcAft>
                <a:spcPts val="407"/>
              </a:spcAft>
              <a:buClr>
                <a:schemeClr val="tx1">
                  <a:lumMod val="50000"/>
                  <a:lumOff val="50000"/>
                </a:schemeClr>
              </a:buClr>
              <a:buSzPct val="100000"/>
              <a:buFont typeface="Helvetica" pitchFamily="2" charset="0"/>
              <a:buNone/>
              <a:tabLst/>
              <a:defRPr/>
            </a:pPr>
            <a:r>
              <a:rPr lang="en-US"/>
              <a:t>Insert seventh client description</a:t>
            </a:r>
          </a:p>
        </p:txBody>
      </p:sp>
      <p:sp>
        <p:nvSpPr>
          <p:cNvPr id="100" name="Text Placeholder 32">
            <a:extLst>
              <a:ext uri="{FF2B5EF4-FFF2-40B4-BE49-F238E27FC236}">
                <a16:creationId xmlns:a16="http://schemas.microsoft.com/office/drawing/2014/main" id="{D8DCF78B-DBC9-B94F-ADA2-E804A577AA8D}"/>
              </a:ext>
            </a:extLst>
          </p:cNvPr>
          <p:cNvSpPr>
            <a:spLocks noGrp="1"/>
          </p:cNvSpPr>
          <p:nvPr>
            <p:ph type="body" sz="quarter" idx="93" hasCustomPrompt="1"/>
          </p:nvPr>
        </p:nvSpPr>
        <p:spPr>
          <a:xfrm>
            <a:off x="3794524" y="2991971"/>
            <a:ext cx="1555331" cy="336177"/>
          </a:xfrm>
          <a:prstGeom prst="rect">
            <a:avLst/>
          </a:prstGeom>
        </p:spPr>
        <p:txBody>
          <a:bodyPr lIns="91440" rIns="91440">
            <a:noAutofit/>
          </a:bodyPr>
          <a:lstStyle>
            <a:lvl1pPr marL="0" marR="0" indent="0" algn="ctr" defTabSz="86693" rtl="0" eaLnBrk="1" fontAlgn="auto" latinLnBrk="0" hangingPunct="1">
              <a:lnSpc>
                <a:spcPct val="100000"/>
              </a:lnSpc>
              <a:spcBef>
                <a:spcPts val="0"/>
              </a:spcBef>
              <a:spcAft>
                <a:spcPts val="0"/>
              </a:spcAft>
              <a:buClr>
                <a:schemeClr val="tx1">
                  <a:lumMod val="50000"/>
                  <a:lumOff val="50000"/>
                </a:schemeClr>
              </a:buClr>
              <a:buSzPct val="100000"/>
              <a:buFont typeface="Helvetica" pitchFamily="2" charset="0"/>
              <a:buNone/>
              <a:tabLst/>
              <a:defRPr sz="926" baseline="0">
                <a:solidFill>
                  <a:schemeClr val="accent1"/>
                </a:solidFill>
                <a:latin typeface="Calibri" panose="020F0502020204030204" pitchFamily="34" charset="0"/>
              </a:defRPr>
            </a:lvl1pPr>
            <a:lvl2pPr marL="0" indent="0">
              <a:defRPr/>
            </a:lvl2pPr>
            <a:lvl3pPr marL="0" indent="0">
              <a:defRPr/>
            </a:lvl3pPr>
            <a:lvl4pPr marL="0" indent="0">
              <a:defRPr/>
            </a:lvl4pPr>
            <a:lvl5pPr marL="0" indent="0">
              <a:defRPr/>
            </a:lvl5pPr>
          </a:lstStyle>
          <a:p>
            <a:pPr marL="0" marR="0" lvl="0" indent="0" algn="ctr" defTabSz="86693" rtl="0" eaLnBrk="1" fontAlgn="auto" latinLnBrk="0" hangingPunct="1">
              <a:lnSpc>
                <a:spcPct val="100000"/>
              </a:lnSpc>
              <a:spcBef>
                <a:spcPts val="0"/>
              </a:spcBef>
              <a:spcAft>
                <a:spcPts val="407"/>
              </a:spcAft>
              <a:buClr>
                <a:schemeClr val="tx1">
                  <a:lumMod val="50000"/>
                  <a:lumOff val="50000"/>
                </a:schemeClr>
              </a:buClr>
              <a:buSzPct val="100000"/>
              <a:buFont typeface="Helvetica" pitchFamily="2" charset="0"/>
              <a:buNone/>
              <a:tabLst/>
              <a:defRPr/>
            </a:pPr>
            <a:r>
              <a:rPr lang="en-US"/>
              <a:t>Insert eighth client description</a:t>
            </a:r>
          </a:p>
        </p:txBody>
      </p:sp>
      <p:sp>
        <p:nvSpPr>
          <p:cNvPr id="101" name="Text Placeholder 44">
            <a:extLst>
              <a:ext uri="{FF2B5EF4-FFF2-40B4-BE49-F238E27FC236}">
                <a16:creationId xmlns:a16="http://schemas.microsoft.com/office/drawing/2014/main" id="{30AFEE49-8480-0841-A176-292F23196850}"/>
              </a:ext>
            </a:extLst>
          </p:cNvPr>
          <p:cNvSpPr>
            <a:spLocks noGrp="1"/>
          </p:cNvSpPr>
          <p:nvPr>
            <p:ph type="body" sz="quarter" idx="101" hasCustomPrompt="1"/>
          </p:nvPr>
        </p:nvSpPr>
        <p:spPr>
          <a:xfrm>
            <a:off x="7256194" y="2104465"/>
            <a:ext cx="1555331" cy="336177"/>
          </a:xfrm>
          <a:prstGeom prst="rect">
            <a:avLst/>
          </a:prstGeom>
        </p:spPr>
        <p:txBody>
          <a:bodyPr lIns="91440" rIns="91440">
            <a:noAutofit/>
          </a:bodyPr>
          <a:lstStyle>
            <a:lvl1pPr marL="0" marR="0" indent="0" algn="ctr" defTabSz="86693" rtl="0" eaLnBrk="1" fontAlgn="auto" latinLnBrk="0" hangingPunct="1">
              <a:lnSpc>
                <a:spcPct val="100000"/>
              </a:lnSpc>
              <a:spcBef>
                <a:spcPts val="0"/>
              </a:spcBef>
              <a:spcAft>
                <a:spcPts val="0"/>
              </a:spcAft>
              <a:buClr>
                <a:schemeClr val="tx1">
                  <a:lumMod val="50000"/>
                  <a:lumOff val="50000"/>
                </a:schemeClr>
              </a:buClr>
              <a:buSzPct val="100000"/>
              <a:buFont typeface="Helvetica" pitchFamily="2" charset="0"/>
              <a:buNone/>
              <a:tabLst/>
              <a:defRPr sz="926" baseline="0">
                <a:solidFill>
                  <a:schemeClr val="accent1"/>
                </a:solidFill>
                <a:latin typeface="Calibri" panose="020F0502020204030204" pitchFamily="34" charset="0"/>
              </a:defRPr>
            </a:lvl1pPr>
            <a:lvl2pPr marL="0" indent="0">
              <a:defRPr/>
            </a:lvl2pPr>
            <a:lvl3pPr marL="0" indent="0">
              <a:defRPr/>
            </a:lvl3pPr>
            <a:lvl4pPr marL="0" indent="0">
              <a:defRPr/>
            </a:lvl4pPr>
            <a:lvl5pPr marL="0" indent="0">
              <a:defRPr/>
            </a:lvl5pPr>
          </a:lstStyle>
          <a:p>
            <a:pPr marL="0" marR="0" lvl="0" indent="0" algn="ctr" defTabSz="86693" rtl="0" eaLnBrk="1" fontAlgn="auto" latinLnBrk="0" hangingPunct="1">
              <a:lnSpc>
                <a:spcPct val="100000"/>
              </a:lnSpc>
              <a:spcBef>
                <a:spcPts val="0"/>
              </a:spcBef>
              <a:spcAft>
                <a:spcPts val="407"/>
              </a:spcAft>
              <a:buClr>
                <a:schemeClr val="tx1">
                  <a:lumMod val="50000"/>
                  <a:lumOff val="50000"/>
                </a:schemeClr>
              </a:buClr>
              <a:buSzPct val="100000"/>
              <a:buFont typeface="Helvetica" pitchFamily="2" charset="0"/>
              <a:buNone/>
              <a:tabLst/>
              <a:defRPr/>
            </a:pPr>
            <a:r>
              <a:rPr lang="en-US"/>
              <a:t>Insert fifth client description</a:t>
            </a:r>
          </a:p>
        </p:txBody>
      </p:sp>
      <p:sp>
        <p:nvSpPr>
          <p:cNvPr id="102" name="Text Placeholder 56">
            <a:extLst>
              <a:ext uri="{FF2B5EF4-FFF2-40B4-BE49-F238E27FC236}">
                <a16:creationId xmlns:a16="http://schemas.microsoft.com/office/drawing/2014/main" id="{2CF89549-7F6A-F042-84A5-C6DA907745C5}"/>
              </a:ext>
            </a:extLst>
          </p:cNvPr>
          <p:cNvSpPr>
            <a:spLocks noGrp="1"/>
          </p:cNvSpPr>
          <p:nvPr>
            <p:ph type="body" sz="quarter" idx="109" hasCustomPrompt="1"/>
          </p:nvPr>
        </p:nvSpPr>
        <p:spPr>
          <a:xfrm>
            <a:off x="5525359" y="3872752"/>
            <a:ext cx="1555331" cy="336177"/>
          </a:xfrm>
          <a:prstGeom prst="rect">
            <a:avLst/>
          </a:prstGeom>
        </p:spPr>
        <p:txBody>
          <a:bodyPr lIns="91440" rIns="91440">
            <a:noAutofit/>
          </a:bodyPr>
          <a:lstStyle>
            <a:lvl1pPr marL="0" marR="0" indent="0" algn="ctr" defTabSz="86693" rtl="0" eaLnBrk="1" fontAlgn="auto" latinLnBrk="0" hangingPunct="1">
              <a:lnSpc>
                <a:spcPct val="100000"/>
              </a:lnSpc>
              <a:spcBef>
                <a:spcPts val="0"/>
              </a:spcBef>
              <a:spcAft>
                <a:spcPts val="0"/>
              </a:spcAft>
              <a:buClr>
                <a:schemeClr val="tx1">
                  <a:lumMod val="50000"/>
                  <a:lumOff val="50000"/>
                </a:schemeClr>
              </a:buClr>
              <a:buSzPct val="100000"/>
              <a:buFont typeface="Helvetica" pitchFamily="2" charset="0"/>
              <a:buNone/>
              <a:tabLst/>
              <a:defRPr sz="926" baseline="0">
                <a:solidFill>
                  <a:schemeClr val="accent1"/>
                </a:solidFill>
                <a:latin typeface="Calibri" panose="020F0502020204030204" pitchFamily="34" charset="0"/>
              </a:defRPr>
            </a:lvl1pPr>
            <a:lvl2pPr marL="0" indent="0">
              <a:defRPr/>
            </a:lvl2pPr>
            <a:lvl3pPr marL="0" indent="0">
              <a:defRPr/>
            </a:lvl3pPr>
            <a:lvl4pPr marL="0" indent="0">
              <a:defRPr/>
            </a:lvl4pPr>
            <a:lvl5pPr marL="0" indent="0">
              <a:defRPr/>
            </a:lvl5pPr>
          </a:lstStyle>
          <a:p>
            <a:pPr marL="0" marR="0" lvl="0" indent="0" algn="ctr" defTabSz="86693" rtl="0" eaLnBrk="1" fontAlgn="auto" latinLnBrk="0" hangingPunct="1">
              <a:lnSpc>
                <a:spcPct val="100000"/>
              </a:lnSpc>
              <a:spcBef>
                <a:spcPts val="0"/>
              </a:spcBef>
              <a:spcAft>
                <a:spcPts val="407"/>
              </a:spcAft>
              <a:buClr>
                <a:schemeClr val="tx1">
                  <a:lumMod val="50000"/>
                  <a:lumOff val="50000"/>
                </a:schemeClr>
              </a:buClr>
              <a:buSzPct val="100000"/>
              <a:buFont typeface="Helvetica" pitchFamily="2" charset="0"/>
              <a:buNone/>
              <a:tabLst/>
              <a:defRPr/>
            </a:pPr>
            <a:r>
              <a:rPr lang="en-US"/>
              <a:t>Insert fourteenth client description</a:t>
            </a:r>
          </a:p>
        </p:txBody>
      </p:sp>
      <p:sp>
        <p:nvSpPr>
          <p:cNvPr id="103" name="Text Placeholder 11">
            <a:extLst>
              <a:ext uri="{FF2B5EF4-FFF2-40B4-BE49-F238E27FC236}">
                <a16:creationId xmlns:a16="http://schemas.microsoft.com/office/drawing/2014/main" id="{98C18C29-23AB-B444-90DA-45ED475631E7}"/>
              </a:ext>
            </a:extLst>
          </p:cNvPr>
          <p:cNvSpPr>
            <a:spLocks noGrp="1"/>
          </p:cNvSpPr>
          <p:nvPr>
            <p:ph type="body" sz="quarter" idx="79" hasCustomPrompt="1"/>
          </p:nvPr>
        </p:nvSpPr>
        <p:spPr>
          <a:xfrm>
            <a:off x="332854" y="3872752"/>
            <a:ext cx="1555331" cy="336177"/>
          </a:xfrm>
          <a:prstGeom prst="rect">
            <a:avLst/>
          </a:prstGeom>
        </p:spPr>
        <p:txBody>
          <a:bodyPr lIns="91440" rIns="91440">
            <a:noAutofit/>
          </a:bodyPr>
          <a:lstStyle>
            <a:lvl1pPr marL="0" marR="0" indent="0" algn="ctr" defTabSz="86693" rtl="0" eaLnBrk="1" fontAlgn="auto" latinLnBrk="0" hangingPunct="1">
              <a:lnSpc>
                <a:spcPct val="100000"/>
              </a:lnSpc>
              <a:spcBef>
                <a:spcPts val="0"/>
              </a:spcBef>
              <a:spcAft>
                <a:spcPts val="0"/>
              </a:spcAft>
              <a:buClr>
                <a:schemeClr val="tx1">
                  <a:lumMod val="50000"/>
                  <a:lumOff val="50000"/>
                </a:schemeClr>
              </a:buClr>
              <a:buSzPct val="100000"/>
              <a:buFont typeface="Helvetica" pitchFamily="2" charset="0"/>
              <a:buNone/>
              <a:tabLst/>
              <a:defRPr sz="926" baseline="0">
                <a:solidFill>
                  <a:schemeClr val="accent1"/>
                </a:solidFill>
                <a:latin typeface="Calibri" panose="020F0502020204030204" pitchFamily="34" charset="0"/>
              </a:defRPr>
            </a:lvl1pPr>
            <a:lvl2pPr marL="0" indent="0">
              <a:defRPr/>
            </a:lvl2pPr>
            <a:lvl3pPr marL="0" indent="0">
              <a:defRPr/>
            </a:lvl3pPr>
            <a:lvl4pPr marL="0" indent="0">
              <a:defRPr/>
            </a:lvl4pPr>
            <a:lvl5pPr marL="0" indent="0">
              <a:defRPr/>
            </a:lvl5pPr>
          </a:lstStyle>
          <a:p>
            <a:pPr marL="0" marR="0" lvl="0" indent="0" algn="ctr" defTabSz="86693" rtl="0" eaLnBrk="1" fontAlgn="auto" latinLnBrk="0" hangingPunct="1">
              <a:lnSpc>
                <a:spcPct val="100000"/>
              </a:lnSpc>
              <a:spcBef>
                <a:spcPts val="0"/>
              </a:spcBef>
              <a:spcAft>
                <a:spcPts val="407"/>
              </a:spcAft>
              <a:buClr>
                <a:schemeClr val="tx1">
                  <a:lumMod val="50000"/>
                  <a:lumOff val="50000"/>
                </a:schemeClr>
              </a:buClr>
              <a:buSzPct val="100000"/>
              <a:buFont typeface="Helvetica" pitchFamily="2" charset="0"/>
              <a:buNone/>
              <a:tabLst/>
              <a:defRPr/>
            </a:pPr>
            <a:r>
              <a:rPr lang="en-US"/>
              <a:t>Insert eleventh client description</a:t>
            </a:r>
          </a:p>
        </p:txBody>
      </p:sp>
      <p:sp>
        <p:nvSpPr>
          <p:cNvPr id="104" name="Text Placeholder 23">
            <a:extLst>
              <a:ext uri="{FF2B5EF4-FFF2-40B4-BE49-F238E27FC236}">
                <a16:creationId xmlns:a16="http://schemas.microsoft.com/office/drawing/2014/main" id="{9B16B439-AF49-CF45-8DA7-9614D366A200}"/>
              </a:ext>
            </a:extLst>
          </p:cNvPr>
          <p:cNvSpPr>
            <a:spLocks noGrp="1"/>
          </p:cNvSpPr>
          <p:nvPr>
            <p:ph type="body" sz="quarter" idx="87" hasCustomPrompt="1"/>
          </p:nvPr>
        </p:nvSpPr>
        <p:spPr>
          <a:xfrm>
            <a:off x="2063689" y="3872752"/>
            <a:ext cx="1555331" cy="336177"/>
          </a:xfrm>
          <a:prstGeom prst="rect">
            <a:avLst/>
          </a:prstGeom>
        </p:spPr>
        <p:txBody>
          <a:bodyPr lIns="91440" rIns="91440">
            <a:noAutofit/>
          </a:bodyPr>
          <a:lstStyle>
            <a:lvl1pPr marL="0" marR="0" indent="0" algn="ctr" defTabSz="86693" rtl="0" eaLnBrk="1" fontAlgn="auto" latinLnBrk="0" hangingPunct="1">
              <a:lnSpc>
                <a:spcPct val="100000"/>
              </a:lnSpc>
              <a:spcBef>
                <a:spcPts val="0"/>
              </a:spcBef>
              <a:spcAft>
                <a:spcPts val="0"/>
              </a:spcAft>
              <a:buClr>
                <a:schemeClr val="tx1">
                  <a:lumMod val="50000"/>
                  <a:lumOff val="50000"/>
                </a:schemeClr>
              </a:buClr>
              <a:buSzPct val="100000"/>
              <a:buFont typeface="Helvetica" pitchFamily="2" charset="0"/>
              <a:buNone/>
              <a:tabLst/>
              <a:defRPr sz="926" baseline="0">
                <a:solidFill>
                  <a:schemeClr val="accent1"/>
                </a:solidFill>
                <a:latin typeface="Calibri" panose="020F0502020204030204" pitchFamily="34" charset="0"/>
              </a:defRPr>
            </a:lvl1pPr>
            <a:lvl2pPr marL="0" indent="0">
              <a:defRPr/>
            </a:lvl2pPr>
            <a:lvl3pPr marL="0" indent="0">
              <a:defRPr/>
            </a:lvl3pPr>
            <a:lvl4pPr marL="0" indent="0">
              <a:defRPr/>
            </a:lvl4pPr>
            <a:lvl5pPr marL="0" indent="0">
              <a:defRPr/>
            </a:lvl5pPr>
          </a:lstStyle>
          <a:p>
            <a:pPr marL="0" marR="0" lvl="0" indent="0" algn="ctr" defTabSz="86693" rtl="0" eaLnBrk="1" fontAlgn="auto" latinLnBrk="0" hangingPunct="1">
              <a:lnSpc>
                <a:spcPct val="100000"/>
              </a:lnSpc>
              <a:spcBef>
                <a:spcPts val="0"/>
              </a:spcBef>
              <a:spcAft>
                <a:spcPts val="407"/>
              </a:spcAft>
              <a:buClr>
                <a:schemeClr val="tx1">
                  <a:lumMod val="50000"/>
                  <a:lumOff val="50000"/>
                </a:schemeClr>
              </a:buClr>
              <a:buSzPct val="100000"/>
              <a:buFont typeface="Helvetica" pitchFamily="2" charset="0"/>
              <a:buNone/>
              <a:tabLst/>
              <a:defRPr/>
            </a:pPr>
            <a:r>
              <a:rPr lang="en-US"/>
              <a:t>Insert twelfth client description</a:t>
            </a:r>
          </a:p>
        </p:txBody>
      </p:sp>
      <p:sp>
        <p:nvSpPr>
          <p:cNvPr id="105" name="Text Placeholder 35">
            <a:extLst>
              <a:ext uri="{FF2B5EF4-FFF2-40B4-BE49-F238E27FC236}">
                <a16:creationId xmlns:a16="http://schemas.microsoft.com/office/drawing/2014/main" id="{685EB86E-510D-8A48-8E6F-28435BE9E4C1}"/>
              </a:ext>
            </a:extLst>
          </p:cNvPr>
          <p:cNvSpPr>
            <a:spLocks noGrp="1"/>
          </p:cNvSpPr>
          <p:nvPr>
            <p:ph type="body" sz="quarter" idx="95" hasCustomPrompt="1"/>
          </p:nvPr>
        </p:nvSpPr>
        <p:spPr>
          <a:xfrm>
            <a:off x="5525359" y="2104465"/>
            <a:ext cx="1555331" cy="336177"/>
          </a:xfrm>
          <a:prstGeom prst="rect">
            <a:avLst/>
          </a:prstGeom>
        </p:spPr>
        <p:txBody>
          <a:bodyPr lIns="91440" rIns="91440">
            <a:noAutofit/>
          </a:bodyPr>
          <a:lstStyle>
            <a:lvl1pPr marL="0" marR="0" indent="0" algn="ctr" defTabSz="86693" rtl="0" eaLnBrk="1" fontAlgn="auto" latinLnBrk="0" hangingPunct="1">
              <a:lnSpc>
                <a:spcPct val="100000"/>
              </a:lnSpc>
              <a:spcBef>
                <a:spcPts val="0"/>
              </a:spcBef>
              <a:spcAft>
                <a:spcPts val="0"/>
              </a:spcAft>
              <a:buClr>
                <a:schemeClr val="tx1">
                  <a:lumMod val="50000"/>
                  <a:lumOff val="50000"/>
                </a:schemeClr>
              </a:buClr>
              <a:buSzPct val="100000"/>
              <a:buFont typeface="Helvetica" pitchFamily="2" charset="0"/>
              <a:buNone/>
              <a:tabLst/>
              <a:defRPr sz="926" baseline="0">
                <a:solidFill>
                  <a:schemeClr val="accent1"/>
                </a:solidFill>
                <a:latin typeface="Calibri" panose="020F0502020204030204" pitchFamily="34" charset="0"/>
              </a:defRPr>
            </a:lvl1pPr>
            <a:lvl2pPr marL="0" indent="0">
              <a:defRPr/>
            </a:lvl2pPr>
            <a:lvl3pPr marL="0" indent="0">
              <a:defRPr/>
            </a:lvl3pPr>
            <a:lvl4pPr marL="0" indent="0">
              <a:defRPr/>
            </a:lvl4pPr>
            <a:lvl5pPr marL="0" indent="0">
              <a:defRPr/>
            </a:lvl5pPr>
          </a:lstStyle>
          <a:p>
            <a:pPr marL="0" marR="0" lvl="0" indent="0" algn="ctr" defTabSz="86693" rtl="0" eaLnBrk="1" fontAlgn="auto" latinLnBrk="0" hangingPunct="1">
              <a:lnSpc>
                <a:spcPct val="100000"/>
              </a:lnSpc>
              <a:spcBef>
                <a:spcPts val="0"/>
              </a:spcBef>
              <a:spcAft>
                <a:spcPts val="407"/>
              </a:spcAft>
              <a:buClr>
                <a:schemeClr val="tx1">
                  <a:lumMod val="50000"/>
                  <a:lumOff val="50000"/>
                </a:schemeClr>
              </a:buClr>
              <a:buSzPct val="100000"/>
              <a:buFont typeface="Helvetica" pitchFamily="2" charset="0"/>
              <a:buNone/>
              <a:tabLst/>
              <a:defRPr/>
            </a:pPr>
            <a:r>
              <a:rPr lang="en-US"/>
              <a:t>Insert fourth client description</a:t>
            </a:r>
          </a:p>
        </p:txBody>
      </p:sp>
      <p:sp>
        <p:nvSpPr>
          <p:cNvPr id="106" name="Text Placeholder 47">
            <a:extLst>
              <a:ext uri="{FF2B5EF4-FFF2-40B4-BE49-F238E27FC236}">
                <a16:creationId xmlns:a16="http://schemas.microsoft.com/office/drawing/2014/main" id="{6BE520AC-4D1A-B743-BE50-07B0E7A83E1E}"/>
              </a:ext>
            </a:extLst>
          </p:cNvPr>
          <p:cNvSpPr>
            <a:spLocks noGrp="1"/>
          </p:cNvSpPr>
          <p:nvPr>
            <p:ph type="body" sz="quarter" idx="103" hasCustomPrompt="1"/>
          </p:nvPr>
        </p:nvSpPr>
        <p:spPr>
          <a:xfrm>
            <a:off x="7256194" y="2991971"/>
            <a:ext cx="1555331" cy="336177"/>
          </a:xfrm>
          <a:prstGeom prst="rect">
            <a:avLst/>
          </a:prstGeom>
        </p:spPr>
        <p:txBody>
          <a:bodyPr lIns="91440" rIns="91440">
            <a:noAutofit/>
          </a:bodyPr>
          <a:lstStyle>
            <a:lvl1pPr marL="0" marR="0" indent="0" algn="ctr" defTabSz="86693" rtl="0" eaLnBrk="1" fontAlgn="auto" latinLnBrk="0" hangingPunct="1">
              <a:lnSpc>
                <a:spcPct val="100000"/>
              </a:lnSpc>
              <a:spcBef>
                <a:spcPts val="0"/>
              </a:spcBef>
              <a:spcAft>
                <a:spcPts val="0"/>
              </a:spcAft>
              <a:buClr>
                <a:schemeClr val="tx1">
                  <a:lumMod val="50000"/>
                  <a:lumOff val="50000"/>
                </a:schemeClr>
              </a:buClr>
              <a:buSzPct val="100000"/>
              <a:buFont typeface="Helvetica" pitchFamily="2" charset="0"/>
              <a:buNone/>
              <a:tabLst/>
              <a:defRPr sz="926" baseline="0">
                <a:solidFill>
                  <a:schemeClr val="accent1"/>
                </a:solidFill>
                <a:latin typeface="Calibri" panose="020F0502020204030204" pitchFamily="34" charset="0"/>
              </a:defRPr>
            </a:lvl1pPr>
            <a:lvl2pPr marL="0" indent="0">
              <a:defRPr/>
            </a:lvl2pPr>
            <a:lvl3pPr marL="0" indent="0">
              <a:defRPr/>
            </a:lvl3pPr>
            <a:lvl4pPr marL="0" indent="0">
              <a:defRPr/>
            </a:lvl4pPr>
            <a:lvl5pPr marL="0" indent="0">
              <a:defRPr/>
            </a:lvl5pPr>
          </a:lstStyle>
          <a:p>
            <a:pPr marL="0" marR="0" lvl="0" indent="0" algn="ctr" defTabSz="86693" rtl="0" eaLnBrk="1" fontAlgn="auto" latinLnBrk="0" hangingPunct="1">
              <a:lnSpc>
                <a:spcPct val="100000"/>
              </a:lnSpc>
              <a:spcBef>
                <a:spcPts val="0"/>
              </a:spcBef>
              <a:spcAft>
                <a:spcPts val="407"/>
              </a:spcAft>
              <a:buClr>
                <a:schemeClr val="tx1">
                  <a:lumMod val="50000"/>
                  <a:lumOff val="50000"/>
                </a:schemeClr>
              </a:buClr>
              <a:buSzPct val="100000"/>
              <a:buFont typeface="Helvetica" pitchFamily="2" charset="0"/>
              <a:buNone/>
              <a:tabLst/>
              <a:defRPr/>
            </a:pPr>
            <a:r>
              <a:rPr lang="en-US"/>
              <a:t>Insert tenth client description</a:t>
            </a:r>
          </a:p>
        </p:txBody>
      </p:sp>
      <p:sp>
        <p:nvSpPr>
          <p:cNvPr id="107" name="Text Placeholder 59">
            <a:extLst>
              <a:ext uri="{FF2B5EF4-FFF2-40B4-BE49-F238E27FC236}">
                <a16:creationId xmlns:a16="http://schemas.microsoft.com/office/drawing/2014/main" id="{C8BF3773-8975-4D4E-A9FF-7314C741296F}"/>
              </a:ext>
            </a:extLst>
          </p:cNvPr>
          <p:cNvSpPr>
            <a:spLocks noGrp="1"/>
          </p:cNvSpPr>
          <p:nvPr>
            <p:ph type="body" sz="quarter" idx="111" hasCustomPrompt="1"/>
          </p:nvPr>
        </p:nvSpPr>
        <p:spPr>
          <a:xfrm>
            <a:off x="7256194" y="3872752"/>
            <a:ext cx="1555331" cy="336177"/>
          </a:xfrm>
          <a:prstGeom prst="rect">
            <a:avLst/>
          </a:prstGeom>
        </p:spPr>
        <p:txBody>
          <a:bodyPr lIns="91440" rIns="91440">
            <a:noAutofit/>
          </a:bodyPr>
          <a:lstStyle>
            <a:lvl1pPr marL="0" marR="0" indent="0" algn="ctr" defTabSz="86693" rtl="0" eaLnBrk="1" fontAlgn="auto" latinLnBrk="0" hangingPunct="1">
              <a:lnSpc>
                <a:spcPct val="100000"/>
              </a:lnSpc>
              <a:spcBef>
                <a:spcPts val="0"/>
              </a:spcBef>
              <a:spcAft>
                <a:spcPts val="0"/>
              </a:spcAft>
              <a:buClr>
                <a:schemeClr val="tx1">
                  <a:lumMod val="50000"/>
                  <a:lumOff val="50000"/>
                </a:schemeClr>
              </a:buClr>
              <a:buSzPct val="100000"/>
              <a:buFont typeface="Helvetica" pitchFamily="2" charset="0"/>
              <a:buNone/>
              <a:tabLst/>
              <a:defRPr sz="926" baseline="0">
                <a:solidFill>
                  <a:schemeClr val="accent1"/>
                </a:solidFill>
                <a:latin typeface="Calibri" panose="020F0502020204030204" pitchFamily="34" charset="0"/>
              </a:defRPr>
            </a:lvl1pPr>
            <a:lvl2pPr marL="0" indent="0">
              <a:defRPr/>
            </a:lvl2pPr>
            <a:lvl3pPr marL="0" indent="0">
              <a:defRPr/>
            </a:lvl3pPr>
            <a:lvl4pPr marL="0" indent="0">
              <a:defRPr/>
            </a:lvl4pPr>
            <a:lvl5pPr marL="0" indent="0">
              <a:defRPr/>
            </a:lvl5pPr>
          </a:lstStyle>
          <a:p>
            <a:pPr marL="0" marR="0" lvl="0" indent="0" algn="ctr" defTabSz="86693" rtl="0" eaLnBrk="1" fontAlgn="auto" latinLnBrk="0" hangingPunct="1">
              <a:lnSpc>
                <a:spcPct val="100000"/>
              </a:lnSpc>
              <a:spcBef>
                <a:spcPts val="0"/>
              </a:spcBef>
              <a:spcAft>
                <a:spcPts val="407"/>
              </a:spcAft>
              <a:buClr>
                <a:schemeClr val="tx1">
                  <a:lumMod val="50000"/>
                  <a:lumOff val="50000"/>
                </a:schemeClr>
              </a:buClr>
              <a:buSzPct val="100000"/>
              <a:buFont typeface="Helvetica" pitchFamily="2" charset="0"/>
              <a:buNone/>
              <a:tabLst/>
              <a:defRPr/>
            </a:pPr>
            <a:r>
              <a:rPr lang="en-US"/>
              <a:t>Insert fifteenth client description</a:t>
            </a:r>
          </a:p>
        </p:txBody>
      </p:sp>
      <p:sp>
        <p:nvSpPr>
          <p:cNvPr id="108" name="Text Placeholder 11">
            <a:extLst>
              <a:ext uri="{FF2B5EF4-FFF2-40B4-BE49-F238E27FC236}">
                <a16:creationId xmlns:a16="http://schemas.microsoft.com/office/drawing/2014/main" id="{FB7D2852-E7FC-CE43-BD90-854BDD8CC9E0}"/>
              </a:ext>
            </a:extLst>
          </p:cNvPr>
          <p:cNvSpPr>
            <a:spLocks noGrp="1"/>
          </p:cNvSpPr>
          <p:nvPr>
            <p:ph type="body" sz="quarter" idx="135" hasCustomPrompt="1"/>
          </p:nvPr>
        </p:nvSpPr>
        <p:spPr>
          <a:xfrm>
            <a:off x="5525359" y="4750927"/>
            <a:ext cx="1555331" cy="336177"/>
          </a:xfrm>
          <a:prstGeom prst="rect">
            <a:avLst/>
          </a:prstGeom>
        </p:spPr>
        <p:txBody>
          <a:bodyPr lIns="91440" rIns="91440">
            <a:noAutofit/>
          </a:bodyPr>
          <a:lstStyle>
            <a:lvl1pPr marL="0" marR="0" indent="0" algn="ctr" defTabSz="86693" rtl="0" eaLnBrk="1" fontAlgn="auto" latinLnBrk="0" hangingPunct="1">
              <a:lnSpc>
                <a:spcPct val="100000"/>
              </a:lnSpc>
              <a:spcBef>
                <a:spcPts val="0"/>
              </a:spcBef>
              <a:spcAft>
                <a:spcPts val="0"/>
              </a:spcAft>
              <a:buClr>
                <a:schemeClr val="tx1">
                  <a:lumMod val="50000"/>
                  <a:lumOff val="50000"/>
                </a:schemeClr>
              </a:buClr>
              <a:buSzPct val="100000"/>
              <a:buFont typeface="Helvetica" pitchFamily="2" charset="0"/>
              <a:buNone/>
              <a:tabLst/>
              <a:defRPr sz="926" baseline="0">
                <a:solidFill>
                  <a:schemeClr val="accent1"/>
                </a:solidFill>
                <a:latin typeface="Calibri" panose="020F0502020204030204" pitchFamily="34" charset="0"/>
              </a:defRPr>
            </a:lvl1pPr>
            <a:lvl2pPr marL="0" indent="0">
              <a:defRPr/>
            </a:lvl2pPr>
            <a:lvl3pPr marL="0" indent="0">
              <a:defRPr/>
            </a:lvl3pPr>
            <a:lvl4pPr marL="0" indent="0">
              <a:defRPr/>
            </a:lvl4pPr>
            <a:lvl5pPr marL="0" indent="0">
              <a:defRPr/>
            </a:lvl5pPr>
          </a:lstStyle>
          <a:p>
            <a:pPr marL="0" marR="0" lvl="0" indent="0" algn="ctr" defTabSz="86693" rtl="0" eaLnBrk="1" fontAlgn="auto" latinLnBrk="0" hangingPunct="1">
              <a:lnSpc>
                <a:spcPct val="100000"/>
              </a:lnSpc>
              <a:spcBef>
                <a:spcPts val="0"/>
              </a:spcBef>
              <a:spcAft>
                <a:spcPts val="407"/>
              </a:spcAft>
              <a:buClr>
                <a:schemeClr val="tx1">
                  <a:lumMod val="50000"/>
                  <a:lumOff val="50000"/>
                </a:schemeClr>
              </a:buClr>
              <a:buSzPct val="100000"/>
              <a:buFont typeface="Helvetica" pitchFamily="2" charset="0"/>
              <a:buNone/>
              <a:tabLst/>
              <a:defRPr/>
            </a:pPr>
            <a:r>
              <a:rPr lang="en-US"/>
              <a:t>Insert nineteenth client description</a:t>
            </a:r>
          </a:p>
        </p:txBody>
      </p:sp>
      <p:sp>
        <p:nvSpPr>
          <p:cNvPr id="109" name="Text Placeholder 23">
            <a:extLst>
              <a:ext uri="{FF2B5EF4-FFF2-40B4-BE49-F238E27FC236}">
                <a16:creationId xmlns:a16="http://schemas.microsoft.com/office/drawing/2014/main" id="{8322BE4B-0CEC-FA4F-B95A-87DDBF6DA964}"/>
              </a:ext>
            </a:extLst>
          </p:cNvPr>
          <p:cNvSpPr>
            <a:spLocks noGrp="1"/>
          </p:cNvSpPr>
          <p:nvPr>
            <p:ph type="body" sz="quarter" idx="136" hasCustomPrompt="1"/>
          </p:nvPr>
        </p:nvSpPr>
        <p:spPr>
          <a:xfrm>
            <a:off x="7256194" y="4750927"/>
            <a:ext cx="1555331" cy="336177"/>
          </a:xfrm>
          <a:prstGeom prst="rect">
            <a:avLst/>
          </a:prstGeom>
        </p:spPr>
        <p:txBody>
          <a:bodyPr lIns="91440" rIns="91440">
            <a:noAutofit/>
          </a:bodyPr>
          <a:lstStyle>
            <a:lvl1pPr marL="0" marR="0" indent="0" algn="ctr" defTabSz="86693" rtl="0" eaLnBrk="1" fontAlgn="auto" latinLnBrk="0" hangingPunct="1">
              <a:lnSpc>
                <a:spcPct val="100000"/>
              </a:lnSpc>
              <a:spcBef>
                <a:spcPts val="0"/>
              </a:spcBef>
              <a:spcAft>
                <a:spcPts val="0"/>
              </a:spcAft>
              <a:buClr>
                <a:schemeClr val="tx1">
                  <a:lumMod val="50000"/>
                  <a:lumOff val="50000"/>
                </a:schemeClr>
              </a:buClr>
              <a:buSzPct val="100000"/>
              <a:buFont typeface="Helvetica" pitchFamily="2" charset="0"/>
              <a:buNone/>
              <a:tabLst/>
              <a:defRPr sz="926" baseline="0">
                <a:solidFill>
                  <a:schemeClr val="accent1"/>
                </a:solidFill>
                <a:latin typeface="Calibri" panose="020F0502020204030204" pitchFamily="34" charset="0"/>
              </a:defRPr>
            </a:lvl1pPr>
            <a:lvl2pPr marL="0" indent="0">
              <a:defRPr/>
            </a:lvl2pPr>
            <a:lvl3pPr marL="0" indent="0">
              <a:defRPr/>
            </a:lvl3pPr>
            <a:lvl4pPr marL="0" indent="0">
              <a:defRPr/>
            </a:lvl4pPr>
            <a:lvl5pPr marL="0" indent="0">
              <a:defRPr/>
            </a:lvl5pPr>
          </a:lstStyle>
          <a:p>
            <a:pPr marL="0" marR="0" lvl="0" indent="0" algn="ctr" defTabSz="86693" rtl="0" eaLnBrk="1" fontAlgn="auto" latinLnBrk="0" hangingPunct="1">
              <a:lnSpc>
                <a:spcPct val="100000"/>
              </a:lnSpc>
              <a:spcBef>
                <a:spcPts val="0"/>
              </a:spcBef>
              <a:spcAft>
                <a:spcPts val="407"/>
              </a:spcAft>
              <a:buClr>
                <a:schemeClr val="tx1">
                  <a:lumMod val="50000"/>
                  <a:lumOff val="50000"/>
                </a:schemeClr>
              </a:buClr>
              <a:buSzPct val="100000"/>
              <a:buFont typeface="Helvetica" pitchFamily="2" charset="0"/>
              <a:buNone/>
              <a:tabLst/>
              <a:defRPr/>
            </a:pPr>
            <a:r>
              <a:rPr lang="en-US"/>
              <a:t>Insert twentieth client description</a:t>
            </a:r>
          </a:p>
        </p:txBody>
      </p:sp>
      <p:sp>
        <p:nvSpPr>
          <p:cNvPr id="110" name="Text Placeholder 35">
            <a:extLst>
              <a:ext uri="{FF2B5EF4-FFF2-40B4-BE49-F238E27FC236}">
                <a16:creationId xmlns:a16="http://schemas.microsoft.com/office/drawing/2014/main" id="{F57002A8-966D-EF4B-B6FD-C06D2CE046D6}"/>
              </a:ext>
            </a:extLst>
          </p:cNvPr>
          <p:cNvSpPr>
            <a:spLocks noGrp="1"/>
          </p:cNvSpPr>
          <p:nvPr>
            <p:ph type="body" sz="quarter" idx="137" hasCustomPrompt="1"/>
          </p:nvPr>
        </p:nvSpPr>
        <p:spPr>
          <a:xfrm>
            <a:off x="332854" y="4750927"/>
            <a:ext cx="1555331" cy="336177"/>
          </a:xfrm>
          <a:prstGeom prst="rect">
            <a:avLst/>
          </a:prstGeom>
        </p:spPr>
        <p:txBody>
          <a:bodyPr lIns="91440" rIns="91440">
            <a:noAutofit/>
          </a:bodyPr>
          <a:lstStyle>
            <a:lvl1pPr marL="0" marR="0" indent="0" algn="ctr" defTabSz="86693" rtl="0" eaLnBrk="1" fontAlgn="auto" latinLnBrk="0" hangingPunct="1">
              <a:lnSpc>
                <a:spcPct val="100000"/>
              </a:lnSpc>
              <a:spcBef>
                <a:spcPts val="0"/>
              </a:spcBef>
              <a:spcAft>
                <a:spcPts val="0"/>
              </a:spcAft>
              <a:buClr>
                <a:schemeClr val="tx1">
                  <a:lumMod val="50000"/>
                  <a:lumOff val="50000"/>
                </a:schemeClr>
              </a:buClr>
              <a:buSzPct val="100000"/>
              <a:buFont typeface="Helvetica" pitchFamily="2" charset="0"/>
              <a:buNone/>
              <a:tabLst/>
              <a:defRPr sz="926" baseline="0">
                <a:solidFill>
                  <a:schemeClr val="accent1"/>
                </a:solidFill>
                <a:latin typeface="Calibri" panose="020F0502020204030204" pitchFamily="34" charset="0"/>
              </a:defRPr>
            </a:lvl1pPr>
            <a:lvl2pPr marL="0" indent="0">
              <a:defRPr/>
            </a:lvl2pPr>
            <a:lvl3pPr marL="0" indent="0">
              <a:defRPr/>
            </a:lvl3pPr>
            <a:lvl4pPr marL="0" indent="0">
              <a:defRPr/>
            </a:lvl4pPr>
            <a:lvl5pPr marL="0" indent="0">
              <a:defRPr/>
            </a:lvl5pPr>
          </a:lstStyle>
          <a:p>
            <a:pPr marL="0" marR="0" lvl="0" indent="0" algn="ctr" defTabSz="86693" rtl="0" eaLnBrk="1" fontAlgn="auto" latinLnBrk="0" hangingPunct="1">
              <a:lnSpc>
                <a:spcPct val="100000"/>
              </a:lnSpc>
              <a:spcBef>
                <a:spcPts val="0"/>
              </a:spcBef>
              <a:spcAft>
                <a:spcPts val="407"/>
              </a:spcAft>
              <a:buClr>
                <a:schemeClr val="tx1">
                  <a:lumMod val="50000"/>
                  <a:lumOff val="50000"/>
                </a:schemeClr>
              </a:buClr>
              <a:buSzPct val="100000"/>
              <a:buFont typeface="Helvetica" pitchFamily="2" charset="0"/>
              <a:buNone/>
              <a:tabLst/>
              <a:defRPr/>
            </a:pPr>
            <a:r>
              <a:rPr lang="en-US"/>
              <a:t>Insert sixteenth client description</a:t>
            </a:r>
          </a:p>
        </p:txBody>
      </p:sp>
      <p:sp>
        <p:nvSpPr>
          <p:cNvPr id="111" name="Text Placeholder 47">
            <a:extLst>
              <a:ext uri="{FF2B5EF4-FFF2-40B4-BE49-F238E27FC236}">
                <a16:creationId xmlns:a16="http://schemas.microsoft.com/office/drawing/2014/main" id="{C7603A0F-F04F-A842-AC0D-477151345FDB}"/>
              </a:ext>
            </a:extLst>
          </p:cNvPr>
          <p:cNvSpPr>
            <a:spLocks noGrp="1"/>
          </p:cNvSpPr>
          <p:nvPr>
            <p:ph type="body" sz="quarter" idx="138" hasCustomPrompt="1"/>
          </p:nvPr>
        </p:nvSpPr>
        <p:spPr>
          <a:xfrm>
            <a:off x="2063689" y="4750927"/>
            <a:ext cx="1555331" cy="336177"/>
          </a:xfrm>
          <a:prstGeom prst="rect">
            <a:avLst/>
          </a:prstGeom>
        </p:spPr>
        <p:txBody>
          <a:bodyPr lIns="91440" rIns="91440">
            <a:noAutofit/>
          </a:bodyPr>
          <a:lstStyle>
            <a:lvl1pPr marL="0" marR="0" indent="0" algn="ctr" defTabSz="86693" rtl="0" eaLnBrk="1" fontAlgn="auto" latinLnBrk="0" hangingPunct="1">
              <a:lnSpc>
                <a:spcPct val="100000"/>
              </a:lnSpc>
              <a:spcBef>
                <a:spcPts val="0"/>
              </a:spcBef>
              <a:spcAft>
                <a:spcPts val="0"/>
              </a:spcAft>
              <a:buClr>
                <a:schemeClr val="tx1">
                  <a:lumMod val="50000"/>
                  <a:lumOff val="50000"/>
                </a:schemeClr>
              </a:buClr>
              <a:buSzPct val="100000"/>
              <a:buFont typeface="Helvetica" pitchFamily="2" charset="0"/>
              <a:buNone/>
              <a:tabLst/>
              <a:defRPr sz="926" baseline="0">
                <a:solidFill>
                  <a:schemeClr val="accent1"/>
                </a:solidFill>
                <a:latin typeface="Calibri" panose="020F0502020204030204" pitchFamily="34" charset="0"/>
              </a:defRPr>
            </a:lvl1pPr>
            <a:lvl2pPr marL="0" indent="0">
              <a:defRPr/>
            </a:lvl2pPr>
            <a:lvl3pPr marL="0" indent="0">
              <a:defRPr/>
            </a:lvl3pPr>
            <a:lvl4pPr marL="0" indent="0">
              <a:defRPr/>
            </a:lvl4pPr>
            <a:lvl5pPr marL="0" indent="0">
              <a:defRPr/>
            </a:lvl5pPr>
          </a:lstStyle>
          <a:p>
            <a:pPr marL="0" marR="0" lvl="0" indent="0" algn="ctr" defTabSz="86693" rtl="0" eaLnBrk="1" fontAlgn="auto" latinLnBrk="0" hangingPunct="1">
              <a:lnSpc>
                <a:spcPct val="100000"/>
              </a:lnSpc>
              <a:spcBef>
                <a:spcPts val="0"/>
              </a:spcBef>
              <a:spcAft>
                <a:spcPts val="407"/>
              </a:spcAft>
              <a:buClr>
                <a:schemeClr val="tx1">
                  <a:lumMod val="50000"/>
                  <a:lumOff val="50000"/>
                </a:schemeClr>
              </a:buClr>
              <a:buSzPct val="100000"/>
              <a:buFont typeface="Helvetica" pitchFamily="2" charset="0"/>
              <a:buNone/>
              <a:tabLst/>
              <a:defRPr/>
            </a:pPr>
            <a:r>
              <a:rPr lang="en-US"/>
              <a:t>Insert seventeenth client description</a:t>
            </a:r>
          </a:p>
        </p:txBody>
      </p:sp>
      <p:sp>
        <p:nvSpPr>
          <p:cNvPr id="112" name="Text Placeholder 59">
            <a:extLst>
              <a:ext uri="{FF2B5EF4-FFF2-40B4-BE49-F238E27FC236}">
                <a16:creationId xmlns:a16="http://schemas.microsoft.com/office/drawing/2014/main" id="{EE0CF26F-EA52-AC48-A6B0-53623BD62FCA}"/>
              </a:ext>
            </a:extLst>
          </p:cNvPr>
          <p:cNvSpPr>
            <a:spLocks noGrp="1"/>
          </p:cNvSpPr>
          <p:nvPr>
            <p:ph type="body" sz="quarter" idx="139" hasCustomPrompt="1"/>
          </p:nvPr>
        </p:nvSpPr>
        <p:spPr>
          <a:xfrm>
            <a:off x="3794524" y="4750927"/>
            <a:ext cx="1555331" cy="336177"/>
          </a:xfrm>
          <a:prstGeom prst="rect">
            <a:avLst/>
          </a:prstGeom>
        </p:spPr>
        <p:txBody>
          <a:bodyPr lIns="91440" rIns="91440">
            <a:noAutofit/>
          </a:bodyPr>
          <a:lstStyle>
            <a:lvl1pPr marL="0" marR="0" indent="0" algn="ctr" defTabSz="86693" rtl="0" eaLnBrk="1" fontAlgn="auto" latinLnBrk="0" hangingPunct="1">
              <a:lnSpc>
                <a:spcPct val="100000"/>
              </a:lnSpc>
              <a:spcBef>
                <a:spcPts val="0"/>
              </a:spcBef>
              <a:spcAft>
                <a:spcPts val="0"/>
              </a:spcAft>
              <a:buClr>
                <a:schemeClr val="tx1">
                  <a:lumMod val="50000"/>
                  <a:lumOff val="50000"/>
                </a:schemeClr>
              </a:buClr>
              <a:buSzPct val="100000"/>
              <a:buFont typeface="Helvetica" pitchFamily="2" charset="0"/>
              <a:buNone/>
              <a:tabLst/>
              <a:defRPr sz="926" baseline="0">
                <a:solidFill>
                  <a:schemeClr val="accent1"/>
                </a:solidFill>
                <a:latin typeface="Calibri" panose="020F0502020204030204" pitchFamily="34" charset="0"/>
              </a:defRPr>
            </a:lvl1pPr>
            <a:lvl2pPr marL="0" indent="0">
              <a:defRPr/>
            </a:lvl2pPr>
            <a:lvl3pPr marL="0" indent="0">
              <a:defRPr/>
            </a:lvl3pPr>
            <a:lvl4pPr marL="0" indent="0">
              <a:defRPr/>
            </a:lvl4pPr>
            <a:lvl5pPr marL="0" indent="0">
              <a:defRPr/>
            </a:lvl5pPr>
          </a:lstStyle>
          <a:p>
            <a:pPr marL="0" marR="0" lvl="0" indent="0" algn="ctr" defTabSz="86693" rtl="0" eaLnBrk="1" fontAlgn="auto" latinLnBrk="0" hangingPunct="1">
              <a:lnSpc>
                <a:spcPct val="100000"/>
              </a:lnSpc>
              <a:spcBef>
                <a:spcPts val="0"/>
              </a:spcBef>
              <a:spcAft>
                <a:spcPts val="407"/>
              </a:spcAft>
              <a:buClr>
                <a:schemeClr val="tx1">
                  <a:lumMod val="50000"/>
                  <a:lumOff val="50000"/>
                </a:schemeClr>
              </a:buClr>
              <a:buSzPct val="100000"/>
              <a:buFont typeface="Helvetica" pitchFamily="2" charset="0"/>
              <a:buNone/>
              <a:tabLst/>
              <a:defRPr/>
            </a:pPr>
            <a:r>
              <a:rPr lang="en-US"/>
              <a:t>Insert eighteenth client description</a:t>
            </a:r>
          </a:p>
        </p:txBody>
      </p:sp>
      <p:sp>
        <p:nvSpPr>
          <p:cNvPr id="22" name="Text Placeholder 5">
            <a:extLst>
              <a:ext uri="{FF2B5EF4-FFF2-40B4-BE49-F238E27FC236}">
                <a16:creationId xmlns:a16="http://schemas.microsoft.com/office/drawing/2014/main" id="{5625FD89-0DE0-0F4C-BA36-8BDAAD9C177E}"/>
              </a:ext>
            </a:extLst>
          </p:cNvPr>
          <p:cNvSpPr>
            <a:spLocks noGrp="1"/>
          </p:cNvSpPr>
          <p:nvPr>
            <p:ph type="body" sz="quarter" idx="35" hasCustomPrompt="1"/>
          </p:nvPr>
        </p:nvSpPr>
        <p:spPr>
          <a:xfrm>
            <a:off x="332854" y="2104465"/>
            <a:ext cx="1555331" cy="336177"/>
          </a:xfrm>
          <a:prstGeom prst="rect">
            <a:avLst/>
          </a:prstGeom>
        </p:spPr>
        <p:txBody>
          <a:bodyPr lIns="91440" rIns="91440" anchor="t">
            <a:noAutofit/>
          </a:bodyPr>
          <a:lstStyle>
            <a:lvl1pPr marL="0" indent="0" algn="ctr">
              <a:lnSpc>
                <a:spcPct val="100000"/>
              </a:lnSpc>
              <a:spcBef>
                <a:spcPts val="0"/>
              </a:spcBef>
              <a:spcAft>
                <a:spcPts val="0"/>
              </a:spcAft>
              <a:buNone/>
              <a:defRPr sz="926" b="0" baseline="0">
                <a:solidFill>
                  <a:schemeClr val="accent1"/>
                </a:solidFill>
                <a:latin typeface="Calibri" panose="020F0502020204030204" pitchFamily="34" charset="0"/>
              </a:defRPr>
            </a:lvl1pPr>
            <a:lvl2pPr marL="0" indent="0">
              <a:defRPr/>
            </a:lvl2pPr>
            <a:lvl3pPr marL="0" indent="0">
              <a:defRPr/>
            </a:lvl3pPr>
            <a:lvl4pPr marL="0" indent="0">
              <a:defRPr/>
            </a:lvl4pPr>
            <a:lvl5pPr marL="0" indent="0">
              <a:defRPr/>
            </a:lvl5pPr>
          </a:lstStyle>
          <a:p>
            <a:pPr lvl="0"/>
            <a:r>
              <a:rPr lang="en-US"/>
              <a:t>Insert first client description</a:t>
            </a:r>
          </a:p>
        </p:txBody>
      </p:sp>
      <p:sp>
        <p:nvSpPr>
          <p:cNvPr id="66" name="Slide Number Placeholder 7">
            <a:extLst>
              <a:ext uri="{FF2B5EF4-FFF2-40B4-BE49-F238E27FC236}">
                <a16:creationId xmlns:a16="http://schemas.microsoft.com/office/drawing/2014/main" id="{879C820C-8C74-E048-9E4A-1F6E4CC3E7CE}"/>
              </a:ext>
            </a:extLst>
          </p:cNvPr>
          <p:cNvSpPr>
            <a:spLocks noGrp="1"/>
          </p:cNvSpPr>
          <p:nvPr>
            <p:ph type="sldNum" sz="quarter" idx="4"/>
          </p:nvPr>
        </p:nvSpPr>
        <p:spPr>
          <a:xfrm>
            <a:off x="8538814" y="5125756"/>
            <a:ext cx="302594" cy="248771"/>
          </a:xfrm>
          <a:prstGeom prst="rect">
            <a:avLst/>
          </a:prstGeom>
        </p:spPr>
        <p:txBody>
          <a:bodyPr vert="horz" lIns="0" tIns="0" rIns="0" bIns="0" rtlCol="0" anchor="b" anchorCtr="0">
            <a:noAutofit/>
          </a:bodyPr>
          <a:lstStyle>
            <a:lvl1pPr algn="r">
              <a:defRPr sz="662">
                <a:solidFill>
                  <a:srgbClr val="58595B"/>
                </a:solidFill>
                <a:latin typeface="Calibri" panose="020F0502020204030204" pitchFamily="34" charset="0"/>
                <a:cs typeface="Calibri" panose="020F0502020204030204" pitchFamily="34" charset="0"/>
              </a:defRPr>
            </a:lvl1pPr>
          </a:lstStyle>
          <a:p>
            <a:fld id="{495CDFE8-06BB-8C4A-81DE-67EF32F50FC9}" type="slidenum">
              <a:rPr lang="en-US" smtClean="0"/>
              <a:pPr/>
              <a:t>‹N°›</a:t>
            </a:fld>
            <a:endParaRPr lang="en-US"/>
          </a:p>
        </p:txBody>
      </p:sp>
      <p:sp>
        <p:nvSpPr>
          <p:cNvPr id="67" name="Footer Placeholder 2">
            <a:extLst>
              <a:ext uri="{FF2B5EF4-FFF2-40B4-BE49-F238E27FC236}">
                <a16:creationId xmlns:a16="http://schemas.microsoft.com/office/drawing/2014/main" id="{FCC751DD-CD32-4245-BD13-673553BCFD7B}"/>
              </a:ext>
            </a:extLst>
          </p:cNvPr>
          <p:cNvSpPr>
            <a:spLocks noGrp="1"/>
          </p:cNvSpPr>
          <p:nvPr>
            <p:ph type="ftr" sz="quarter" idx="3"/>
          </p:nvPr>
        </p:nvSpPr>
        <p:spPr>
          <a:xfrm>
            <a:off x="302594" y="5130928"/>
            <a:ext cx="8236220" cy="248771"/>
          </a:xfrm>
          <a:prstGeom prst="rect">
            <a:avLst/>
          </a:prstGeom>
        </p:spPr>
        <p:txBody>
          <a:bodyPr vert="horz" lIns="0" tIns="0" rIns="0" bIns="0" rtlCol="0" anchor="b"/>
          <a:lstStyle>
            <a:lvl1pPr algn="r">
              <a:defRPr lang="en-US" sz="794" b="1" kern="1200">
                <a:solidFill>
                  <a:srgbClr val="58595B"/>
                </a:solidFill>
                <a:latin typeface="Calibri" panose="020F0502020204030204" pitchFamily="34" charset="0"/>
                <a:ea typeface="+mn-ea"/>
                <a:cs typeface="Calibri" panose="020F0502020204030204" pitchFamily="34" charset="0"/>
              </a:defRPr>
            </a:lvl1pPr>
          </a:lstStyle>
          <a:p>
            <a:endParaRPr lang="en-US"/>
          </a:p>
        </p:txBody>
      </p:sp>
    </p:spTree>
    <p:extLst>
      <p:ext uri="{BB962C8B-B14F-4D97-AF65-F5344CB8AC3E}">
        <p14:creationId xmlns:p14="http://schemas.microsoft.com/office/powerpoint/2010/main" val="2927796371"/>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preserve="1">
  <p:cSld name="Experts With Impac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2D4CFFBB-5B40-7942-9BD1-BB0D0F3C2F55}"/>
              </a:ext>
            </a:extLst>
          </p:cNvPr>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a:off x="2940152" y="1998738"/>
            <a:ext cx="1511072" cy="535109"/>
          </a:xfrm>
          <a:prstGeom prst="rect">
            <a:avLst/>
          </a:prstGeom>
        </p:spPr>
      </p:pic>
      <p:grpSp>
        <p:nvGrpSpPr>
          <p:cNvPr id="4" name="Group 3">
            <a:extLst>
              <a:ext uri="{FF2B5EF4-FFF2-40B4-BE49-F238E27FC236}">
                <a16:creationId xmlns:a16="http://schemas.microsoft.com/office/drawing/2014/main" id="{4EB6390C-FF72-2C4E-8BB5-B5969ECBE82A}"/>
              </a:ext>
            </a:extLst>
          </p:cNvPr>
          <p:cNvGrpSpPr/>
          <p:nvPr/>
        </p:nvGrpSpPr>
        <p:grpSpPr>
          <a:xfrm>
            <a:off x="4637489" y="2640743"/>
            <a:ext cx="2424766" cy="542495"/>
            <a:chOff x="6998247" y="3591408"/>
            <a:chExt cx="3663669" cy="737793"/>
          </a:xfrm>
        </p:grpSpPr>
        <p:sp>
          <p:nvSpPr>
            <p:cNvPr id="11" name="TextBox 10">
              <a:extLst>
                <a:ext uri="{FF2B5EF4-FFF2-40B4-BE49-F238E27FC236}">
                  <a16:creationId xmlns:a16="http://schemas.microsoft.com/office/drawing/2014/main" id="{8B9D5A99-EC33-7646-A7B3-0BA82E18406B}"/>
                </a:ext>
              </a:extLst>
            </p:cNvPr>
            <p:cNvSpPr txBox="1"/>
            <p:nvPr/>
          </p:nvSpPr>
          <p:spPr>
            <a:xfrm>
              <a:off x="6998247" y="3591408"/>
              <a:ext cx="3403197" cy="584775"/>
            </a:xfrm>
            <a:prstGeom prst="rect">
              <a:avLst/>
            </a:prstGeom>
            <a:noFill/>
          </p:spPr>
          <p:txBody>
            <a:bodyPr wrap="square" lIns="0" tIns="0" rIns="0" bIns="0" rtlCol="0" anchor="t">
              <a:noAutofit/>
            </a:bodyPr>
            <a:lstStyle/>
            <a:p>
              <a:r>
                <a:rPr lang="en-US" sz="2118" b="1">
                  <a:solidFill>
                    <a:schemeClr val="accent2"/>
                  </a:solidFill>
                </a:rPr>
                <a:t>Experts with Impact</a:t>
              </a:r>
            </a:p>
          </p:txBody>
        </p:sp>
        <p:sp>
          <p:nvSpPr>
            <p:cNvPr id="12" name="Rectangle 11">
              <a:extLst>
                <a:ext uri="{FF2B5EF4-FFF2-40B4-BE49-F238E27FC236}">
                  <a16:creationId xmlns:a16="http://schemas.microsoft.com/office/drawing/2014/main" id="{4DEAE79F-07B3-A040-BBF3-2DD3AC480847}"/>
                </a:ext>
              </a:extLst>
            </p:cNvPr>
            <p:cNvSpPr/>
            <p:nvPr/>
          </p:nvSpPr>
          <p:spPr bwMode="gray">
            <a:xfrm>
              <a:off x="10309039" y="3805761"/>
              <a:ext cx="352877" cy="523440"/>
            </a:xfrm>
            <a:prstGeom prst="rect">
              <a:avLst/>
            </a:prstGeom>
          </p:spPr>
          <p:txBody>
            <a:bodyPr wrap="square">
              <a:noAutofit/>
            </a:bodyPr>
            <a:lstStyle/>
            <a:p>
              <a:r>
                <a:rPr lang="en-US" sz="1324" baseline="100000">
                  <a:solidFill>
                    <a:schemeClr val="accent2"/>
                  </a:solidFill>
                </a:rPr>
                <a:t>™</a:t>
              </a:r>
              <a:endParaRPr lang="en-US" sz="1324">
                <a:solidFill>
                  <a:schemeClr val="accent2"/>
                </a:solidFill>
              </a:endParaRPr>
            </a:p>
          </p:txBody>
        </p:sp>
      </p:grpSp>
      <p:pic>
        <p:nvPicPr>
          <p:cNvPr id="15" name="Picture 14">
            <a:extLst>
              <a:ext uri="{FF2B5EF4-FFF2-40B4-BE49-F238E27FC236}">
                <a16:creationId xmlns:a16="http://schemas.microsoft.com/office/drawing/2014/main" id="{FB2D8AF8-57DE-D147-A310-A8DFD6F5DD29}"/>
              </a:ext>
            </a:extLst>
          </p:cNvPr>
          <p:cNvPicPr>
            <a:picLocks noChangeAspect="1"/>
          </p:cNvPicPr>
          <p:nvPr/>
        </p:nvPicPr>
        <p:blipFill>
          <a:blip r:embed="rId3"/>
          <a:stretch>
            <a:fillRect/>
          </a:stretch>
        </p:blipFill>
        <p:spPr>
          <a:xfrm>
            <a:off x="302595" y="5122022"/>
            <a:ext cx="1155739" cy="256802"/>
          </a:xfrm>
          <a:prstGeom prst="rect">
            <a:avLst/>
          </a:prstGeom>
        </p:spPr>
      </p:pic>
    </p:spTree>
    <p:extLst>
      <p:ext uri="{BB962C8B-B14F-4D97-AF65-F5344CB8AC3E}">
        <p14:creationId xmlns:p14="http://schemas.microsoft.com/office/powerpoint/2010/main" val="3930167737"/>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preserve="1">
  <p:cSld name="End Slide">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7073FDB4-4660-D74B-AF38-8D2DA98D2533}"/>
              </a:ext>
            </a:extLst>
          </p:cNvPr>
          <p:cNvSpPr>
            <a:spLocks noGrp="1"/>
          </p:cNvSpPr>
          <p:nvPr>
            <p:ph type="title" hasCustomPrompt="1"/>
          </p:nvPr>
        </p:nvSpPr>
        <p:spPr>
          <a:xfrm>
            <a:off x="4646378" y="2679874"/>
            <a:ext cx="4193947" cy="2462996"/>
          </a:xfrm>
          <a:prstGeom prst="rect">
            <a:avLst/>
          </a:prstGeom>
        </p:spPr>
        <p:txBody>
          <a:bodyPr lIns="0" tIns="0" rIns="0" bIns="0" anchor="t" anchorCtr="0"/>
          <a:lstStyle>
            <a:lvl1pPr>
              <a:defRPr sz="2118" b="1">
                <a:solidFill>
                  <a:schemeClr val="accent2"/>
                </a:solidFill>
                <a:latin typeface="Calibri" panose="020F0502020204030204" pitchFamily="34" charset="0"/>
                <a:cs typeface="Calibri" panose="020F0502020204030204" pitchFamily="34" charset="0"/>
              </a:defRPr>
            </a:lvl1pPr>
          </a:lstStyle>
          <a:p>
            <a:r>
              <a:rPr lang="en-US"/>
              <a:t>Click to add text</a:t>
            </a:r>
          </a:p>
        </p:txBody>
      </p:sp>
      <p:pic>
        <p:nvPicPr>
          <p:cNvPr id="12" name="Picture 11">
            <a:extLst>
              <a:ext uri="{FF2B5EF4-FFF2-40B4-BE49-F238E27FC236}">
                <a16:creationId xmlns:a16="http://schemas.microsoft.com/office/drawing/2014/main" id="{42C97061-4F8B-8C4D-9F0F-B2BFDF769B11}"/>
              </a:ext>
            </a:extLst>
          </p:cNvPr>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a:off x="2940152" y="1998738"/>
            <a:ext cx="1511072" cy="535109"/>
          </a:xfrm>
          <a:prstGeom prst="rect">
            <a:avLst/>
          </a:prstGeom>
        </p:spPr>
      </p:pic>
      <p:pic>
        <p:nvPicPr>
          <p:cNvPr id="13" name="Picture 12">
            <a:extLst>
              <a:ext uri="{FF2B5EF4-FFF2-40B4-BE49-F238E27FC236}">
                <a16:creationId xmlns:a16="http://schemas.microsoft.com/office/drawing/2014/main" id="{C53D336E-AF4E-0046-9EDF-D69DB1FF7115}"/>
              </a:ext>
            </a:extLst>
          </p:cNvPr>
          <p:cNvPicPr>
            <a:picLocks noChangeAspect="1"/>
          </p:cNvPicPr>
          <p:nvPr/>
        </p:nvPicPr>
        <p:blipFill>
          <a:blip r:embed="rId3"/>
          <a:stretch>
            <a:fillRect/>
          </a:stretch>
        </p:blipFill>
        <p:spPr>
          <a:xfrm>
            <a:off x="302595" y="5122022"/>
            <a:ext cx="1155739" cy="256802"/>
          </a:xfrm>
          <a:prstGeom prst="rect">
            <a:avLst/>
          </a:prstGeom>
        </p:spPr>
      </p:pic>
    </p:spTree>
    <p:extLst>
      <p:ext uri="{BB962C8B-B14F-4D97-AF65-F5344CB8AC3E}">
        <p14:creationId xmlns:p14="http://schemas.microsoft.com/office/powerpoint/2010/main" val="3048946443"/>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preserve="1">
  <p:cSld name="Color Palette">
    <p:spTree>
      <p:nvGrpSpPr>
        <p:cNvPr id="1" name=""/>
        <p:cNvGrpSpPr/>
        <p:nvPr/>
      </p:nvGrpSpPr>
      <p:grpSpPr>
        <a:xfrm>
          <a:off x="0" y="0"/>
          <a:ext cx="0" cy="0"/>
          <a:chOff x="0" y="0"/>
          <a:chExt cx="0" cy="0"/>
        </a:xfrm>
      </p:grpSpPr>
      <p:sp>
        <p:nvSpPr>
          <p:cNvPr id="48" name="Rectangle 47">
            <a:extLst>
              <a:ext uri="{FF2B5EF4-FFF2-40B4-BE49-F238E27FC236}">
                <a16:creationId xmlns:a16="http://schemas.microsoft.com/office/drawing/2014/main" id="{A4731524-77CD-44F1-B3F4-086C4318D93C}"/>
              </a:ext>
            </a:extLst>
          </p:cNvPr>
          <p:cNvSpPr/>
          <p:nvPr/>
        </p:nvSpPr>
        <p:spPr>
          <a:xfrm>
            <a:off x="5161201" y="1498867"/>
            <a:ext cx="3680207" cy="3787822"/>
          </a:xfrm>
          <a:prstGeom prst="rect">
            <a:avLst/>
          </a:prstGeom>
        </p:spPr>
        <p:txBody>
          <a:bodyPr wrap="square" lIns="0" tIns="0" rIns="0" bIns="0">
            <a:noAutofit/>
          </a:bodyPr>
          <a:lstStyle/>
          <a:p>
            <a:pPr>
              <a:lnSpc>
                <a:spcPct val="110000"/>
              </a:lnSpc>
              <a:spcBef>
                <a:spcPts val="0"/>
              </a:spcBef>
              <a:spcAft>
                <a:spcPts val="298"/>
              </a:spcAft>
            </a:pPr>
            <a:r>
              <a:rPr lang="en-US" sz="1059" b="1">
                <a:solidFill>
                  <a:srgbClr val="003763"/>
                </a:solidFill>
                <a:latin typeface="Calibri" panose="020F0502020204030204" pitchFamily="34" charset="0"/>
                <a:ea typeface="Times New Roman" panose="02020603050405020304" pitchFamily="18" charset="0"/>
                <a:cs typeface="Times New Roman" panose="02020603050405020304" pitchFamily="18" charset="0"/>
              </a:rPr>
              <a:t>Primary Colors </a:t>
            </a:r>
          </a:p>
          <a:p>
            <a:pPr lvl="0">
              <a:lnSpc>
                <a:spcPct val="110000"/>
              </a:lnSpc>
              <a:spcBef>
                <a:spcPts val="0"/>
              </a:spcBef>
              <a:spcAft>
                <a:spcPts val="298"/>
              </a:spcAft>
              <a:buClr>
                <a:srgbClr val="191919"/>
              </a:buClr>
              <a:tabLst>
                <a:tab pos="79584" algn="l"/>
              </a:tabLst>
            </a:pPr>
            <a:r>
              <a:rPr lang="en-US" sz="926">
                <a:solidFill>
                  <a:srgbClr val="191919"/>
                </a:solidFill>
                <a:latin typeface="Calibri" panose="020F0502020204030204" pitchFamily="34" charset="0"/>
                <a:ea typeface="Calibri" panose="020F0502020204030204" pitchFamily="34" charset="0"/>
                <a:cs typeface="Times New Roman" panose="02020603050405020304" pitchFamily="18" charset="0"/>
              </a:rPr>
              <a:t>The Primary Colors should be utilized first and most often in any given branded collateral piece, client facing material and electronic communication. </a:t>
            </a:r>
            <a:br>
              <a:rPr lang="en-US" sz="926">
                <a:solidFill>
                  <a:srgbClr val="191919"/>
                </a:solidFill>
                <a:latin typeface="Calibri" panose="020F0502020204030204" pitchFamily="34" charset="0"/>
                <a:ea typeface="Calibri" panose="020F0502020204030204" pitchFamily="34" charset="0"/>
                <a:cs typeface="Times New Roman" panose="02020603050405020304" pitchFamily="18" charset="0"/>
              </a:rPr>
            </a:br>
            <a:endParaRPr lang="en-US" sz="926">
              <a:solidFill>
                <a:srgbClr val="191919"/>
              </a:solidFill>
              <a:latin typeface="Calibri" panose="020F0502020204030204" pitchFamily="34" charset="0"/>
              <a:ea typeface="Calibri" panose="020F0502020204030204" pitchFamily="34" charset="0"/>
              <a:cs typeface="Times New Roman" panose="02020603050405020304" pitchFamily="18" charset="0"/>
            </a:endParaRPr>
          </a:p>
          <a:p>
            <a:pPr marL="0" marR="0">
              <a:lnSpc>
                <a:spcPct val="110000"/>
              </a:lnSpc>
              <a:spcBef>
                <a:spcPts val="0"/>
              </a:spcBef>
              <a:spcAft>
                <a:spcPts val="298"/>
              </a:spcAft>
            </a:pPr>
            <a:r>
              <a:rPr lang="en-US" sz="1059" b="1">
                <a:solidFill>
                  <a:srgbClr val="003763"/>
                </a:solidFill>
                <a:effectLst/>
                <a:latin typeface="Calibri" panose="020F0502020204030204" pitchFamily="34" charset="0"/>
                <a:ea typeface="Times New Roman" panose="02020603050405020304" pitchFamily="18" charset="0"/>
                <a:cs typeface="Times New Roman" panose="02020603050405020304" pitchFamily="18" charset="0"/>
              </a:rPr>
              <a:t>Accent Tangerine</a:t>
            </a:r>
          </a:p>
          <a:p>
            <a:pPr marL="0" marR="0" lvl="0" indent="0">
              <a:lnSpc>
                <a:spcPct val="110000"/>
              </a:lnSpc>
              <a:spcBef>
                <a:spcPts val="0"/>
              </a:spcBef>
              <a:spcAft>
                <a:spcPts val="298"/>
              </a:spcAft>
              <a:buClr>
                <a:srgbClr val="191919"/>
              </a:buClr>
              <a:buFont typeface="Calibri" panose="020F0502020204030204" pitchFamily="34" charset="0"/>
              <a:buNone/>
              <a:tabLst>
                <a:tab pos="79584" algn="l"/>
              </a:tabLst>
            </a:pPr>
            <a:r>
              <a:rPr lang="en-US" sz="926">
                <a:solidFill>
                  <a:srgbClr val="191919"/>
                </a:solidFill>
                <a:effectLst/>
                <a:latin typeface="Calibri" panose="020F0502020204030204" pitchFamily="34" charset="0"/>
                <a:ea typeface="Calibri" panose="020F0502020204030204" pitchFamily="34" charset="0"/>
                <a:cs typeface="Times New Roman" panose="02020603050405020304" pitchFamily="18" charset="0"/>
              </a:rPr>
              <a:t>Accent Tangerine is intended for limited use and placement based on design need or call to action. Used to highlight text &amp; graphic elements providing emphasis to content.</a:t>
            </a:r>
            <a:br>
              <a:rPr lang="en-US" sz="926">
                <a:solidFill>
                  <a:srgbClr val="191919"/>
                </a:solidFill>
                <a:effectLst/>
                <a:latin typeface="Calibri" panose="020F0502020204030204" pitchFamily="34" charset="0"/>
                <a:ea typeface="Calibri" panose="020F0502020204030204" pitchFamily="34" charset="0"/>
                <a:cs typeface="Times New Roman" panose="02020603050405020304" pitchFamily="18" charset="0"/>
              </a:rPr>
            </a:br>
            <a:endParaRPr lang="en-US" sz="926">
              <a:solidFill>
                <a:srgbClr val="191919"/>
              </a:solidFill>
              <a:latin typeface="Calibri" panose="020F0502020204030204" pitchFamily="34" charset="0"/>
              <a:ea typeface="Calibri" panose="020F0502020204030204" pitchFamily="34" charset="0"/>
              <a:cs typeface="Times New Roman" panose="02020603050405020304" pitchFamily="18" charset="0"/>
            </a:endParaRPr>
          </a:p>
          <a:p>
            <a:pPr lvl="0">
              <a:lnSpc>
                <a:spcPct val="110000"/>
              </a:lnSpc>
              <a:spcBef>
                <a:spcPts val="0"/>
              </a:spcBef>
              <a:spcAft>
                <a:spcPts val="298"/>
              </a:spcAft>
              <a:buClr>
                <a:srgbClr val="191919"/>
              </a:buClr>
              <a:tabLst>
                <a:tab pos="79584" algn="l"/>
              </a:tabLst>
            </a:pPr>
            <a:r>
              <a:rPr lang="en-US" sz="1059" b="1">
                <a:solidFill>
                  <a:srgbClr val="003763"/>
                </a:solidFill>
                <a:latin typeface="Calibri" panose="020F0502020204030204" pitchFamily="34" charset="0"/>
                <a:ea typeface="Times New Roman" panose="02020603050405020304" pitchFamily="18" charset="0"/>
                <a:cs typeface="Times New Roman" panose="02020603050405020304" pitchFamily="18" charset="0"/>
              </a:rPr>
              <a:t>Secondary Color Palette</a:t>
            </a:r>
          </a:p>
          <a:p>
            <a:pPr lvl="0">
              <a:lnSpc>
                <a:spcPct val="110000"/>
              </a:lnSpc>
              <a:spcBef>
                <a:spcPts val="0"/>
              </a:spcBef>
              <a:spcAft>
                <a:spcPts val="298"/>
              </a:spcAft>
              <a:buClr>
                <a:srgbClr val="191919"/>
              </a:buClr>
              <a:tabLst>
                <a:tab pos="79584" algn="l"/>
              </a:tabLst>
            </a:pPr>
            <a:r>
              <a:rPr lang="en-US" sz="926">
                <a:solidFill>
                  <a:srgbClr val="191919"/>
                </a:solidFill>
                <a:latin typeface="Calibri" panose="020F0502020204030204" pitchFamily="34" charset="0"/>
                <a:ea typeface="Calibri" panose="020F0502020204030204" pitchFamily="34" charset="0"/>
                <a:cs typeface="Times New Roman" panose="02020603050405020304" pitchFamily="18" charset="0"/>
              </a:rPr>
              <a:t>The Secondary Color Palette complements the Primary Colors and should be applied in a manner which does not detract from the Primary Colors as the focal point of the collateral or material.  It is designed to be applied in charts and graphs after the Primary Colors and as accents for design impact. In charts and graphs the colors must be used in the order listed to maintain consistency among collateral. These colors are to be used sparingly in general collateral design.</a:t>
            </a:r>
          </a:p>
        </p:txBody>
      </p:sp>
      <p:cxnSp>
        <p:nvCxnSpPr>
          <p:cNvPr id="49" name="Straight Connector 48">
            <a:extLst>
              <a:ext uri="{FF2B5EF4-FFF2-40B4-BE49-F238E27FC236}">
                <a16:creationId xmlns:a16="http://schemas.microsoft.com/office/drawing/2014/main" id="{F2DB934A-A13A-4877-A760-DA48B07FBDDC}"/>
              </a:ext>
            </a:extLst>
          </p:cNvPr>
          <p:cNvCxnSpPr>
            <a:cxnSpLocks/>
          </p:cNvCxnSpPr>
          <p:nvPr/>
        </p:nvCxnSpPr>
        <p:spPr>
          <a:xfrm>
            <a:off x="4826922" y="1348068"/>
            <a:ext cx="0" cy="3778623"/>
          </a:xfrm>
          <a:prstGeom prst="line">
            <a:avLst/>
          </a:prstGeom>
          <a:ln>
            <a:solidFill>
              <a:srgbClr val="CFD1D1"/>
            </a:solidFill>
          </a:ln>
        </p:spPr>
        <p:style>
          <a:lnRef idx="1">
            <a:schemeClr val="accent1"/>
          </a:lnRef>
          <a:fillRef idx="0">
            <a:schemeClr val="accent1"/>
          </a:fillRef>
          <a:effectRef idx="0">
            <a:schemeClr val="accent1"/>
          </a:effectRef>
          <a:fontRef idx="minor">
            <a:schemeClr val="tx1"/>
          </a:fontRef>
        </p:style>
      </p:cxnSp>
      <p:sp>
        <p:nvSpPr>
          <p:cNvPr id="72" name="Rectangle 71">
            <a:extLst>
              <a:ext uri="{FF2B5EF4-FFF2-40B4-BE49-F238E27FC236}">
                <a16:creationId xmlns:a16="http://schemas.microsoft.com/office/drawing/2014/main" id="{A4731524-77CD-44F1-B3F4-086C4318D93C}"/>
              </a:ext>
            </a:extLst>
          </p:cNvPr>
          <p:cNvSpPr/>
          <p:nvPr/>
        </p:nvSpPr>
        <p:spPr>
          <a:xfrm>
            <a:off x="302594" y="504264"/>
            <a:ext cx="8539191" cy="504265"/>
          </a:xfrm>
          <a:prstGeom prst="rect">
            <a:avLst/>
          </a:prstGeom>
        </p:spPr>
        <p:txBody>
          <a:bodyPr wrap="square" lIns="0" tIns="0" rIns="0" bIns="0" anchor="b">
            <a:noAutofit/>
          </a:bodyPr>
          <a:lstStyle/>
          <a:p>
            <a:pPr marL="0" marR="0" lvl="0" indent="0">
              <a:lnSpc>
                <a:spcPct val="115000"/>
              </a:lnSpc>
              <a:spcBef>
                <a:spcPts val="0"/>
              </a:spcBef>
              <a:spcAft>
                <a:spcPts val="372"/>
              </a:spcAft>
              <a:buClr>
                <a:srgbClr val="191919"/>
              </a:buClr>
              <a:buFont typeface="Calibri" panose="020F0502020204030204" pitchFamily="34" charset="0"/>
              <a:buNone/>
              <a:tabLst>
                <a:tab pos="79584" algn="l"/>
              </a:tabLst>
            </a:pPr>
            <a:r>
              <a:rPr lang="en-US" sz="1720">
                <a:solidFill>
                  <a:schemeClr val="accent2"/>
                </a:solidFill>
                <a:effectLst/>
                <a:latin typeface="Calibri" panose="020F0502020204030204" pitchFamily="34" charset="0"/>
                <a:ea typeface="Calibri" panose="020F0502020204030204" pitchFamily="34" charset="0"/>
                <a:cs typeface="Times New Roman" panose="02020603050405020304" pitchFamily="18" charset="0"/>
              </a:rPr>
              <a:t>FTI Consulting Color Palette</a:t>
            </a:r>
          </a:p>
        </p:txBody>
      </p:sp>
      <p:grpSp>
        <p:nvGrpSpPr>
          <p:cNvPr id="2" name="Group 1">
            <a:extLst>
              <a:ext uri="{FF2B5EF4-FFF2-40B4-BE49-F238E27FC236}">
                <a16:creationId xmlns:a16="http://schemas.microsoft.com/office/drawing/2014/main" id="{4E93A4F8-6FA2-0949-BB60-E156952CD935}"/>
              </a:ext>
            </a:extLst>
          </p:cNvPr>
          <p:cNvGrpSpPr/>
          <p:nvPr/>
        </p:nvGrpSpPr>
        <p:grpSpPr>
          <a:xfrm>
            <a:off x="300428" y="1232664"/>
            <a:ext cx="4210388" cy="4085038"/>
            <a:chOff x="453927" y="1676422"/>
            <a:chExt cx="6361633" cy="5555651"/>
          </a:xfrm>
        </p:grpSpPr>
        <p:sp>
          <p:nvSpPr>
            <p:cNvPr id="79" name="TextBox 78">
              <a:extLst>
                <a:ext uri="{FF2B5EF4-FFF2-40B4-BE49-F238E27FC236}">
                  <a16:creationId xmlns:a16="http://schemas.microsoft.com/office/drawing/2014/main" id="{AD954810-1BD9-2C48-A0B6-7A53B3663038}"/>
                </a:ext>
              </a:extLst>
            </p:cNvPr>
            <p:cNvSpPr txBox="1"/>
            <p:nvPr/>
          </p:nvSpPr>
          <p:spPr>
            <a:xfrm>
              <a:off x="453934" y="1676422"/>
              <a:ext cx="4152649" cy="212574"/>
            </a:xfrm>
            <a:prstGeom prst="rect">
              <a:avLst/>
            </a:prstGeom>
            <a:noFill/>
          </p:spPr>
          <p:txBody>
            <a:bodyPr wrap="square" lIns="0" tIns="0" rIns="0" bIns="0" rtlCol="0">
              <a:noAutofit/>
            </a:bodyPr>
            <a:lstStyle/>
            <a:p>
              <a:r>
                <a:rPr lang="en-US" sz="1191" b="1" baseline="0">
                  <a:solidFill>
                    <a:schemeClr val="accent1"/>
                  </a:solidFill>
                  <a:latin typeface="Calibri" panose="020F0502020204030204" pitchFamily="34" charset="0"/>
                </a:rPr>
                <a:t>PRIMARY COLORS</a:t>
              </a:r>
            </a:p>
          </p:txBody>
        </p:sp>
        <p:sp>
          <p:nvSpPr>
            <p:cNvPr id="82" name="Rectangle 81">
              <a:extLst>
                <a:ext uri="{FF2B5EF4-FFF2-40B4-BE49-F238E27FC236}">
                  <a16:creationId xmlns:a16="http://schemas.microsoft.com/office/drawing/2014/main" id="{99E8A250-3937-DF4D-B3B8-8A29E378822F}"/>
                </a:ext>
              </a:extLst>
            </p:cNvPr>
            <p:cNvSpPr>
              <a:spLocks/>
            </p:cNvSpPr>
            <p:nvPr/>
          </p:nvSpPr>
          <p:spPr>
            <a:xfrm>
              <a:off x="453927" y="3555632"/>
              <a:ext cx="1956815" cy="45111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26"/>
            </a:p>
          </p:txBody>
        </p:sp>
        <p:sp>
          <p:nvSpPr>
            <p:cNvPr id="83" name="Rectangle 82">
              <a:extLst>
                <a:ext uri="{FF2B5EF4-FFF2-40B4-BE49-F238E27FC236}">
                  <a16:creationId xmlns:a16="http://schemas.microsoft.com/office/drawing/2014/main" id="{E871FDD0-8F60-B64F-93DB-8E87E4D4E507}"/>
                </a:ext>
              </a:extLst>
            </p:cNvPr>
            <p:cNvSpPr>
              <a:spLocks/>
            </p:cNvSpPr>
            <p:nvPr/>
          </p:nvSpPr>
          <p:spPr>
            <a:xfrm>
              <a:off x="2644775" y="3542395"/>
              <a:ext cx="1956815" cy="45111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26"/>
            </a:p>
          </p:txBody>
        </p:sp>
        <p:sp>
          <p:nvSpPr>
            <p:cNvPr id="84" name="Rectangle 83">
              <a:extLst>
                <a:ext uri="{FF2B5EF4-FFF2-40B4-BE49-F238E27FC236}">
                  <a16:creationId xmlns:a16="http://schemas.microsoft.com/office/drawing/2014/main" id="{79376DDB-D446-6D45-A715-193282CA87FE}"/>
                </a:ext>
              </a:extLst>
            </p:cNvPr>
            <p:cNvSpPr>
              <a:spLocks/>
            </p:cNvSpPr>
            <p:nvPr/>
          </p:nvSpPr>
          <p:spPr>
            <a:xfrm>
              <a:off x="4831290" y="3542395"/>
              <a:ext cx="1956815" cy="45111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26"/>
            </a:p>
          </p:txBody>
        </p:sp>
        <p:sp>
          <p:nvSpPr>
            <p:cNvPr id="85" name="Rectangle 84">
              <a:extLst>
                <a:ext uri="{FF2B5EF4-FFF2-40B4-BE49-F238E27FC236}">
                  <a16:creationId xmlns:a16="http://schemas.microsoft.com/office/drawing/2014/main" id="{380D4E46-46AE-BE4A-8DF5-A5133A8477A6}"/>
                </a:ext>
              </a:extLst>
            </p:cNvPr>
            <p:cNvSpPr>
              <a:spLocks/>
            </p:cNvSpPr>
            <p:nvPr/>
          </p:nvSpPr>
          <p:spPr>
            <a:xfrm>
              <a:off x="453927" y="4718699"/>
              <a:ext cx="1956815" cy="451110"/>
            </a:xfrm>
            <a:prstGeom prst="rect">
              <a:avLst/>
            </a:prstGeom>
            <a:solidFill>
              <a:srgbClr val="008FB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26"/>
            </a:p>
          </p:txBody>
        </p:sp>
        <p:sp>
          <p:nvSpPr>
            <p:cNvPr id="86" name="Rectangle 85">
              <a:extLst>
                <a:ext uri="{FF2B5EF4-FFF2-40B4-BE49-F238E27FC236}">
                  <a16:creationId xmlns:a16="http://schemas.microsoft.com/office/drawing/2014/main" id="{C6D23041-B556-B649-834A-BDDFED84634B}"/>
                </a:ext>
              </a:extLst>
            </p:cNvPr>
            <p:cNvSpPr>
              <a:spLocks/>
            </p:cNvSpPr>
            <p:nvPr/>
          </p:nvSpPr>
          <p:spPr>
            <a:xfrm>
              <a:off x="2644775" y="4712981"/>
              <a:ext cx="1956815" cy="451110"/>
            </a:xfrm>
            <a:prstGeom prst="rect">
              <a:avLst/>
            </a:prstGeom>
            <a:solidFill>
              <a:srgbClr val="5781A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26"/>
            </a:p>
          </p:txBody>
        </p:sp>
        <p:sp>
          <p:nvSpPr>
            <p:cNvPr id="88" name="Rectangle 87">
              <a:extLst>
                <a:ext uri="{FF2B5EF4-FFF2-40B4-BE49-F238E27FC236}">
                  <a16:creationId xmlns:a16="http://schemas.microsoft.com/office/drawing/2014/main" id="{915DE779-4D0D-AB43-B865-FF06BA7BF4D7}"/>
                </a:ext>
              </a:extLst>
            </p:cNvPr>
            <p:cNvSpPr>
              <a:spLocks/>
            </p:cNvSpPr>
            <p:nvPr/>
          </p:nvSpPr>
          <p:spPr>
            <a:xfrm>
              <a:off x="4831290" y="4712981"/>
              <a:ext cx="1956815" cy="451110"/>
            </a:xfrm>
            <a:prstGeom prst="rect">
              <a:avLst/>
            </a:prstGeom>
            <a:solidFill>
              <a:srgbClr val="58595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26"/>
            </a:p>
          </p:txBody>
        </p:sp>
        <p:sp>
          <p:nvSpPr>
            <p:cNvPr id="89" name="Rectangle 88">
              <a:extLst>
                <a:ext uri="{FF2B5EF4-FFF2-40B4-BE49-F238E27FC236}">
                  <a16:creationId xmlns:a16="http://schemas.microsoft.com/office/drawing/2014/main" id="{DCB4E820-4136-944C-8A20-9D3CE055BA98}"/>
                </a:ext>
              </a:extLst>
            </p:cNvPr>
            <p:cNvSpPr>
              <a:spLocks/>
            </p:cNvSpPr>
            <p:nvPr/>
          </p:nvSpPr>
          <p:spPr>
            <a:xfrm>
              <a:off x="2644775" y="5902731"/>
              <a:ext cx="1956815" cy="451110"/>
            </a:xfrm>
            <a:prstGeom prst="rect">
              <a:avLst/>
            </a:prstGeom>
            <a:solidFill>
              <a:srgbClr val="F3F3F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26"/>
            </a:p>
          </p:txBody>
        </p:sp>
        <p:sp>
          <p:nvSpPr>
            <p:cNvPr id="92" name="TextBox 91">
              <a:extLst>
                <a:ext uri="{FF2B5EF4-FFF2-40B4-BE49-F238E27FC236}">
                  <a16:creationId xmlns:a16="http://schemas.microsoft.com/office/drawing/2014/main" id="{A95E970B-2A91-2248-B96C-AF5FE17091A0}"/>
                </a:ext>
              </a:extLst>
            </p:cNvPr>
            <p:cNvSpPr txBox="1"/>
            <p:nvPr/>
          </p:nvSpPr>
          <p:spPr>
            <a:xfrm>
              <a:off x="453927" y="4017034"/>
              <a:ext cx="1956815" cy="637722"/>
            </a:xfrm>
            <a:prstGeom prst="rect">
              <a:avLst/>
            </a:prstGeom>
            <a:noFill/>
          </p:spPr>
          <p:txBody>
            <a:bodyPr wrap="square" lIns="0" tIns="0" rIns="0" bIns="0" rtlCol="0">
              <a:noAutofit/>
            </a:bodyPr>
            <a:lstStyle/>
            <a:p>
              <a:pPr marL="0" marR="0" lvl="0" indent="0" algn="l" defTabSz="302569" rtl="0" eaLnBrk="1" fontAlgn="auto" latinLnBrk="0" hangingPunct="1">
                <a:lnSpc>
                  <a:spcPct val="100000"/>
                </a:lnSpc>
                <a:spcBef>
                  <a:spcPts val="0"/>
                </a:spcBef>
                <a:spcAft>
                  <a:spcPts val="0"/>
                </a:spcAft>
                <a:buClrTx/>
                <a:buSzTx/>
                <a:buFontTx/>
                <a:buNone/>
                <a:tabLst/>
                <a:defRPr/>
              </a:pPr>
              <a:r>
                <a:rPr lang="en-US" sz="926">
                  <a:solidFill>
                    <a:schemeClr val="tx1"/>
                  </a:solidFill>
                </a:rPr>
                <a:t>Light Teal Blue</a:t>
              </a:r>
            </a:p>
            <a:p>
              <a:pPr marL="0" marR="0" lvl="0" indent="0" algn="l" defTabSz="302569" rtl="0" eaLnBrk="1" fontAlgn="auto" latinLnBrk="0" hangingPunct="1">
                <a:lnSpc>
                  <a:spcPct val="100000"/>
                </a:lnSpc>
                <a:spcBef>
                  <a:spcPts val="0"/>
                </a:spcBef>
                <a:spcAft>
                  <a:spcPts val="0"/>
                </a:spcAft>
                <a:buClrTx/>
                <a:buSzTx/>
                <a:buFontTx/>
                <a:buNone/>
                <a:tabLst/>
                <a:defRPr/>
              </a:pPr>
              <a:r>
                <a:rPr lang="en-US" sz="926">
                  <a:solidFill>
                    <a:schemeClr val="tx1"/>
                  </a:solidFill>
                </a:rPr>
                <a:t>RGB 0 201 212</a:t>
              </a:r>
            </a:p>
          </p:txBody>
        </p:sp>
        <p:sp>
          <p:nvSpPr>
            <p:cNvPr id="93" name="TextBox 92">
              <a:extLst>
                <a:ext uri="{FF2B5EF4-FFF2-40B4-BE49-F238E27FC236}">
                  <a16:creationId xmlns:a16="http://schemas.microsoft.com/office/drawing/2014/main" id="{E1B6570F-C0DD-1241-94D4-F57877ACE76F}"/>
                </a:ext>
              </a:extLst>
            </p:cNvPr>
            <p:cNvSpPr txBox="1"/>
            <p:nvPr/>
          </p:nvSpPr>
          <p:spPr>
            <a:xfrm>
              <a:off x="2644775" y="4017034"/>
              <a:ext cx="1956815" cy="637722"/>
            </a:xfrm>
            <a:prstGeom prst="rect">
              <a:avLst/>
            </a:prstGeom>
            <a:noFill/>
          </p:spPr>
          <p:txBody>
            <a:bodyPr wrap="square" lIns="0" tIns="0" rIns="0" bIns="0" rtlCol="0">
              <a:noAutofit/>
            </a:bodyPr>
            <a:lstStyle/>
            <a:p>
              <a:pPr marL="0" marR="0" lvl="0" indent="0" algn="l" defTabSz="302569" rtl="0" eaLnBrk="1" fontAlgn="auto" latinLnBrk="0" hangingPunct="1">
                <a:lnSpc>
                  <a:spcPct val="100000"/>
                </a:lnSpc>
                <a:spcBef>
                  <a:spcPts val="0"/>
                </a:spcBef>
                <a:spcAft>
                  <a:spcPts val="0"/>
                </a:spcAft>
                <a:buClrTx/>
                <a:buSzTx/>
                <a:buFontTx/>
                <a:buNone/>
                <a:tabLst/>
                <a:defRPr/>
              </a:pPr>
              <a:r>
                <a:rPr lang="en-US" sz="926">
                  <a:solidFill>
                    <a:schemeClr val="tx1"/>
                  </a:solidFill>
                </a:rPr>
                <a:t>Medium Gray</a:t>
              </a:r>
              <a:br>
                <a:rPr lang="en-US" sz="926">
                  <a:solidFill>
                    <a:schemeClr val="tx1"/>
                  </a:solidFill>
                </a:rPr>
              </a:br>
              <a:r>
                <a:rPr lang="en-US" sz="926">
                  <a:solidFill>
                    <a:schemeClr val="tx1"/>
                  </a:solidFill>
                </a:rPr>
                <a:t>RGB 175 178 179</a:t>
              </a:r>
            </a:p>
          </p:txBody>
        </p:sp>
        <p:sp>
          <p:nvSpPr>
            <p:cNvPr id="94" name="TextBox 93">
              <a:extLst>
                <a:ext uri="{FF2B5EF4-FFF2-40B4-BE49-F238E27FC236}">
                  <a16:creationId xmlns:a16="http://schemas.microsoft.com/office/drawing/2014/main" id="{71F753EA-F0B7-4F48-B376-47BD94280CEF}"/>
                </a:ext>
              </a:extLst>
            </p:cNvPr>
            <p:cNvSpPr txBox="1"/>
            <p:nvPr/>
          </p:nvSpPr>
          <p:spPr>
            <a:xfrm>
              <a:off x="4831290" y="4017034"/>
              <a:ext cx="1956815" cy="637722"/>
            </a:xfrm>
            <a:prstGeom prst="rect">
              <a:avLst/>
            </a:prstGeom>
            <a:noFill/>
          </p:spPr>
          <p:txBody>
            <a:bodyPr wrap="square" lIns="0" tIns="0" rIns="0" bIns="0" rtlCol="0">
              <a:noAutofit/>
            </a:bodyPr>
            <a:lstStyle/>
            <a:p>
              <a:pPr marL="0" marR="0" lvl="0" indent="0" algn="l" defTabSz="309620" rtl="0" eaLnBrk="1" fontAlgn="auto" latinLnBrk="0" hangingPunct="1">
                <a:lnSpc>
                  <a:spcPct val="100000"/>
                </a:lnSpc>
                <a:spcBef>
                  <a:spcPts val="0"/>
                </a:spcBef>
                <a:spcAft>
                  <a:spcPts val="0"/>
                </a:spcAft>
                <a:buClrTx/>
                <a:buSzTx/>
                <a:buFontTx/>
                <a:buNone/>
                <a:tabLst/>
                <a:defRPr/>
              </a:pPr>
              <a:r>
                <a:rPr lang="en-US" sz="926">
                  <a:solidFill>
                    <a:schemeClr val="tx1"/>
                  </a:solidFill>
                </a:rPr>
                <a:t>Green </a:t>
              </a:r>
            </a:p>
            <a:p>
              <a:pPr marL="0" marR="0" lvl="0" indent="0" algn="l" defTabSz="309620" rtl="0" eaLnBrk="1" fontAlgn="auto" latinLnBrk="0" hangingPunct="1">
                <a:lnSpc>
                  <a:spcPct val="100000"/>
                </a:lnSpc>
                <a:spcBef>
                  <a:spcPts val="0"/>
                </a:spcBef>
                <a:spcAft>
                  <a:spcPts val="0"/>
                </a:spcAft>
                <a:buClrTx/>
                <a:buSzTx/>
                <a:buFontTx/>
                <a:buNone/>
                <a:tabLst/>
                <a:defRPr/>
              </a:pPr>
              <a:r>
                <a:rPr lang="en-US" sz="926">
                  <a:solidFill>
                    <a:schemeClr val="tx1"/>
                  </a:solidFill>
                </a:rPr>
                <a:t>RGB 27 182 128</a:t>
              </a:r>
            </a:p>
          </p:txBody>
        </p:sp>
        <p:sp>
          <p:nvSpPr>
            <p:cNvPr id="95" name="TextBox 94">
              <a:extLst>
                <a:ext uri="{FF2B5EF4-FFF2-40B4-BE49-F238E27FC236}">
                  <a16:creationId xmlns:a16="http://schemas.microsoft.com/office/drawing/2014/main" id="{7DCA1374-174D-714F-A17E-1A21FB0CC255}"/>
                </a:ext>
              </a:extLst>
            </p:cNvPr>
            <p:cNvSpPr txBox="1"/>
            <p:nvPr/>
          </p:nvSpPr>
          <p:spPr>
            <a:xfrm>
              <a:off x="453927" y="5194843"/>
              <a:ext cx="1956815" cy="637722"/>
            </a:xfrm>
            <a:prstGeom prst="rect">
              <a:avLst/>
            </a:prstGeom>
            <a:noFill/>
          </p:spPr>
          <p:txBody>
            <a:bodyPr wrap="square" lIns="0" tIns="0" rIns="0" bIns="0" rtlCol="0">
              <a:noAutofit/>
            </a:bodyPr>
            <a:lstStyle/>
            <a:p>
              <a:pPr marL="0" marR="0" lvl="0" indent="0" algn="l" defTabSz="309620" rtl="0" eaLnBrk="1" fontAlgn="auto" latinLnBrk="0" hangingPunct="1">
                <a:lnSpc>
                  <a:spcPct val="100000"/>
                </a:lnSpc>
                <a:spcBef>
                  <a:spcPts val="0"/>
                </a:spcBef>
                <a:spcAft>
                  <a:spcPts val="0"/>
                </a:spcAft>
                <a:buClrTx/>
                <a:buSzTx/>
                <a:buFontTx/>
                <a:buNone/>
                <a:tabLst/>
                <a:defRPr/>
              </a:pPr>
              <a:r>
                <a:rPr lang="en-US" sz="926">
                  <a:solidFill>
                    <a:schemeClr val="tx1"/>
                  </a:solidFill>
                </a:rPr>
                <a:t>Teal Blue</a:t>
              </a:r>
            </a:p>
            <a:p>
              <a:pPr marL="0" marR="0" lvl="0" indent="0" algn="l" defTabSz="309620" rtl="0" eaLnBrk="1" fontAlgn="auto" latinLnBrk="0" hangingPunct="1">
                <a:lnSpc>
                  <a:spcPct val="100000"/>
                </a:lnSpc>
                <a:spcBef>
                  <a:spcPts val="0"/>
                </a:spcBef>
                <a:spcAft>
                  <a:spcPts val="0"/>
                </a:spcAft>
                <a:buClrTx/>
                <a:buSzTx/>
                <a:buFontTx/>
                <a:buNone/>
                <a:tabLst/>
                <a:defRPr/>
              </a:pPr>
              <a:r>
                <a:rPr lang="en-US" sz="926"/>
                <a:t>RGB 0 143 190</a:t>
              </a:r>
            </a:p>
          </p:txBody>
        </p:sp>
        <p:sp>
          <p:nvSpPr>
            <p:cNvPr id="96" name="TextBox 95">
              <a:extLst>
                <a:ext uri="{FF2B5EF4-FFF2-40B4-BE49-F238E27FC236}">
                  <a16:creationId xmlns:a16="http://schemas.microsoft.com/office/drawing/2014/main" id="{7EA8441B-5F1E-5143-AC62-76F03E85BBCC}"/>
                </a:ext>
              </a:extLst>
            </p:cNvPr>
            <p:cNvSpPr txBox="1"/>
            <p:nvPr/>
          </p:nvSpPr>
          <p:spPr>
            <a:xfrm>
              <a:off x="2644775" y="5194843"/>
              <a:ext cx="1956815" cy="637722"/>
            </a:xfrm>
            <a:prstGeom prst="rect">
              <a:avLst/>
            </a:prstGeom>
            <a:noFill/>
          </p:spPr>
          <p:txBody>
            <a:bodyPr wrap="square" lIns="0" tIns="0" rIns="0" bIns="0" rtlCol="0">
              <a:noAutofit/>
            </a:bodyPr>
            <a:lstStyle/>
            <a:p>
              <a:pPr marL="0" marR="0" lvl="0" indent="0" algn="l" defTabSz="309620" rtl="0" eaLnBrk="1" fontAlgn="auto" latinLnBrk="0" hangingPunct="1">
                <a:lnSpc>
                  <a:spcPct val="100000"/>
                </a:lnSpc>
                <a:spcBef>
                  <a:spcPts val="0"/>
                </a:spcBef>
                <a:spcAft>
                  <a:spcPts val="0"/>
                </a:spcAft>
                <a:buClrTx/>
                <a:buSzTx/>
                <a:buFontTx/>
                <a:buNone/>
                <a:tabLst/>
                <a:defRPr/>
              </a:pPr>
              <a:r>
                <a:rPr lang="en-US" sz="926">
                  <a:solidFill>
                    <a:schemeClr val="tx1"/>
                  </a:solidFill>
                </a:rPr>
                <a:t>Slate</a:t>
              </a:r>
            </a:p>
            <a:p>
              <a:pPr marL="0" marR="0" lvl="0" indent="0" algn="l" defTabSz="309620" rtl="0" eaLnBrk="1" fontAlgn="auto" latinLnBrk="0" hangingPunct="1">
                <a:lnSpc>
                  <a:spcPct val="100000"/>
                </a:lnSpc>
                <a:spcBef>
                  <a:spcPts val="0"/>
                </a:spcBef>
                <a:spcAft>
                  <a:spcPts val="0"/>
                </a:spcAft>
                <a:buClrTx/>
                <a:buSzTx/>
                <a:buFontTx/>
                <a:buNone/>
                <a:tabLst/>
                <a:defRPr/>
              </a:pPr>
              <a:r>
                <a:rPr lang="en-US" sz="926"/>
                <a:t>RGB 87 129 166</a:t>
              </a:r>
            </a:p>
          </p:txBody>
        </p:sp>
        <p:sp>
          <p:nvSpPr>
            <p:cNvPr id="80" name="Rectangle 79">
              <a:extLst>
                <a:ext uri="{FF2B5EF4-FFF2-40B4-BE49-F238E27FC236}">
                  <a16:creationId xmlns:a16="http://schemas.microsoft.com/office/drawing/2014/main" id="{4767F77C-A9CA-6446-B8FA-15AD38DE5FE1}"/>
                </a:ext>
              </a:extLst>
            </p:cNvPr>
            <p:cNvSpPr>
              <a:spLocks/>
            </p:cNvSpPr>
            <p:nvPr/>
          </p:nvSpPr>
          <p:spPr>
            <a:xfrm>
              <a:off x="453927" y="2066317"/>
              <a:ext cx="1956815" cy="45111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26"/>
            </a:p>
          </p:txBody>
        </p:sp>
        <p:sp>
          <p:nvSpPr>
            <p:cNvPr id="81" name="Rectangle 80">
              <a:extLst>
                <a:ext uri="{FF2B5EF4-FFF2-40B4-BE49-F238E27FC236}">
                  <a16:creationId xmlns:a16="http://schemas.microsoft.com/office/drawing/2014/main" id="{1B661427-5B15-A04F-A8BA-F7346F796045}"/>
                </a:ext>
              </a:extLst>
            </p:cNvPr>
            <p:cNvSpPr>
              <a:spLocks/>
            </p:cNvSpPr>
            <p:nvPr/>
          </p:nvSpPr>
          <p:spPr>
            <a:xfrm>
              <a:off x="2644775" y="2066317"/>
              <a:ext cx="1956815" cy="45111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26"/>
            </a:p>
          </p:txBody>
        </p:sp>
        <p:sp>
          <p:nvSpPr>
            <p:cNvPr id="87" name="Rectangle 86">
              <a:extLst>
                <a:ext uri="{FF2B5EF4-FFF2-40B4-BE49-F238E27FC236}">
                  <a16:creationId xmlns:a16="http://schemas.microsoft.com/office/drawing/2014/main" id="{9B6D7D47-3113-4F46-8AA0-B3DBAEEA0577}"/>
                </a:ext>
              </a:extLst>
            </p:cNvPr>
            <p:cNvSpPr>
              <a:spLocks/>
            </p:cNvSpPr>
            <p:nvPr/>
          </p:nvSpPr>
          <p:spPr>
            <a:xfrm>
              <a:off x="4831290" y="2068221"/>
              <a:ext cx="1956815" cy="451110"/>
            </a:xfrm>
            <a:prstGeom prst="rect">
              <a:avLst/>
            </a:prstGeom>
            <a:solidFill>
              <a:srgbClr val="E1523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26"/>
            </a:p>
          </p:txBody>
        </p:sp>
        <p:sp>
          <p:nvSpPr>
            <p:cNvPr id="90" name="TextBox 89">
              <a:extLst>
                <a:ext uri="{FF2B5EF4-FFF2-40B4-BE49-F238E27FC236}">
                  <a16:creationId xmlns:a16="http://schemas.microsoft.com/office/drawing/2014/main" id="{4D1AC5C7-9674-5848-8203-1F0A0EE386D0}"/>
                </a:ext>
              </a:extLst>
            </p:cNvPr>
            <p:cNvSpPr txBox="1"/>
            <p:nvPr/>
          </p:nvSpPr>
          <p:spPr>
            <a:xfrm>
              <a:off x="453927" y="2549274"/>
              <a:ext cx="1956815" cy="637722"/>
            </a:xfrm>
            <a:prstGeom prst="rect">
              <a:avLst/>
            </a:prstGeom>
            <a:noFill/>
          </p:spPr>
          <p:txBody>
            <a:bodyPr wrap="square" lIns="0" tIns="0" rIns="0" bIns="0" rtlCol="0">
              <a:noAutofit/>
            </a:bodyPr>
            <a:lstStyle/>
            <a:p>
              <a:pPr marL="0" marR="0" lvl="0" indent="0" algn="l" defTabSz="302569" rtl="0" eaLnBrk="1" fontAlgn="auto" latinLnBrk="0" hangingPunct="1">
                <a:lnSpc>
                  <a:spcPct val="100000"/>
                </a:lnSpc>
                <a:spcBef>
                  <a:spcPts val="0"/>
                </a:spcBef>
                <a:spcAft>
                  <a:spcPts val="0"/>
                </a:spcAft>
                <a:buClrTx/>
                <a:buSzTx/>
                <a:buFontTx/>
                <a:buNone/>
                <a:tabLst/>
                <a:defRPr/>
              </a:pPr>
              <a:r>
                <a:rPr lang="en-US" sz="926">
                  <a:solidFill>
                    <a:schemeClr val="tx1"/>
                  </a:solidFill>
                </a:rPr>
                <a:t>Logo/Corporate Blue</a:t>
              </a:r>
            </a:p>
            <a:p>
              <a:pPr marL="0" marR="0" lvl="0" indent="0" algn="l" defTabSz="302569" rtl="0" eaLnBrk="1" fontAlgn="auto" latinLnBrk="0" hangingPunct="1">
                <a:lnSpc>
                  <a:spcPct val="100000"/>
                </a:lnSpc>
                <a:spcBef>
                  <a:spcPts val="0"/>
                </a:spcBef>
                <a:spcAft>
                  <a:spcPts val="0"/>
                </a:spcAft>
                <a:buClrTx/>
                <a:buSzTx/>
                <a:buFontTx/>
                <a:buNone/>
                <a:tabLst/>
                <a:defRPr/>
              </a:pPr>
              <a:r>
                <a:rPr lang="en-US" sz="926"/>
                <a:t>RGB 0 55 99</a:t>
              </a:r>
            </a:p>
          </p:txBody>
        </p:sp>
        <p:sp>
          <p:nvSpPr>
            <p:cNvPr id="91" name="TextBox 90">
              <a:extLst>
                <a:ext uri="{FF2B5EF4-FFF2-40B4-BE49-F238E27FC236}">
                  <a16:creationId xmlns:a16="http://schemas.microsoft.com/office/drawing/2014/main" id="{749E0EB3-1874-C64C-BD13-D2DFB7A5FD47}"/>
                </a:ext>
              </a:extLst>
            </p:cNvPr>
            <p:cNvSpPr txBox="1"/>
            <p:nvPr/>
          </p:nvSpPr>
          <p:spPr>
            <a:xfrm>
              <a:off x="2644775" y="2549274"/>
              <a:ext cx="1956815" cy="637722"/>
            </a:xfrm>
            <a:prstGeom prst="rect">
              <a:avLst/>
            </a:prstGeom>
            <a:noFill/>
          </p:spPr>
          <p:txBody>
            <a:bodyPr wrap="square" lIns="0" tIns="0" rIns="0" bIns="0" rtlCol="0">
              <a:noAutofit/>
            </a:bodyPr>
            <a:lstStyle/>
            <a:p>
              <a:pPr marL="0" marR="0" lvl="0" indent="0" algn="l" defTabSz="302569" rtl="0" eaLnBrk="1" fontAlgn="auto" latinLnBrk="0" hangingPunct="1">
                <a:lnSpc>
                  <a:spcPct val="100000"/>
                </a:lnSpc>
                <a:spcBef>
                  <a:spcPts val="0"/>
                </a:spcBef>
                <a:spcAft>
                  <a:spcPts val="0"/>
                </a:spcAft>
                <a:buClrTx/>
                <a:buSzTx/>
                <a:buFontTx/>
                <a:buNone/>
                <a:tabLst/>
                <a:defRPr/>
              </a:pPr>
              <a:r>
                <a:rPr lang="en-US" sz="926">
                  <a:solidFill>
                    <a:schemeClr val="tx1"/>
                  </a:solidFill>
                </a:rPr>
                <a:t>Medium Blue</a:t>
              </a:r>
            </a:p>
            <a:p>
              <a:pPr marL="0" marR="0" lvl="0" indent="0" algn="l" defTabSz="302569" rtl="0" eaLnBrk="1" fontAlgn="auto" latinLnBrk="0" hangingPunct="1">
                <a:lnSpc>
                  <a:spcPct val="100000"/>
                </a:lnSpc>
                <a:spcBef>
                  <a:spcPts val="0"/>
                </a:spcBef>
                <a:spcAft>
                  <a:spcPts val="0"/>
                </a:spcAft>
                <a:buClrTx/>
                <a:buSzTx/>
                <a:buFontTx/>
                <a:buNone/>
                <a:tabLst/>
                <a:defRPr/>
              </a:pPr>
              <a:r>
                <a:rPr lang="en-US" sz="926">
                  <a:solidFill>
                    <a:schemeClr val="tx1"/>
                  </a:solidFill>
                </a:rPr>
                <a:t>RGB 0 103 177</a:t>
              </a:r>
            </a:p>
          </p:txBody>
        </p:sp>
        <p:sp>
          <p:nvSpPr>
            <p:cNvPr id="97" name="TextBox 96">
              <a:extLst>
                <a:ext uri="{FF2B5EF4-FFF2-40B4-BE49-F238E27FC236}">
                  <a16:creationId xmlns:a16="http://schemas.microsoft.com/office/drawing/2014/main" id="{AD6952F5-F918-9C42-9591-282D34780206}"/>
                </a:ext>
              </a:extLst>
            </p:cNvPr>
            <p:cNvSpPr txBox="1"/>
            <p:nvPr/>
          </p:nvSpPr>
          <p:spPr>
            <a:xfrm>
              <a:off x="4831290" y="2549274"/>
              <a:ext cx="1956815" cy="637722"/>
            </a:xfrm>
            <a:prstGeom prst="rect">
              <a:avLst/>
            </a:prstGeom>
            <a:noFill/>
          </p:spPr>
          <p:txBody>
            <a:bodyPr wrap="square" lIns="0" tIns="0" rIns="0" bIns="0" rtlCol="0">
              <a:noAutofit/>
            </a:bodyPr>
            <a:lstStyle/>
            <a:p>
              <a:pPr marL="0" marR="0" lvl="0" indent="0" algn="l" defTabSz="302569" rtl="0" eaLnBrk="1" fontAlgn="auto" latinLnBrk="0" hangingPunct="1">
                <a:lnSpc>
                  <a:spcPct val="100000"/>
                </a:lnSpc>
                <a:spcBef>
                  <a:spcPts val="0"/>
                </a:spcBef>
                <a:spcAft>
                  <a:spcPts val="0"/>
                </a:spcAft>
                <a:buClrTx/>
                <a:buSzTx/>
                <a:buFontTx/>
                <a:buNone/>
                <a:tabLst/>
                <a:defRPr/>
              </a:pPr>
              <a:r>
                <a:rPr lang="en-US" sz="926">
                  <a:solidFill>
                    <a:schemeClr val="tx1"/>
                  </a:solidFill>
                </a:rPr>
                <a:t>Tangerine</a:t>
              </a:r>
            </a:p>
            <a:p>
              <a:pPr marL="0" marR="0" lvl="0" indent="0" algn="l" defTabSz="302569" rtl="0" eaLnBrk="1" fontAlgn="auto" latinLnBrk="0" hangingPunct="1">
                <a:lnSpc>
                  <a:spcPct val="100000"/>
                </a:lnSpc>
                <a:spcBef>
                  <a:spcPts val="0"/>
                </a:spcBef>
                <a:spcAft>
                  <a:spcPts val="0"/>
                </a:spcAft>
                <a:buClrTx/>
                <a:buSzTx/>
                <a:buFontTx/>
                <a:buNone/>
                <a:tabLst/>
                <a:defRPr/>
              </a:pPr>
              <a:r>
                <a:rPr lang="en-US" sz="926"/>
                <a:t>RGB 225 82 61</a:t>
              </a:r>
              <a:endParaRPr lang="en-US" sz="926">
                <a:solidFill>
                  <a:schemeClr val="tx1"/>
                </a:solidFill>
              </a:endParaRPr>
            </a:p>
          </p:txBody>
        </p:sp>
        <p:sp>
          <p:nvSpPr>
            <p:cNvPr id="98" name="TextBox 97">
              <a:extLst>
                <a:ext uri="{FF2B5EF4-FFF2-40B4-BE49-F238E27FC236}">
                  <a16:creationId xmlns:a16="http://schemas.microsoft.com/office/drawing/2014/main" id="{83E29ADC-19B8-E542-8D76-FE4C8295486B}"/>
                </a:ext>
              </a:extLst>
            </p:cNvPr>
            <p:cNvSpPr txBox="1"/>
            <p:nvPr/>
          </p:nvSpPr>
          <p:spPr>
            <a:xfrm>
              <a:off x="4831290" y="5194843"/>
              <a:ext cx="1956815" cy="637722"/>
            </a:xfrm>
            <a:prstGeom prst="rect">
              <a:avLst/>
            </a:prstGeom>
            <a:noFill/>
          </p:spPr>
          <p:txBody>
            <a:bodyPr wrap="square" lIns="0" tIns="0" rIns="0" bIns="0" rtlCol="0">
              <a:noAutofit/>
            </a:bodyPr>
            <a:lstStyle/>
            <a:p>
              <a:pPr marL="0" marR="0" lvl="0" indent="0" algn="l" defTabSz="302569" rtl="0" eaLnBrk="1" fontAlgn="auto" latinLnBrk="0" hangingPunct="1">
                <a:lnSpc>
                  <a:spcPct val="100000"/>
                </a:lnSpc>
                <a:spcBef>
                  <a:spcPts val="0"/>
                </a:spcBef>
                <a:spcAft>
                  <a:spcPts val="0"/>
                </a:spcAft>
                <a:buClrTx/>
                <a:buSzTx/>
                <a:buFontTx/>
                <a:buNone/>
                <a:tabLst/>
                <a:defRPr/>
              </a:pPr>
              <a:r>
                <a:rPr lang="en-US" sz="926">
                  <a:solidFill>
                    <a:schemeClr val="tx1"/>
                  </a:solidFill>
                </a:rPr>
                <a:t>Text Gray</a:t>
              </a:r>
            </a:p>
            <a:p>
              <a:pPr marL="0" marR="0" lvl="0" indent="0" algn="l" defTabSz="302569" rtl="0" eaLnBrk="1" fontAlgn="auto" latinLnBrk="0" hangingPunct="1">
                <a:lnSpc>
                  <a:spcPct val="100000"/>
                </a:lnSpc>
                <a:spcBef>
                  <a:spcPts val="0"/>
                </a:spcBef>
                <a:spcAft>
                  <a:spcPts val="0"/>
                </a:spcAft>
                <a:buClrTx/>
                <a:buSzTx/>
                <a:buFontTx/>
                <a:buNone/>
                <a:tabLst/>
                <a:defRPr/>
              </a:pPr>
              <a:r>
                <a:rPr lang="en-US" sz="926">
                  <a:solidFill>
                    <a:schemeClr val="tx1"/>
                  </a:solidFill>
                </a:rPr>
                <a:t>RGB 88 89 91</a:t>
              </a:r>
            </a:p>
          </p:txBody>
        </p:sp>
        <p:sp>
          <p:nvSpPr>
            <p:cNvPr id="99" name="TextBox 98">
              <a:extLst>
                <a:ext uri="{FF2B5EF4-FFF2-40B4-BE49-F238E27FC236}">
                  <a16:creationId xmlns:a16="http://schemas.microsoft.com/office/drawing/2014/main" id="{764C3AFD-5EFC-F04D-9582-094310481CCC}"/>
                </a:ext>
              </a:extLst>
            </p:cNvPr>
            <p:cNvSpPr txBox="1"/>
            <p:nvPr/>
          </p:nvSpPr>
          <p:spPr>
            <a:xfrm>
              <a:off x="2644775" y="6381778"/>
              <a:ext cx="1956815" cy="637722"/>
            </a:xfrm>
            <a:prstGeom prst="rect">
              <a:avLst/>
            </a:prstGeom>
            <a:noFill/>
          </p:spPr>
          <p:txBody>
            <a:bodyPr wrap="square" lIns="0" tIns="0" rIns="0" bIns="0" rtlCol="0">
              <a:noAutofit/>
            </a:bodyPr>
            <a:lstStyle/>
            <a:p>
              <a:pPr marL="0" marR="0" lvl="0" indent="0" algn="l" defTabSz="309620" rtl="0" eaLnBrk="1" fontAlgn="auto" latinLnBrk="0" hangingPunct="1">
                <a:lnSpc>
                  <a:spcPct val="100000"/>
                </a:lnSpc>
                <a:spcBef>
                  <a:spcPts val="0"/>
                </a:spcBef>
                <a:spcAft>
                  <a:spcPts val="0"/>
                </a:spcAft>
                <a:buClrTx/>
                <a:buSzTx/>
                <a:buFontTx/>
                <a:buNone/>
                <a:tabLst/>
                <a:defRPr/>
              </a:pPr>
              <a:r>
                <a:rPr lang="en-US" sz="926">
                  <a:solidFill>
                    <a:schemeClr val="tx1"/>
                  </a:solidFill>
                </a:rPr>
                <a:t>Background Gray </a:t>
              </a:r>
            </a:p>
            <a:p>
              <a:pPr marL="0" marR="0" lvl="0" indent="0" algn="l" defTabSz="309620" rtl="0" eaLnBrk="1" fontAlgn="auto" latinLnBrk="0" hangingPunct="1">
                <a:lnSpc>
                  <a:spcPct val="100000"/>
                </a:lnSpc>
                <a:spcBef>
                  <a:spcPts val="0"/>
                </a:spcBef>
                <a:spcAft>
                  <a:spcPts val="0"/>
                </a:spcAft>
                <a:buClrTx/>
                <a:buSzTx/>
                <a:buFontTx/>
                <a:buNone/>
                <a:tabLst/>
                <a:defRPr/>
              </a:pPr>
              <a:r>
                <a:rPr lang="en-US" sz="926">
                  <a:solidFill>
                    <a:schemeClr val="tx1"/>
                  </a:solidFill>
                </a:rPr>
                <a:t>RGB 245 2</a:t>
              </a:r>
              <a:r>
                <a:rPr lang="en-US" sz="926"/>
                <a:t>46 248</a:t>
              </a:r>
              <a:endParaRPr lang="en-US" sz="926">
                <a:solidFill>
                  <a:schemeClr val="tx1"/>
                </a:solidFill>
              </a:endParaRPr>
            </a:p>
          </p:txBody>
        </p:sp>
        <p:sp>
          <p:nvSpPr>
            <p:cNvPr id="100" name="Rectangle 99">
              <a:extLst>
                <a:ext uri="{FF2B5EF4-FFF2-40B4-BE49-F238E27FC236}">
                  <a16:creationId xmlns:a16="http://schemas.microsoft.com/office/drawing/2014/main" id="{958AF008-5443-394E-827B-667EEF488595}"/>
                </a:ext>
              </a:extLst>
            </p:cNvPr>
            <p:cNvSpPr>
              <a:spLocks/>
            </p:cNvSpPr>
            <p:nvPr/>
          </p:nvSpPr>
          <p:spPr>
            <a:xfrm>
              <a:off x="4831290" y="5902731"/>
              <a:ext cx="1956815" cy="451110"/>
            </a:xfrm>
            <a:prstGeom prst="rect">
              <a:avLst/>
            </a:prstGeom>
            <a:solidFill>
              <a:srgbClr val="CFD1D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26"/>
            </a:p>
          </p:txBody>
        </p:sp>
        <p:sp>
          <p:nvSpPr>
            <p:cNvPr id="101" name="TextBox 100">
              <a:extLst>
                <a:ext uri="{FF2B5EF4-FFF2-40B4-BE49-F238E27FC236}">
                  <a16:creationId xmlns:a16="http://schemas.microsoft.com/office/drawing/2014/main" id="{A8902492-5EA8-D047-9210-C918F43DBF54}"/>
                </a:ext>
              </a:extLst>
            </p:cNvPr>
            <p:cNvSpPr txBox="1"/>
            <p:nvPr/>
          </p:nvSpPr>
          <p:spPr>
            <a:xfrm>
              <a:off x="4831290" y="6381778"/>
              <a:ext cx="1956815" cy="850295"/>
            </a:xfrm>
            <a:prstGeom prst="rect">
              <a:avLst/>
            </a:prstGeom>
            <a:noFill/>
          </p:spPr>
          <p:txBody>
            <a:bodyPr wrap="square" lIns="0" tIns="0" rIns="0" bIns="0" rtlCol="0">
              <a:noAutofit/>
            </a:bodyPr>
            <a:lstStyle/>
            <a:p>
              <a:pPr marL="0" marR="0" lvl="0" indent="0" algn="l" defTabSz="309620" rtl="0" eaLnBrk="1" fontAlgn="auto" latinLnBrk="0" hangingPunct="1">
                <a:lnSpc>
                  <a:spcPct val="100000"/>
                </a:lnSpc>
                <a:spcBef>
                  <a:spcPts val="0"/>
                </a:spcBef>
                <a:spcAft>
                  <a:spcPts val="0"/>
                </a:spcAft>
                <a:buClrTx/>
                <a:buSzTx/>
                <a:buFontTx/>
                <a:buNone/>
                <a:tabLst/>
                <a:defRPr/>
              </a:pPr>
              <a:r>
                <a:rPr lang="en-US" sz="926">
                  <a:solidFill>
                    <a:schemeClr val="tx1"/>
                  </a:solidFill>
                </a:rPr>
                <a:t>Box Outline Gray</a:t>
              </a:r>
            </a:p>
            <a:p>
              <a:pPr marL="0" marR="0" lvl="0" indent="0" algn="l" defTabSz="309620" rtl="0" eaLnBrk="1" fontAlgn="auto" latinLnBrk="0" hangingPunct="1">
                <a:lnSpc>
                  <a:spcPct val="100000"/>
                </a:lnSpc>
                <a:spcBef>
                  <a:spcPts val="0"/>
                </a:spcBef>
                <a:spcAft>
                  <a:spcPts val="0"/>
                </a:spcAft>
                <a:buClrTx/>
                <a:buSzTx/>
                <a:buFontTx/>
                <a:buNone/>
                <a:tabLst/>
                <a:defRPr/>
              </a:pPr>
              <a:r>
                <a:rPr lang="en-US" sz="926">
                  <a:solidFill>
                    <a:schemeClr val="tx1"/>
                  </a:solidFill>
                </a:rPr>
                <a:t>RGB 207 209 209 </a:t>
              </a:r>
            </a:p>
          </p:txBody>
        </p:sp>
        <p:sp>
          <p:nvSpPr>
            <p:cNvPr id="102" name="Rectangle 101">
              <a:extLst>
                <a:ext uri="{FF2B5EF4-FFF2-40B4-BE49-F238E27FC236}">
                  <a16:creationId xmlns:a16="http://schemas.microsoft.com/office/drawing/2014/main" id="{B8C13D64-185E-074C-BF68-8C04BBA2D978}"/>
                </a:ext>
              </a:extLst>
            </p:cNvPr>
            <p:cNvSpPr>
              <a:spLocks/>
            </p:cNvSpPr>
            <p:nvPr/>
          </p:nvSpPr>
          <p:spPr>
            <a:xfrm>
              <a:off x="453927" y="5902731"/>
              <a:ext cx="1956815" cy="45111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26"/>
            </a:p>
          </p:txBody>
        </p:sp>
        <p:sp>
          <p:nvSpPr>
            <p:cNvPr id="103" name="TextBox 102">
              <a:extLst>
                <a:ext uri="{FF2B5EF4-FFF2-40B4-BE49-F238E27FC236}">
                  <a16:creationId xmlns:a16="http://schemas.microsoft.com/office/drawing/2014/main" id="{76AF52D8-2D95-004B-B2CC-FB30724B682D}"/>
                </a:ext>
              </a:extLst>
            </p:cNvPr>
            <p:cNvSpPr txBox="1"/>
            <p:nvPr/>
          </p:nvSpPr>
          <p:spPr>
            <a:xfrm>
              <a:off x="453927" y="6381778"/>
              <a:ext cx="1956815" cy="850295"/>
            </a:xfrm>
            <a:prstGeom prst="rect">
              <a:avLst/>
            </a:prstGeom>
            <a:noFill/>
          </p:spPr>
          <p:txBody>
            <a:bodyPr wrap="square" lIns="0" tIns="0" rIns="0" bIns="0" rtlCol="0">
              <a:noAutofit/>
            </a:bodyPr>
            <a:lstStyle/>
            <a:p>
              <a:pPr marL="0" marR="0" lvl="0" indent="0" algn="l" defTabSz="302569" rtl="0" eaLnBrk="1" fontAlgn="auto" latinLnBrk="0" hangingPunct="1">
                <a:lnSpc>
                  <a:spcPct val="100000"/>
                </a:lnSpc>
                <a:spcBef>
                  <a:spcPts val="0"/>
                </a:spcBef>
                <a:spcAft>
                  <a:spcPts val="0"/>
                </a:spcAft>
                <a:buClrTx/>
                <a:buSzTx/>
                <a:buFontTx/>
                <a:buNone/>
                <a:tabLst/>
                <a:defRPr/>
              </a:pPr>
              <a:r>
                <a:rPr lang="en-US" sz="926">
                  <a:solidFill>
                    <a:schemeClr val="tx1"/>
                  </a:solidFill>
                </a:rPr>
                <a:t>Black</a:t>
              </a:r>
            </a:p>
            <a:p>
              <a:pPr marL="0" marR="0" lvl="0" indent="0" algn="l" defTabSz="302569" rtl="0" eaLnBrk="1" fontAlgn="auto" latinLnBrk="0" hangingPunct="1">
                <a:lnSpc>
                  <a:spcPct val="100000"/>
                </a:lnSpc>
                <a:spcBef>
                  <a:spcPts val="0"/>
                </a:spcBef>
                <a:spcAft>
                  <a:spcPts val="0"/>
                </a:spcAft>
                <a:buClrTx/>
                <a:buSzTx/>
                <a:buFontTx/>
                <a:buNone/>
                <a:tabLst/>
                <a:defRPr/>
              </a:pPr>
              <a:r>
                <a:rPr lang="en-US" sz="926">
                  <a:solidFill>
                    <a:schemeClr val="tx1"/>
                  </a:solidFill>
                </a:rPr>
                <a:t>RGB 0 0 0</a:t>
              </a:r>
            </a:p>
            <a:p>
              <a:pPr marL="0" marR="0" lvl="0" indent="0" algn="l" defTabSz="302569" rtl="0" eaLnBrk="1" fontAlgn="auto" latinLnBrk="0" hangingPunct="1">
                <a:lnSpc>
                  <a:spcPct val="100000"/>
                </a:lnSpc>
                <a:spcBef>
                  <a:spcPts val="0"/>
                </a:spcBef>
                <a:spcAft>
                  <a:spcPts val="0"/>
                </a:spcAft>
                <a:buClrTx/>
                <a:buSzTx/>
                <a:buFontTx/>
                <a:buNone/>
                <a:tabLst/>
                <a:defRPr/>
              </a:pPr>
              <a:endParaRPr lang="en-US" sz="926">
                <a:solidFill>
                  <a:schemeClr val="tx1"/>
                </a:solidFill>
              </a:endParaRPr>
            </a:p>
          </p:txBody>
        </p:sp>
        <p:sp>
          <p:nvSpPr>
            <p:cNvPr id="104" name="TextBox 103">
              <a:extLst>
                <a:ext uri="{FF2B5EF4-FFF2-40B4-BE49-F238E27FC236}">
                  <a16:creationId xmlns:a16="http://schemas.microsoft.com/office/drawing/2014/main" id="{16B51C70-3B76-F043-BDC2-22284990C581}"/>
                </a:ext>
              </a:extLst>
            </p:cNvPr>
            <p:cNvSpPr txBox="1"/>
            <p:nvPr/>
          </p:nvSpPr>
          <p:spPr>
            <a:xfrm>
              <a:off x="4831290" y="1790722"/>
              <a:ext cx="1984270" cy="212574"/>
            </a:xfrm>
            <a:prstGeom prst="rect">
              <a:avLst/>
            </a:prstGeom>
            <a:noFill/>
          </p:spPr>
          <p:txBody>
            <a:bodyPr wrap="square" lIns="0" tIns="0" rIns="0" bIns="0" rtlCol="0">
              <a:noAutofit/>
            </a:bodyPr>
            <a:lstStyle/>
            <a:p>
              <a:r>
                <a:rPr lang="en-US" sz="926" b="1" baseline="0">
                  <a:solidFill>
                    <a:schemeClr val="accent1"/>
                  </a:solidFill>
                  <a:latin typeface="Calibri" panose="020F0502020204030204" pitchFamily="34" charset="0"/>
                </a:rPr>
                <a:t>ACCCENT TANGERINE</a:t>
              </a:r>
            </a:p>
          </p:txBody>
        </p:sp>
        <p:sp>
          <p:nvSpPr>
            <p:cNvPr id="105" name="TextBox 104">
              <a:extLst>
                <a:ext uri="{FF2B5EF4-FFF2-40B4-BE49-F238E27FC236}">
                  <a16:creationId xmlns:a16="http://schemas.microsoft.com/office/drawing/2014/main" id="{0AB77A6F-35F7-1249-8E9F-089F850BADFC}"/>
                </a:ext>
              </a:extLst>
            </p:cNvPr>
            <p:cNvSpPr txBox="1"/>
            <p:nvPr/>
          </p:nvSpPr>
          <p:spPr>
            <a:xfrm>
              <a:off x="453930" y="3266297"/>
              <a:ext cx="6345881" cy="212574"/>
            </a:xfrm>
            <a:prstGeom prst="rect">
              <a:avLst/>
            </a:prstGeom>
            <a:noFill/>
          </p:spPr>
          <p:txBody>
            <a:bodyPr wrap="square" lIns="0" tIns="0" rIns="0" bIns="0" rtlCol="0">
              <a:noAutofit/>
            </a:bodyPr>
            <a:lstStyle/>
            <a:p>
              <a:r>
                <a:rPr lang="en-US" sz="926" b="1" baseline="0">
                  <a:solidFill>
                    <a:schemeClr val="accent1"/>
                  </a:solidFill>
                  <a:latin typeface="Calibri" panose="020F0502020204030204" pitchFamily="34" charset="0"/>
                </a:rPr>
                <a:t>SECONDARY COLORS: CHARTS AND GRAPHS</a:t>
              </a:r>
            </a:p>
          </p:txBody>
        </p:sp>
      </p:grpSp>
      <p:pic>
        <p:nvPicPr>
          <p:cNvPr id="33" name="Picture 32">
            <a:extLst>
              <a:ext uri="{FF2B5EF4-FFF2-40B4-BE49-F238E27FC236}">
                <a16:creationId xmlns:a16="http://schemas.microsoft.com/office/drawing/2014/main" id="{B1020EDC-0ECC-4A43-A1DA-5380D7A56C49}"/>
              </a:ext>
            </a:extLst>
          </p:cNvPr>
          <p:cNvPicPr>
            <a:picLocks noChangeAspect="1"/>
          </p:cNvPicPr>
          <p:nvPr/>
        </p:nvPicPr>
        <p:blipFill>
          <a:blip r:embed="rId2"/>
          <a:stretch>
            <a:fillRect/>
          </a:stretch>
        </p:blipFill>
        <p:spPr>
          <a:xfrm>
            <a:off x="7955690" y="304976"/>
            <a:ext cx="884666" cy="196570"/>
          </a:xfrm>
          <a:prstGeom prst="rect">
            <a:avLst/>
          </a:prstGeom>
        </p:spPr>
      </p:pic>
    </p:spTree>
    <p:extLst>
      <p:ext uri="{BB962C8B-B14F-4D97-AF65-F5344CB8AC3E}">
        <p14:creationId xmlns:p14="http://schemas.microsoft.com/office/powerpoint/2010/main" val="4177002529"/>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p:cSld name="Contenu : texte + 1 graphique">
    <p:spTree>
      <p:nvGrpSpPr>
        <p:cNvPr id="1" name=""/>
        <p:cNvGrpSpPr/>
        <p:nvPr/>
      </p:nvGrpSpPr>
      <p:grpSpPr>
        <a:xfrm>
          <a:off x="0" y="0"/>
          <a:ext cx="0" cy="0"/>
          <a:chOff x="0" y="0"/>
          <a:chExt cx="0" cy="0"/>
        </a:xfrm>
      </p:grpSpPr>
      <p:sp>
        <p:nvSpPr>
          <p:cNvPr id="4" name="Espace réservé du contenu 3"/>
          <p:cNvSpPr>
            <a:spLocks noGrp="1"/>
          </p:cNvSpPr>
          <p:nvPr>
            <p:ph sz="quarter" idx="56" hasCustomPrompt="1"/>
          </p:nvPr>
        </p:nvSpPr>
        <p:spPr>
          <a:xfrm>
            <a:off x="5095399" y="1417650"/>
            <a:ext cx="3510000" cy="2790000"/>
          </a:xfrm>
        </p:spPr>
        <p:txBody>
          <a:bodyPr tIns="1260000" bIns="0" anchor="ctr" anchorCtr="0"/>
          <a:lstStyle>
            <a:lvl1pPr algn="ctr">
              <a:spcAft>
                <a:spcPts val="0"/>
              </a:spcAft>
              <a:defRPr sz="750">
                <a:solidFill>
                  <a:schemeClr val="tx2"/>
                </a:solidFill>
              </a:defRPr>
            </a:lvl1pPr>
          </a:lstStyle>
          <a:p>
            <a:r>
              <a:rPr lang="fr-FR" noProof="0"/>
              <a:t>Sélectionner l’icône pour insérer </a:t>
            </a:r>
            <a:br>
              <a:rPr lang="fr-FR" noProof="0"/>
            </a:br>
            <a:r>
              <a:rPr lang="fr-FR" noProof="0"/>
              <a:t>un graphique ou un tableau</a:t>
            </a:r>
          </a:p>
        </p:txBody>
      </p:sp>
      <p:sp>
        <p:nvSpPr>
          <p:cNvPr id="6" name="Espace réservé du texte 16"/>
          <p:cNvSpPr>
            <a:spLocks noGrp="1"/>
          </p:cNvSpPr>
          <p:nvPr>
            <p:ph type="body" sz="quarter" idx="47" hasCustomPrompt="1"/>
          </p:nvPr>
        </p:nvSpPr>
        <p:spPr bwMode="gray">
          <a:xfrm>
            <a:off x="418500" y="377807"/>
            <a:ext cx="4638600" cy="4350000"/>
          </a:xfrm>
        </p:spPr>
        <p:txBody>
          <a:bodyPr/>
          <a:lstStyle>
            <a:lvl1pPr>
              <a:lnSpc>
                <a:spcPct val="78000"/>
              </a:lnSpc>
              <a:spcAft>
                <a:spcPts val="0"/>
              </a:spcAft>
              <a:defRPr sz="2100" baseline="0">
                <a:solidFill>
                  <a:schemeClr val="tx2"/>
                </a:solidFill>
              </a:defRPr>
            </a:lvl1pPr>
            <a:lvl2pPr>
              <a:lnSpc>
                <a:spcPct val="85000"/>
              </a:lnSpc>
              <a:defRPr sz="1500">
                <a:solidFill>
                  <a:schemeClr val="tx2"/>
                </a:solidFill>
              </a:defRPr>
            </a:lvl2pPr>
            <a:lvl3pPr marL="0" indent="0">
              <a:lnSpc>
                <a:spcPct val="85000"/>
              </a:lnSpc>
              <a:spcBef>
                <a:spcPts val="2775"/>
              </a:spcBef>
              <a:spcAft>
                <a:spcPts val="900"/>
              </a:spcAft>
              <a:buNone/>
              <a:defRPr sz="1500" b="1">
                <a:solidFill>
                  <a:schemeClr val="accent1"/>
                </a:solidFill>
              </a:defRPr>
            </a:lvl3pPr>
            <a:lvl4pPr marL="1191" indent="0">
              <a:lnSpc>
                <a:spcPct val="93000"/>
              </a:lnSpc>
              <a:spcBef>
                <a:spcPts val="0"/>
              </a:spcBef>
              <a:spcAft>
                <a:spcPts val="0"/>
              </a:spcAft>
              <a:buNone/>
              <a:tabLst/>
              <a:defRPr sz="1200" b="0" baseline="0">
                <a:solidFill>
                  <a:schemeClr val="tx1"/>
                </a:solidFill>
              </a:defRPr>
            </a:lvl4pPr>
            <a:lvl5pPr marL="135003" indent="-135003">
              <a:lnSpc>
                <a:spcPct val="93000"/>
              </a:lnSpc>
              <a:spcBef>
                <a:spcPts val="900"/>
              </a:spcBef>
              <a:buSzPct val="75000"/>
              <a:buFont typeface="Arial" pitchFamily="34" charset="0"/>
              <a:buChar char="●"/>
              <a:defRPr/>
            </a:lvl5pPr>
            <a:lvl6pPr marL="229505" indent="-94502">
              <a:spcBef>
                <a:spcPts val="0"/>
              </a:spcBef>
              <a:buSzPct val="100000"/>
              <a:buFont typeface="Calibri" pitchFamily="34" charset="0"/>
              <a:buChar char="&gt;"/>
              <a:defRPr sz="1050"/>
            </a:lvl6pPr>
            <a:lvl7pPr marL="202505" indent="-202505">
              <a:spcBef>
                <a:spcPts val="900"/>
              </a:spcBef>
              <a:buClr>
                <a:schemeClr val="accent1"/>
              </a:buClr>
              <a:buSzPct val="100000"/>
              <a:buFont typeface="Calibri" pitchFamily="34" charset="0"/>
              <a:buChar char="→"/>
              <a:defRPr sz="1200"/>
            </a:lvl7pPr>
            <a:lvl8pPr marL="202505" indent="-202505">
              <a:spcBef>
                <a:spcPts val="600"/>
              </a:spcBef>
              <a:buSzPct val="80000"/>
              <a:buFontTx/>
              <a:buBlip>
                <a:blip r:embed="rId2"/>
              </a:buBlip>
              <a:defRPr sz="1200"/>
            </a:lvl8pPr>
          </a:lstStyle>
          <a:p>
            <a:pPr lvl="0"/>
            <a:r>
              <a:rPr lang="fr-FR" noProof="0"/>
              <a:t>Titre de niveau 0 </a:t>
            </a:r>
            <a:br>
              <a:rPr lang="fr-FR" noProof="0"/>
            </a:br>
            <a:r>
              <a:rPr lang="fr-FR" noProof="0"/>
              <a:t>(sur 1 à 2 lignes maximum)</a:t>
            </a:r>
          </a:p>
          <a:p>
            <a:pPr lvl="1"/>
            <a:r>
              <a:rPr lang="fr-FR" noProof="0"/>
              <a:t>Sous-titre de niveau 0 (sur une ligne)</a:t>
            </a:r>
          </a:p>
          <a:p>
            <a:pPr lvl="2"/>
            <a:r>
              <a:rPr lang="fr-FR" noProof="0"/>
              <a:t>Titre de niveau 1 en Calibri Bold </a:t>
            </a:r>
            <a:r>
              <a:rPr lang="fr-FR" noProof="0" err="1"/>
              <a:t>Lorem</a:t>
            </a:r>
            <a:r>
              <a:rPr lang="fr-FR" noProof="0"/>
              <a:t> </a:t>
            </a:r>
            <a:r>
              <a:rPr lang="fr-FR" noProof="0" err="1"/>
              <a:t>ipsum</a:t>
            </a:r>
            <a:r>
              <a:rPr lang="fr-FR" noProof="0"/>
              <a:t> </a:t>
            </a:r>
            <a:r>
              <a:rPr lang="fr-FR" noProof="0" err="1"/>
              <a:t>dolor</a:t>
            </a:r>
            <a:r>
              <a:rPr lang="fr-FR" noProof="0"/>
              <a:t> </a:t>
            </a:r>
            <a:r>
              <a:rPr lang="fr-FR" noProof="0" err="1"/>
              <a:t>sit</a:t>
            </a:r>
            <a:r>
              <a:rPr lang="fr-FR" noProof="0"/>
              <a:t> </a:t>
            </a:r>
            <a:r>
              <a:rPr lang="fr-FR" noProof="0" err="1"/>
              <a:t>amet</a:t>
            </a:r>
            <a:r>
              <a:rPr lang="fr-FR" noProof="0"/>
              <a:t>, </a:t>
            </a:r>
            <a:r>
              <a:rPr lang="fr-FR" noProof="0" err="1"/>
              <a:t>sectetuer</a:t>
            </a:r>
            <a:r>
              <a:rPr lang="fr-FR" noProof="0"/>
              <a:t> </a:t>
            </a:r>
            <a:r>
              <a:rPr lang="fr-FR" noProof="0" err="1"/>
              <a:t>adipiscing</a:t>
            </a:r>
            <a:r>
              <a:rPr lang="fr-FR" noProof="0"/>
              <a:t> </a:t>
            </a:r>
            <a:r>
              <a:rPr lang="fr-FR" noProof="0" err="1"/>
              <a:t>elit</a:t>
            </a:r>
            <a:r>
              <a:rPr lang="fr-FR" noProof="0"/>
              <a:t>, </a:t>
            </a:r>
            <a:r>
              <a:rPr lang="fr-FR" noProof="0" err="1"/>
              <a:t>sed</a:t>
            </a:r>
            <a:r>
              <a:rPr lang="fr-FR" noProof="0"/>
              <a:t> diam </a:t>
            </a:r>
            <a:r>
              <a:rPr lang="fr-FR" noProof="0" err="1"/>
              <a:t>nonummy</a:t>
            </a:r>
            <a:r>
              <a:rPr lang="fr-FR" noProof="0"/>
              <a:t> </a:t>
            </a:r>
            <a:r>
              <a:rPr lang="fr-FR" noProof="0" err="1"/>
              <a:t>nibh</a:t>
            </a:r>
            <a:r>
              <a:rPr lang="fr-FR" noProof="0"/>
              <a:t> </a:t>
            </a:r>
            <a:r>
              <a:rPr lang="fr-FR" noProof="0" err="1"/>
              <a:t>euismod</a:t>
            </a:r>
            <a:r>
              <a:rPr lang="fr-FR" noProof="0"/>
              <a:t>.</a:t>
            </a:r>
          </a:p>
          <a:p>
            <a:pPr lvl="3"/>
            <a:r>
              <a:rPr lang="fr-FR" noProof="0"/>
              <a:t>Texte courant en Calibri </a:t>
            </a:r>
            <a:r>
              <a:rPr lang="fr-FR" noProof="0" err="1"/>
              <a:t>Lorem</a:t>
            </a:r>
            <a:r>
              <a:rPr lang="fr-FR" noProof="0"/>
              <a:t> </a:t>
            </a:r>
            <a:r>
              <a:rPr lang="fr-FR" noProof="0" err="1"/>
              <a:t>ipsum</a:t>
            </a:r>
            <a:r>
              <a:rPr lang="fr-FR" noProof="0"/>
              <a:t> </a:t>
            </a:r>
            <a:r>
              <a:rPr lang="fr-FR" noProof="0" err="1"/>
              <a:t>dolor</a:t>
            </a:r>
            <a:r>
              <a:rPr lang="fr-FR" noProof="0"/>
              <a:t> </a:t>
            </a:r>
            <a:r>
              <a:rPr lang="fr-FR" noProof="0" err="1"/>
              <a:t>sit</a:t>
            </a:r>
            <a:r>
              <a:rPr lang="fr-FR" noProof="0"/>
              <a:t> met, </a:t>
            </a:r>
            <a:r>
              <a:rPr lang="fr-FR" noProof="0" err="1"/>
              <a:t>consectetuer</a:t>
            </a:r>
            <a:r>
              <a:rPr lang="fr-FR" noProof="0"/>
              <a:t> </a:t>
            </a:r>
            <a:r>
              <a:rPr lang="fr-FR" noProof="0" err="1"/>
              <a:t>adipiscing</a:t>
            </a:r>
            <a:r>
              <a:rPr lang="fr-FR" noProof="0"/>
              <a:t>, diam </a:t>
            </a:r>
            <a:r>
              <a:rPr lang="fr-FR" noProof="0" err="1"/>
              <a:t>nonummy</a:t>
            </a:r>
            <a:r>
              <a:rPr lang="fr-FR" noProof="0"/>
              <a:t> </a:t>
            </a:r>
            <a:r>
              <a:rPr lang="fr-FR" noProof="0" err="1"/>
              <a:t>nibh</a:t>
            </a:r>
            <a:r>
              <a:rPr lang="fr-FR" noProof="0"/>
              <a:t> </a:t>
            </a:r>
            <a:r>
              <a:rPr lang="fr-FR" noProof="0" err="1"/>
              <a:t>euismod</a:t>
            </a:r>
            <a:r>
              <a:rPr lang="fr-FR" noProof="0"/>
              <a:t> </a:t>
            </a:r>
            <a:r>
              <a:rPr lang="fr-FR" noProof="0" err="1"/>
              <a:t>incidunt</a:t>
            </a:r>
            <a:r>
              <a:rPr lang="fr-FR" noProof="0"/>
              <a:t> ut </a:t>
            </a:r>
            <a:r>
              <a:rPr lang="fr-FR" noProof="0" err="1"/>
              <a:t>laoreet.Lorem</a:t>
            </a:r>
            <a:r>
              <a:rPr lang="fr-FR" noProof="0"/>
              <a:t> </a:t>
            </a:r>
            <a:r>
              <a:rPr lang="fr-FR" noProof="0" err="1"/>
              <a:t>ipsum</a:t>
            </a:r>
            <a:r>
              <a:rPr lang="fr-FR" noProof="0"/>
              <a:t> </a:t>
            </a:r>
            <a:r>
              <a:rPr lang="fr-FR" noProof="0" err="1"/>
              <a:t>dolor</a:t>
            </a:r>
            <a:endParaRPr lang="fr-FR" noProof="0"/>
          </a:p>
          <a:p>
            <a:pPr lvl="4"/>
            <a:r>
              <a:rPr lang="fr-FR" noProof="0"/>
              <a:t>Puce de niveau 1</a:t>
            </a:r>
          </a:p>
          <a:p>
            <a:pPr lvl="5"/>
            <a:r>
              <a:rPr lang="fr-FR" noProof="0"/>
              <a:t>Puce de niveau 2</a:t>
            </a:r>
          </a:p>
          <a:p>
            <a:pPr lvl="5"/>
            <a:r>
              <a:rPr lang="fr-FR" noProof="0"/>
              <a:t>Puce de niveau 2</a:t>
            </a:r>
          </a:p>
          <a:p>
            <a:pPr lvl="5"/>
            <a:r>
              <a:rPr lang="fr-FR" noProof="0"/>
              <a:t>Puce de niveau 2</a:t>
            </a:r>
          </a:p>
          <a:p>
            <a:pPr lvl="6"/>
            <a:r>
              <a:rPr lang="fr-FR" noProof="0"/>
              <a:t>Puce flèche de niveau 1</a:t>
            </a:r>
          </a:p>
          <a:p>
            <a:pPr lvl="7"/>
            <a:r>
              <a:rPr lang="fr-FR" noProof="0"/>
              <a:t>Puce flèche alternative de niveau 1</a:t>
            </a:r>
          </a:p>
        </p:txBody>
      </p:sp>
      <p:sp>
        <p:nvSpPr>
          <p:cNvPr id="13" name="Espace réservé du texte 8"/>
          <p:cNvSpPr>
            <a:spLocks noGrp="1"/>
          </p:cNvSpPr>
          <p:nvPr>
            <p:ph type="body" sz="quarter" idx="18" hasCustomPrompt="1"/>
          </p:nvPr>
        </p:nvSpPr>
        <p:spPr bwMode="gray">
          <a:xfrm>
            <a:off x="418500" y="4807718"/>
            <a:ext cx="4638600" cy="390043"/>
          </a:xfrm>
        </p:spPr>
        <p:txBody>
          <a:bodyPr anchor="b" anchorCtr="0"/>
          <a:lstStyle>
            <a:lvl1pPr>
              <a:lnSpc>
                <a:spcPct val="85000"/>
              </a:lnSpc>
              <a:spcAft>
                <a:spcPts val="0"/>
              </a:spcAft>
              <a:defRPr sz="600" b="0">
                <a:solidFill>
                  <a:schemeClr val="tx1"/>
                </a:solidFill>
              </a:defRPr>
            </a:lvl1pPr>
          </a:lstStyle>
          <a:p>
            <a:pPr lvl="0"/>
            <a:r>
              <a:rPr lang="fr-FR"/>
              <a:t>Texte pour les notes en Calibri Regular </a:t>
            </a:r>
          </a:p>
          <a:p>
            <a:pPr lvl="0"/>
            <a:r>
              <a:rPr lang="fr-FR"/>
              <a:t>(a) </a:t>
            </a:r>
            <a:r>
              <a:rPr lang="fr-FR" err="1"/>
              <a:t>Lorem</a:t>
            </a:r>
            <a:r>
              <a:rPr lang="fr-FR"/>
              <a:t> </a:t>
            </a:r>
            <a:r>
              <a:rPr lang="fr-FR" err="1"/>
              <a:t>ipsum</a:t>
            </a:r>
            <a:r>
              <a:rPr lang="fr-FR"/>
              <a:t> </a:t>
            </a:r>
            <a:r>
              <a:rPr lang="fr-FR" err="1"/>
              <a:t>dolor</a:t>
            </a:r>
            <a:r>
              <a:rPr lang="fr-FR"/>
              <a:t> </a:t>
            </a:r>
            <a:r>
              <a:rPr lang="fr-FR" err="1"/>
              <a:t>sit</a:t>
            </a:r>
            <a:r>
              <a:rPr lang="fr-FR"/>
              <a:t> </a:t>
            </a:r>
            <a:r>
              <a:rPr lang="fr-FR" err="1"/>
              <a:t>amet</a:t>
            </a:r>
            <a:r>
              <a:rPr lang="fr-FR"/>
              <a:t>, </a:t>
            </a:r>
            <a:r>
              <a:rPr lang="fr-FR" err="1"/>
              <a:t>consectetuer</a:t>
            </a:r>
            <a:r>
              <a:rPr lang="fr-FR"/>
              <a:t> </a:t>
            </a:r>
            <a:r>
              <a:rPr lang="fr-FR" err="1"/>
              <a:t>adipiscing</a:t>
            </a:r>
            <a:r>
              <a:rPr lang="fr-FR"/>
              <a:t> </a:t>
            </a:r>
            <a:r>
              <a:rPr lang="fr-FR" err="1"/>
              <a:t>elit</a:t>
            </a:r>
            <a:r>
              <a:rPr lang="fr-FR"/>
              <a:t>, </a:t>
            </a:r>
            <a:r>
              <a:rPr lang="fr-FR" err="1"/>
              <a:t>sed</a:t>
            </a:r>
            <a:r>
              <a:rPr lang="fr-FR"/>
              <a:t> diam </a:t>
            </a:r>
            <a:r>
              <a:rPr lang="fr-FR" err="1"/>
              <a:t>nonummy</a:t>
            </a:r>
            <a:r>
              <a:rPr lang="fr-FR"/>
              <a:t> </a:t>
            </a:r>
            <a:r>
              <a:rPr lang="fr-FR" err="1"/>
              <a:t>nibh</a:t>
            </a:r>
            <a:r>
              <a:rPr lang="fr-FR"/>
              <a:t> </a:t>
            </a:r>
          </a:p>
          <a:p>
            <a:pPr lvl="0"/>
            <a:r>
              <a:rPr lang="fr-FR"/>
              <a:t>(b) </a:t>
            </a:r>
            <a:r>
              <a:rPr lang="fr-FR" err="1"/>
              <a:t>Euismod</a:t>
            </a:r>
            <a:r>
              <a:rPr lang="fr-FR"/>
              <a:t> </a:t>
            </a:r>
            <a:r>
              <a:rPr lang="fr-FR" err="1"/>
              <a:t>tincidunt</a:t>
            </a:r>
            <a:r>
              <a:rPr lang="fr-FR"/>
              <a:t> ut </a:t>
            </a:r>
            <a:r>
              <a:rPr lang="fr-FR" err="1"/>
              <a:t>laoreet</a:t>
            </a:r>
            <a:r>
              <a:rPr lang="fr-FR"/>
              <a:t> </a:t>
            </a:r>
            <a:r>
              <a:rPr lang="fr-FR" err="1"/>
              <a:t>dolore</a:t>
            </a:r>
            <a:r>
              <a:rPr lang="fr-FR"/>
              <a:t> magna </a:t>
            </a:r>
            <a:r>
              <a:rPr lang="fr-FR" err="1"/>
              <a:t>aliquam</a:t>
            </a:r>
            <a:r>
              <a:rPr lang="fr-FR"/>
              <a:t> erat </a:t>
            </a:r>
            <a:r>
              <a:rPr lang="fr-FR" err="1"/>
              <a:t>volutpat</a:t>
            </a:r>
            <a:r>
              <a:rPr lang="fr-FR"/>
              <a:t>. </a:t>
            </a:r>
          </a:p>
        </p:txBody>
      </p:sp>
      <p:sp>
        <p:nvSpPr>
          <p:cNvPr id="14" name="Espace réservé du texte 9"/>
          <p:cNvSpPr>
            <a:spLocks noGrp="1"/>
          </p:cNvSpPr>
          <p:nvPr>
            <p:ph type="body" sz="quarter" idx="14" hasCustomPrompt="1"/>
          </p:nvPr>
        </p:nvSpPr>
        <p:spPr bwMode="gray">
          <a:xfrm>
            <a:off x="8491500" y="5163000"/>
            <a:ext cx="540000" cy="450000"/>
          </a:xfrm>
          <a:blipFill>
            <a:blip r:embed="rId3" cstate="email">
              <a:extLst>
                <a:ext uri="{28A0092B-C50C-407E-A947-70E740481C1C}">
                  <a14:useLocalDpi xmlns:a14="http://schemas.microsoft.com/office/drawing/2010/main"/>
                </a:ext>
              </a:extLst>
            </a:blip>
            <a:stretch>
              <a:fillRect/>
            </a:stretch>
          </a:blipFill>
        </p:spPr>
        <p:txBody>
          <a:bodyPr anchor="ctr" anchorCtr="0"/>
          <a:lstStyle>
            <a:lvl1pPr algn="ctr">
              <a:defRPr sz="100" baseline="0">
                <a:solidFill>
                  <a:schemeClr val="bg2">
                    <a:alpha val="0"/>
                  </a:schemeClr>
                </a:solidFill>
              </a:defRPr>
            </a:lvl1pPr>
          </a:lstStyle>
          <a:p>
            <a:pPr lvl="0"/>
            <a:r>
              <a:rPr lang="fr-FR"/>
              <a:t> </a:t>
            </a:r>
          </a:p>
        </p:txBody>
      </p:sp>
      <p:sp>
        <p:nvSpPr>
          <p:cNvPr id="19" name="Espace réservé du texte 8"/>
          <p:cNvSpPr>
            <a:spLocks noGrp="1"/>
          </p:cNvSpPr>
          <p:nvPr>
            <p:ph type="body" sz="quarter" idx="49" hasCustomPrompt="1"/>
          </p:nvPr>
        </p:nvSpPr>
        <p:spPr bwMode="gray">
          <a:xfrm>
            <a:off x="5095399" y="4807717"/>
            <a:ext cx="3510000" cy="150017"/>
          </a:xfrm>
        </p:spPr>
        <p:txBody>
          <a:bodyPr lIns="180000" rIns="180000" anchor="b" anchorCtr="0"/>
          <a:lstStyle>
            <a:lvl1pPr>
              <a:lnSpc>
                <a:spcPct val="85000"/>
              </a:lnSpc>
              <a:spcAft>
                <a:spcPts val="0"/>
              </a:spcAft>
              <a:defRPr sz="600" b="0" baseline="0">
                <a:solidFill>
                  <a:schemeClr val="tx1"/>
                </a:solidFill>
              </a:defRPr>
            </a:lvl1pPr>
          </a:lstStyle>
          <a:p>
            <a:pPr lvl="0"/>
            <a:r>
              <a:rPr lang="fr-FR"/>
              <a:t>Texte pour les notes du graphique</a:t>
            </a:r>
          </a:p>
        </p:txBody>
      </p:sp>
      <p:sp>
        <p:nvSpPr>
          <p:cNvPr id="2" name="Espace réservé de la date 1"/>
          <p:cNvSpPr>
            <a:spLocks noGrp="1"/>
          </p:cNvSpPr>
          <p:nvPr>
            <p:ph type="dt" sz="half" idx="53"/>
          </p:nvPr>
        </p:nvSpPr>
        <p:spPr bwMode="gray"/>
        <p:txBody>
          <a:bodyPr/>
          <a:lstStyle/>
          <a:p>
            <a:endParaRPr lang="fr-FR"/>
          </a:p>
        </p:txBody>
      </p:sp>
      <p:sp>
        <p:nvSpPr>
          <p:cNvPr id="7" name="Espace réservé du pied de page 6"/>
          <p:cNvSpPr>
            <a:spLocks noGrp="1"/>
          </p:cNvSpPr>
          <p:nvPr>
            <p:ph type="ftr" sz="quarter" idx="54"/>
          </p:nvPr>
        </p:nvSpPr>
        <p:spPr bwMode="gray"/>
        <p:txBody>
          <a:bodyPr/>
          <a:lstStyle/>
          <a:p>
            <a:endParaRPr lang="fr-FR"/>
          </a:p>
        </p:txBody>
      </p:sp>
      <p:sp>
        <p:nvSpPr>
          <p:cNvPr id="8" name="Espace réservé du numéro de diapositive 7"/>
          <p:cNvSpPr>
            <a:spLocks noGrp="1"/>
          </p:cNvSpPr>
          <p:nvPr>
            <p:ph type="sldNum" sz="quarter" idx="55"/>
          </p:nvPr>
        </p:nvSpPr>
        <p:spPr bwMode="gray"/>
        <p:txBody>
          <a:bodyPr/>
          <a:lstStyle/>
          <a:p>
            <a:fld id="{733122C9-A0B9-462F-8757-0847AD287B63}" type="slidenum">
              <a:rPr lang="fr-FR" smtClean="0"/>
              <a:pPr/>
              <a:t>‹N°›</a:t>
            </a:fld>
            <a:r>
              <a:rPr lang="fr-FR"/>
              <a:t>  </a:t>
            </a:r>
            <a:r>
              <a:rPr lang="fr-FR" sz="525">
                <a:latin typeface="Arial"/>
                <a:cs typeface="Arial"/>
              </a:rPr>
              <a:t>●</a:t>
            </a:r>
            <a:endParaRPr lang="fr-FR" sz="525"/>
          </a:p>
        </p:txBody>
      </p:sp>
    </p:spTree>
    <p:extLst>
      <p:ext uri="{BB962C8B-B14F-4D97-AF65-F5344CB8AC3E}">
        <p14:creationId xmlns:p14="http://schemas.microsoft.com/office/powerpoint/2010/main" val="29768384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7_Disposition personnalisée">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18846B18-32F3-4846-F9F2-5E752FD265FE}"/>
              </a:ext>
            </a:extLst>
          </p:cNvPr>
          <p:cNvSpPr/>
          <p:nvPr/>
        </p:nvSpPr>
        <p:spPr>
          <a:xfrm>
            <a:off x="127748" y="144264"/>
            <a:ext cx="8888506" cy="5413854"/>
          </a:xfrm>
          <a:prstGeom prst="rect">
            <a:avLst/>
          </a:prstGeom>
          <a:solidFill>
            <a:srgbClr val="FAF1D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sz="1350"/>
          </a:p>
        </p:txBody>
      </p:sp>
      <p:cxnSp>
        <p:nvCxnSpPr>
          <p:cNvPr id="20" name="Connecteur droit 19">
            <a:extLst>
              <a:ext uri="{FF2B5EF4-FFF2-40B4-BE49-F238E27FC236}">
                <a16:creationId xmlns:a16="http://schemas.microsoft.com/office/drawing/2014/main" id="{5BFDC794-6E0A-CEA8-F139-0235ABDAA4DB}"/>
              </a:ext>
            </a:extLst>
          </p:cNvPr>
          <p:cNvCxnSpPr>
            <a:cxnSpLocks/>
          </p:cNvCxnSpPr>
          <p:nvPr/>
        </p:nvCxnSpPr>
        <p:spPr>
          <a:xfrm>
            <a:off x="4572000" y="1357314"/>
            <a:ext cx="0" cy="3397338"/>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pic>
        <p:nvPicPr>
          <p:cNvPr id="21" name="Image 20">
            <a:extLst>
              <a:ext uri="{FF2B5EF4-FFF2-40B4-BE49-F238E27FC236}">
                <a16:creationId xmlns:a16="http://schemas.microsoft.com/office/drawing/2014/main" id="{9F8F19A4-B43C-B2BD-57E3-91DFB786FF88}"/>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34451"/>
          <a:stretch/>
        </p:blipFill>
        <p:spPr>
          <a:xfrm>
            <a:off x="885711" y="1357314"/>
            <a:ext cx="3297683" cy="3397338"/>
          </a:xfrm>
          <a:prstGeom prst="rect">
            <a:avLst/>
          </a:prstGeom>
        </p:spPr>
      </p:pic>
      <p:sp>
        <p:nvSpPr>
          <p:cNvPr id="22" name="Titre 1">
            <a:extLst>
              <a:ext uri="{FF2B5EF4-FFF2-40B4-BE49-F238E27FC236}">
                <a16:creationId xmlns:a16="http://schemas.microsoft.com/office/drawing/2014/main" id="{08789523-F015-78A7-716E-8156FC6F2425}"/>
              </a:ext>
            </a:extLst>
          </p:cNvPr>
          <p:cNvSpPr>
            <a:spLocks noGrp="1"/>
          </p:cNvSpPr>
          <p:nvPr>
            <p:ph type="title"/>
          </p:nvPr>
        </p:nvSpPr>
        <p:spPr>
          <a:xfrm>
            <a:off x="333175" y="200670"/>
            <a:ext cx="7886700" cy="341632"/>
          </a:xfrm>
          <a:prstGeom prst="rect">
            <a:avLst/>
          </a:prstGeom>
          <a:noFill/>
        </p:spPr>
        <p:txBody>
          <a:bodyPr wrap="square" rtlCol="0">
            <a:spAutoFit/>
          </a:bodyPr>
          <a:lstStyle>
            <a:lvl1pPr algn="l" defTabSz="685800" rtl="0" eaLnBrk="1" latinLnBrk="0" hangingPunct="1">
              <a:lnSpc>
                <a:spcPct val="90000"/>
              </a:lnSpc>
              <a:spcBef>
                <a:spcPct val="0"/>
              </a:spcBef>
              <a:buNone/>
              <a:defRPr lang="fr-FR" sz="1800" kern="1200" dirty="0" smtClean="0">
                <a:solidFill>
                  <a:schemeClr val="tx1"/>
                </a:solidFill>
                <a:latin typeface="Montserrat Black" panose="00000A00000000000000" pitchFamily="2" charset="0"/>
                <a:ea typeface="+mn-ea"/>
                <a:cs typeface="+mn-cs"/>
              </a:defRPr>
            </a:lvl1pPr>
          </a:lstStyle>
          <a:p>
            <a:pPr marL="0" lvl="0"/>
            <a:r>
              <a:rPr lang="fr-FR"/>
              <a:t>Modifiez le style du titre</a:t>
            </a:r>
          </a:p>
        </p:txBody>
      </p:sp>
      <p:sp>
        <p:nvSpPr>
          <p:cNvPr id="23" name="Espace réservé du texte 17">
            <a:extLst>
              <a:ext uri="{FF2B5EF4-FFF2-40B4-BE49-F238E27FC236}">
                <a16:creationId xmlns:a16="http://schemas.microsoft.com/office/drawing/2014/main" id="{45EA96E3-0F77-0311-3426-B9FC7B7E4BFE}"/>
              </a:ext>
            </a:extLst>
          </p:cNvPr>
          <p:cNvSpPr>
            <a:spLocks noGrp="1"/>
          </p:cNvSpPr>
          <p:nvPr>
            <p:ph type="body" sz="quarter" idx="10"/>
          </p:nvPr>
        </p:nvSpPr>
        <p:spPr>
          <a:xfrm>
            <a:off x="628650" y="1521354"/>
            <a:ext cx="7886700" cy="3626115"/>
          </a:xfrm>
          <a:prstGeom prst="rect">
            <a:avLst/>
          </a:prstGeom>
          <a:noFill/>
        </p:spPr>
        <p:txBody>
          <a:bodyPr vert="horz" wrap="square" lIns="91440" tIns="45720" rIns="91440" bIns="45720" rtlCol="0">
            <a:normAutofit/>
          </a:bodyPr>
          <a:lstStyle>
            <a:lvl1pPr marL="0" indent="0" algn="l" defTabSz="685800" rtl="0" eaLnBrk="1" latinLnBrk="0" hangingPunct="1">
              <a:lnSpc>
                <a:spcPct val="90000"/>
              </a:lnSpc>
              <a:spcBef>
                <a:spcPts val="750"/>
              </a:spcBef>
              <a:buFont typeface="Arial" panose="020B0604020202020204" pitchFamily="34" charset="0"/>
              <a:buNone/>
              <a:defRPr sz="1050" kern="1200">
                <a:solidFill>
                  <a:schemeClr val="tx1"/>
                </a:solidFill>
                <a:latin typeface="Montserrat Light" panose="00000400000000000000" pitchFamily="2" charset="0"/>
                <a:ea typeface="+mn-ea"/>
                <a:cs typeface="+mn-cs"/>
              </a:defRPr>
            </a:lvl1pPr>
            <a:lvl2pPr marL="471488" indent="-128588" algn="l" defTabSz="685800" rtl="0" eaLnBrk="1" latinLnBrk="0" hangingPunct="1">
              <a:lnSpc>
                <a:spcPct val="90000"/>
              </a:lnSpc>
              <a:spcBef>
                <a:spcPts val="375"/>
              </a:spcBef>
              <a:buFont typeface="Arial" panose="020B0604020202020204" pitchFamily="34" charset="0"/>
              <a:buChar char="•"/>
              <a:defRPr sz="900" kern="1200">
                <a:solidFill>
                  <a:schemeClr val="tx1"/>
                </a:solidFill>
                <a:latin typeface="Montserrat Light" panose="00000400000000000000" pitchFamily="2"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825" kern="1200">
                <a:solidFill>
                  <a:schemeClr val="tx1"/>
                </a:solidFill>
                <a:latin typeface="Montserrat Light" panose="00000400000000000000" pitchFamily="2"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050" kern="1200">
                <a:solidFill>
                  <a:schemeClr val="tx1"/>
                </a:solidFill>
                <a:latin typeface="Montserrat Light" panose="00000400000000000000" pitchFamily="2"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050" kern="1200">
                <a:solidFill>
                  <a:schemeClr val="tx1"/>
                </a:solidFill>
                <a:latin typeface="Montserrat Light" panose="00000400000000000000" pitchFamily="2"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lvl="0"/>
            <a:r>
              <a:rPr lang="fr-FR"/>
              <a:t>Cliquez pour modifier les styles du texte du masque</a:t>
            </a:r>
          </a:p>
          <a:p>
            <a:pPr lvl="1"/>
            <a:r>
              <a:rPr lang="fr-FR"/>
              <a:t>Deuxième niveau</a:t>
            </a:r>
          </a:p>
          <a:p>
            <a:pPr lvl="2"/>
            <a:r>
              <a:rPr lang="fr-FR"/>
              <a:t>Troisième niveau</a:t>
            </a:r>
          </a:p>
        </p:txBody>
      </p:sp>
      <p:sp>
        <p:nvSpPr>
          <p:cNvPr id="24" name="Espace réservé du texte 21">
            <a:extLst>
              <a:ext uri="{FF2B5EF4-FFF2-40B4-BE49-F238E27FC236}">
                <a16:creationId xmlns:a16="http://schemas.microsoft.com/office/drawing/2014/main" id="{62382F2B-E8DD-01DB-25F9-151F42559B42}"/>
              </a:ext>
            </a:extLst>
          </p:cNvPr>
          <p:cNvSpPr>
            <a:spLocks noGrp="1"/>
          </p:cNvSpPr>
          <p:nvPr>
            <p:ph type="body" sz="quarter" idx="11"/>
          </p:nvPr>
        </p:nvSpPr>
        <p:spPr>
          <a:xfrm>
            <a:off x="628650" y="1521354"/>
            <a:ext cx="7886700" cy="3626115"/>
          </a:xfrm>
          <a:prstGeom prst="rect">
            <a:avLst/>
          </a:prstGeom>
          <a:noFill/>
        </p:spPr>
        <p:txBody>
          <a:bodyPr vert="horz" wrap="square" lIns="91440" tIns="45720" rIns="91440" bIns="45720" rtlCol="0">
            <a:normAutofit/>
          </a:bodyPr>
          <a:lstStyle>
            <a:lvl1pPr marL="0" indent="0" algn="l" defTabSz="685800" rtl="0" eaLnBrk="1" latinLnBrk="0" hangingPunct="1">
              <a:lnSpc>
                <a:spcPct val="90000"/>
              </a:lnSpc>
              <a:spcBef>
                <a:spcPts val="750"/>
              </a:spcBef>
              <a:buFont typeface="Arial" panose="020B0604020202020204" pitchFamily="34" charset="0"/>
              <a:buNone/>
              <a:defRPr sz="1050" kern="1200">
                <a:solidFill>
                  <a:schemeClr val="tx1"/>
                </a:solidFill>
                <a:latin typeface="Montserrat Light" panose="00000400000000000000" pitchFamily="2" charset="0"/>
                <a:ea typeface="+mn-ea"/>
                <a:cs typeface="+mn-cs"/>
              </a:defRPr>
            </a:lvl1pPr>
            <a:lvl2pPr marL="471488" indent="-128588" algn="l" defTabSz="685800" rtl="0" eaLnBrk="1" latinLnBrk="0" hangingPunct="1">
              <a:lnSpc>
                <a:spcPct val="90000"/>
              </a:lnSpc>
              <a:spcBef>
                <a:spcPts val="375"/>
              </a:spcBef>
              <a:buFont typeface="Arial" panose="020B0604020202020204" pitchFamily="34" charset="0"/>
              <a:buChar char="•"/>
              <a:defRPr sz="900" kern="1200">
                <a:solidFill>
                  <a:schemeClr val="tx1"/>
                </a:solidFill>
                <a:latin typeface="Montserrat Light" panose="00000400000000000000" pitchFamily="2"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825" kern="1200">
                <a:solidFill>
                  <a:schemeClr val="tx1"/>
                </a:solidFill>
                <a:latin typeface="Montserrat Light" panose="00000400000000000000" pitchFamily="2"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050" kern="1200">
                <a:solidFill>
                  <a:schemeClr val="tx1"/>
                </a:solidFill>
                <a:latin typeface="Montserrat Light" panose="00000400000000000000" pitchFamily="2"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050" kern="1200">
                <a:solidFill>
                  <a:schemeClr val="tx1"/>
                </a:solidFill>
                <a:latin typeface="Montserrat Light" panose="00000400000000000000" pitchFamily="2"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lvl="0"/>
            <a:r>
              <a:rPr lang="fr-FR"/>
              <a:t>Cliquez pour modifier les styles du texte du masque</a:t>
            </a:r>
          </a:p>
          <a:p>
            <a:pPr lvl="1"/>
            <a:r>
              <a:rPr lang="fr-FR"/>
              <a:t>Deuxième niveau</a:t>
            </a:r>
          </a:p>
          <a:p>
            <a:pPr lvl="2"/>
            <a:r>
              <a:rPr lang="fr-FR"/>
              <a:t>Troisième niveau</a:t>
            </a:r>
          </a:p>
        </p:txBody>
      </p:sp>
      <p:pic>
        <p:nvPicPr>
          <p:cNvPr id="3" name="Image 2">
            <a:extLst>
              <a:ext uri="{FF2B5EF4-FFF2-40B4-BE49-F238E27FC236}">
                <a16:creationId xmlns:a16="http://schemas.microsoft.com/office/drawing/2014/main" id="{DA44BEB8-7553-E4B3-6AB6-97E26E001C3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41357" y="3594221"/>
            <a:ext cx="1716251" cy="1525555"/>
          </a:xfrm>
          <a:prstGeom prst="rect">
            <a:avLst/>
          </a:prstGeom>
        </p:spPr>
      </p:pic>
      <p:sp>
        <p:nvSpPr>
          <p:cNvPr id="2" name="Rectangle 1">
            <a:extLst>
              <a:ext uri="{FF2B5EF4-FFF2-40B4-BE49-F238E27FC236}">
                <a16:creationId xmlns:a16="http://schemas.microsoft.com/office/drawing/2014/main" id="{8E661337-1048-8B0E-13DE-F7C5977A4C73}"/>
              </a:ext>
            </a:extLst>
          </p:cNvPr>
          <p:cNvSpPr/>
          <p:nvPr/>
        </p:nvSpPr>
        <p:spPr>
          <a:xfrm>
            <a:off x="8893176" y="5438273"/>
            <a:ext cx="250825" cy="276727"/>
          </a:xfrm>
          <a:prstGeom prst="rect">
            <a:avLst/>
          </a:prstGeom>
          <a:solidFill>
            <a:srgbClr val="EBA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fr-FR" sz="675">
                <a:latin typeface="Montserrat Light" panose="00000400000000000000" pitchFamily="2" charset="0"/>
              </a:rPr>
              <a:t> </a:t>
            </a:r>
          </a:p>
        </p:txBody>
      </p:sp>
      <p:sp>
        <p:nvSpPr>
          <p:cNvPr id="4" name="Espace réservé du numéro de diapositive 5">
            <a:extLst>
              <a:ext uri="{FF2B5EF4-FFF2-40B4-BE49-F238E27FC236}">
                <a16:creationId xmlns:a16="http://schemas.microsoft.com/office/drawing/2014/main" id="{61A6A4BB-9BD2-9ABF-5E1B-7749C1E45722}"/>
              </a:ext>
            </a:extLst>
          </p:cNvPr>
          <p:cNvSpPr>
            <a:spLocks noGrp="1"/>
          </p:cNvSpPr>
          <p:nvPr>
            <p:ph type="sldNum" sz="quarter" idx="12"/>
          </p:nvPr>
        </p:nvSpPr>
        <p:spPr>
          <a:xfrm>
            <a:off x="8865394" y="5438273"/>
            <a:ext cx="278606" cy="276727"/>
          </a:xfrm>
          <a:prstGeom prst="rect">
            <a:avLst/>
          </a:prstGeom>
        </p:spPr>
        <p:txBody>
          <a:bodyPr anchor="ctr"/>
          <a:lstStyle>
            <a:lvl1pPr algn="ctr">
              <a:defRPr sz="600">
                <a:solidFill>
                  <a:schemeClr val="bg1"/>
                </a:solidFill>
                <a:latin typeface="Montserrat Light" panose="00000400000000000000" pitchFamily="2" charset="0"/>
              </a:defRPr>
            </a:lvl1pPr>
          </a:lstStyle>
          <a:p>
            <a:fld id="{493CB6BD-B1C6-44BA-A464-57AF382C63A0}" type="slidenum">
              <a:rPr lang="en-GB" smtClean="0"/>
              <a:t>‹N°›</a:t>
            </a:fld>
            <a:endParaRPr lang="en-GB"/>
          </a:p>
        </p:txBody>
      </p:sp>
    </p:spTree>
    <p:extLst>
      <p:ext uri="{BB962C8B-B14F-4D97-AF65-F5344CB8AC3E}">
        <p14:creationId xmlns:p14="http://schemas.microsoft.com/office/powerpoint/2010/main" val="1804102365"/>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p:cSld name="1_Blan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444765-4A20-9249-B58E-6E3B0ADAFD32}"/>
              </a:ext>
            </a:extLst>
          </p:cNvPr>
          <p:cNvSpPr>
            <a:spLocks noGrp="1"/>
          </p:cNvSpPr>
          <p:nvPr>
            <p:ph type="title" hasCustomPrompt="1"/>
          </p:nvPr>
        </p:nvSpPr>
        <p:spPr>
          <a:xfrm>
            <a:off x="243783" y="299503"/>
            <a:ext cx="8238965" cy="580121"/>
          </a:xfrm>
        </p:spPr>
        <p:txBody>
          <a:bodyPr/>
          <a:lstStyle>
            <a:lvl1pPr>
              <a:defRPr lang="en-US" sz="1575" b="0" i="0" kern="1200" dirty="0">
                <a:solidFill>
                  <a:schemeClr val="accent2"/>
                </a:solidFill>
                <a:latin typeface="+mj-lt"/>
                <a:ea typeface="+mj-ea"/>
                <a:cs typeface="Calibri Light" panose="020F0302020204030204" pitchFamily="34" charset="0"/>
              </a:defRPr>
            </a:lvl1pPr>
          </a:lstStyle>
          <a:p>
            <a:r>
              <a:rPr lang="en-US"/>
              <a:t>Page Title</a:t>
            </a:r>
          </a:p>
        </p:txBody>
      </p:sp>
      <p:sp>
        <p:nvSpPr>
          <p:cNvPr id="7" name="Slide Number Placeholder 7">
            <a:extLst>
              <a:ext uri="{FF2B5EF4-FFF2-40B4-BE49-F238E27FC236}">
                <a16:creationId xmlns:a16="http://schemas.microsoft.com/office/drawing/2014/main" id="{35AA6125-1E08-C047-AAEF-5A875C2FBB6B}"/>
              </a:ext>
            </a:extLst>
          </p:cNvPr>
          <p:cNvSpPr>
            <a:spLocks noGrp="1"/>
          </p:cNvSpPr>
          <p:nvPr>
            <p:ph type="sldNum" sz="quarter" idx="4"/>
          </p:nvPr>
        </p:nvSpPr>
        <p:spPr>
          <a:xfrm>
            <a:off x="8312727" y="5125948"/>
            <a:ext cx="415637" cy="248771"/>
          </a:xfrm>
          <a:prstGeom prst="rect">
            <a:avLst/>
          </a:prstGeom>
        </p:spPr>
        <p:txBody>
          <a:bodyPr vert="horz" lIns="0" tIns="0" rIns="0" bIns="0" rtlCol="0" anchor="b" anchorCtr="0">
            <a:noAutofit/>
          </a:bodyPr>
          <a:lstStyle>
            <a:lvl1pPr algn="r">
              <a:defRPr sz="530">
                <a:solidFill>
                  <a:srgbClr val="58595B"/>
                </a:solidFill>
                <a:latin typeface="Calibri" panose="020F0502020204030204" pitchFamily="34" charset="0"/>
                <a:cs typeface="Calibri" panose="020F0502020204030204" pitchFamily="34" charset="0"/>
              </a:defRPr>
            </a:lvl1pPr>
          </a:lstStyle>
          <a:p>
            <a:fld id="{495CDFE8-06BB-8C4A-81DE-67EF32F50FC9}" type="slidenum">
              <a:rPr lang="en-US" smtClean="0"/>
              <a:pPr/>
              <a:t>‹N°›</a:t>
            </a:fld>
            <a:endParaRPr lang="en-US"/>
          </a:p>
        </p:txBody>
      </p:sp>
      <p:sp>
        <p:nvSpPr>
          <p:cNvPr id="8" name="Footer Placeholder 2">
            <a:extLst>
              <a:ext uri="{FF2B5EF4-FFF2-40B4-BE49-F238E27FC236}">
                <a16:creationId xmlns:a16="http://schemas.microsoft.com/office/drawing/2014/main" id="{F1FAFD0E-CCDB-A046-B549-5EABEF01D858}"/>
              </a:ext>
            </a:extLst>
          </p:cNvPr>
          <p:cNvSpPr>
            <a:spLocks noGrp="1"/>
          </p:cNvSpPr>
          <p:nvPr>
            <p:ph type="ftr" sz="quarter" idx="3"/>
          </p:nvPr>
        </p:nvSpPr>
        <p:spPr>
          <a:xfrm>
            <a:off x="4572000" y="5130928"/>
            <a:ext cx="3740727" cy="248771"/>
          </a:xfrm>
          <a:prstGeom prst="rect">
            <a:avLst/>
          </a:prstGeom>
        </p:spPr>
        <p:txBody>
          <a:bodyPr vert="horz" lIns="0" tIns="0" rIns="0" bIns="0" rtlCol="0" anchor="b"/>
          <a:lstStyle>
            <a:lvl1pPr algn="r">
              <a:defRPr lang="en-US" sz="662" b="1" kern="1200">
                <a:solidFill>
                  <a:srgbClr val="58595B"/>
                </a:solidFill>
                <a:latin typeface="Calibri" panose="020F0502020204030204" pitchFamily="34" charset="0"/>
                <a:ea typeface="+mn-ea"/>
                <a:cs typeface="Calibri" panose="020F0502020204030204" pitchFamily="34" charset="0"/>
              </a:defRPr>
            </a:lvl1pPr>
          </a:lstStyle>
          <a:p>
            <a:endParaRPr lang="en-US"/>
          </a:p>
        </p:txBody>
      </p:sp>
    </p:spTree>
    <p:extLst>
      <p:ext uri="{BB962C8B-B14F-4D97-AF65-F5344CB8AC3E}">
        <p14:creationId xmlns:p14="http://schemas.microsoft.com/office/powerpoint/2010/main" val="4186545"/>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p:cSld name="3 Columns w/ Key Mess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444765-4A20-9249-B58E-6E3B0ADAFD32}"/>
              </a:ext>
            </a:extLst>
          </p:cNvPr>
          <p:cNvSpPr>
            <a:spLocks noGrp="1"/>
          </p:cNvSpPr>
          <p:nvPr>
            <p:ph type="title" hasCustomPrompt="1"/>
          </p:nvPr>
        </p:nvSpPr>
        <p:spPr/>
        <p:txBody>
          <a:bodyPr/>
          <a:lstStyle>
            <a:lvl1pPr>
              <a:defRPr/>
            </a:lvl1pPr>
          </a:lstStyle>
          <a:p>
            <a:r>
              <a:rPr lang="en-US"/>
              <a:t>Page Title</a:t>
            </a:r>
          </a:p>
        </p:txBody>
      </p:sp>
      <p:sp>
        <p:nvSpPr>
          <p:cNvPr id="5" name="Text Placeholder 2">
            <a:extLst>
              <a:ext uri="{FF2B5EF4-FFF2-40B4-BE49-F238E27FC236}">
                <a16:creationId xmlns:a16="http://schemas.microsoft.com/office/drawing/2014/main" id="{C76FD594-D96F-1843-AA7A-EC0BCE6FEE50}"/>
              </a:ext>
            </a:extLst>
          </p:cNvPr>
          <p:cNvSpPr>
            <a:spLocks noGrp="1"/>
          </p:cNvSpPr>
          <p:nvPr>
            <p:ph type="body" sz="quarter" idx="16" hasCustomPrompt="1"/>
          </p:nvPr>
        </p:nvSpPr>
        <p:spPr>
          <a:xfrm>
            <a:off x="3181110" y="1347324"/>
            <a:ext cx="1753985" cy="3778623"/>
          </a:xfrm>
          <a:prstGeom prst="rect">
            <a:avLst/>
          </a:prstGeom>
        </p:spPr>
        <p:txBody>
          <a:bodyPr lIns="0" tIns="0" rIns="0" bIns="0">
            <a:noAutofit/>
          </a:bodyPr>
          <a:lstStyle>
            <a:lvl1pPr marL="121004" indent="-121004">
              <a:spcBef>
                <a:spcPts val="298"/>
              </a:spcBef>
              <a:buFont typeface="System Font Regular"/>
              <a:buChar char="■"/>
              <a:defRPr sz="816">
                <a:latin typeface="Calibri" panose="020F0502020204030204" pitchFamily="34" charset="0"/>
              </a:defRPr>
            </a:lvl1pPr>
            <a:lvl2pPr>
              <a:defRPr sz="816"/>
            </a:lvl2pPr>
            <a:lvl3pPr>
              <a:defRPr sz="816"/>
            </a:lvl3pPr>
            <a:lvl4pPr>
              <a:defRPr sz="816"/>
            </a:lvl4pPr>
          </a:lstStyle>
          <a:p>
            <a:pPr lvl="0"/>
            <a:r>
              <a:rPr lang="en-US"/>
              <a:t>Click to add text</a:t>
            </a:r>
          </a:p>
          <a:p>
            <a:pPr lvl="1"/>
            <a:r>
              <a:rPr lang="en-US"/>
              <a:t>Insert text</a:t>
            </a:r>
          </a:p>
          <a:p>
            <a:pPr lvl="2"/>
            <a:r>
              <a:rPr lang="en-US"/>
              <a:t>Insert text</a:t>
            </a:r>
          </a:p>
          <a:p>
            <a:pPr lvl="3"/>
            <a:r>
              <a:rPr lang="en-US"/>
              <a:t>Insert text</a:t>
            </a:r>
          </a:p>
        </p:txBody>
      </p:sp>
      <p:sp>
        <p:nvSpPr>
          <p:cNvPr id="6" name="Text Placeholder 3">
            <a:extLst>
              <a:ext uri="{FF2B5EF4-FFF2-40B4-BE49-F238E27FC236}">
                <a16:creationId xmlns:a16="http://schemas.microsoft.com/office/drawing/2014/main" id="{FF54B35D-7EFD-1741-9213-131867970AA5}"/>
              </a:ext>
            </a:extLst>
          </p:cNvPr>
          <p:cNvSpPr>
            <a:spLocks noGrp="1"/>
          </p:cNvSpPr>
          <p:nvPr>
            <p:ph type="body" sz="quarter" idx="18" hasCustomPrompt="1"/>
          </p:nvPr>
        </p:nvSpPr>
        <p:spPr>
          <a:xfrm>
            <a:off x="6966379" y="1347324"/>
            <a:ext cx="1753985" cy="3778623"/>
          </a:xfrm>
          <a:prstGeom prst="rect">
            <a:avLst/>
          </a:prstGeom>
        </p:spPr>
        <p:txBody>
          <a:bodyPr lIns="0" tIns="0" rIns="0" bIns="0">
            <a:noAutofit/>
          </a:bodyPr>
          <a:lstStyle>
            <a:lvl1pPr marL="121004" indent="-121004">
              <a:spcBef>
                <a:spcPts val="298"/>
              </a:spcBef>
              <a:buFont typeface="System Font Regular"/>
              <a:buChar char="■"/>
              <a:defRPr sz="816">
                <a:latin typeface="Calibri" panose="020F0502020204030204" pitchFamily="34" charset="0"/>
              </a:defRPr>
            </a:lvl1pPr>
            <a:lvl2pPr>
              <a:defRPr sz="816"/>
            </a:lvl2pPr>
            <a:lvl3pPr>
              <a:defRPr sz="816"/>
            </a:lvl3pPr>
            <a:lvl4pPr>
              <a:defRPr sz="816"/>
            </a:lvl4pPr>
          </a:lstStyle>
          <a:p>
            <a:pPr lvl="0"/>
            <a:r>
              <a:rPr lang="en-US"/>
              <a:t>Click to add text</a:t>
            </a:r>
          </a:p>
          <a:p>
            <a:pPr lvl="1"/>
            <a:r>
              <a:rPr lang="en-US"/>
              <a:t>Insert text</a:t>
            </a:r>
          </a:p>
          <a:p>
            <a:pPr lvl="2"/>
            <a:r>
              <a:rPr lang="en-US"/>
              <a:t>Insert text</a:t>
            </a:r>
          </a:p>
          <a:p>
            <a:pPr lvl="3"/>
            <a:r>
              <a:rPr lang="en-US"/>
              <a:t>Insert text</a:t>
            </a:r>
          </a:p>
        </p:txBody>
      </p:sp>
      <p:sp>
        <p:nvSpPr>
          <p:cNvPr id="7" name="Text Placeholder 4">
            <a:extLst>
              <a:ext uri="{FF2B5EF4-FFF2-40B4-BE49-F238E27FC236}">
                <a16:creationId xmlns:a16="http://schemas.microsoft.com/office/drawing/2014/main" id="{19672385-6FD4-284F-B474-ACD4DB25C39A}"/>
              </a:ext>
            </a:extLst>
          </p:cNvPr>
          <p:cNvSpPr>
            <a:spLocks noGrp="1"/>
          </p:cNvSpPr>
          <p:nvPr>
            <p:ph type="body" sz="quarter" idx="17" hasCustomPrompt="1"/>
          </p:nvPr>
        </p:nvSpPr>
        <p:spPr>
          <a:xfrm>
            <a:off x="5073744" y="1342345"/>
            <a:ext cx="1753985" cy="3778623"/>
          </a:xfrm>
          <a:prstGeom prst="rect">
            <a:avLst/>
          </a:prstGeom>
        </p:spPr>
        <p:txBody>
          <a:bodyPr lIns="0" tIns="0" rIns="0" bIns="0">
            <a:noAutofit/>
          </a:bodyPr>
          <a:lstStyle>
            <a:lvl1pPr marL="121004" indent="-121004">
              <a:spcBef>
                <a:spcPts val="298"/>
              </a:spcBef>
              <a:buFont typeface="System Font Regular"/>
              <a:buChar char="■"/>
              <a:defRPr sz="816">
                <a:latin typeface="Calibri" panose="020F0502020204030204" pitchFamily="34" charset="0"/>
              </a:defRPr>
            </a:lvl1pPr>
            <a:lvl2pPr>
              <a:defRPr sz="816"/>
            </a:lvl2pPr>
            <a:lvl3pPr>
              <a:defRPr sz="816"/>
            </a:lvl3pPr>
            <a:lvl4pPr>
              <a:defRPr sz="816"/>
            </a:lvl4pPr>
          </a:lstStyle>
          <a:p>
            <a:pPr lvl="0"/>
            <a:r>
              <a:rPr lang="en-US"/>
              <a:t>Click to add text</a:t>
            </a:r>
          </a:p>
          <a:p>
            <a:pPr lvl="1"/>
            <a:r>
              <a:rPr lang="en-US"/>
              <a:t>Insert text</a:t>
            </a:r>
          </a:p>
          <a:p>
            <a:pPr lvl="2"/>
            <a:r>
              <a:rPr lang="en-US"/>
              <a:t>Insert text</a:t>
            </a:r>
          </a:p>
          <a:p>
            <a:pPr lvl="3"/>
            <a:r>
              <a:rPr lang="en-US"/>
              <a:t>Insert text</a:t>
            </a:r>
          </a:p>
        </p:txBody>
      </p:sp>
      <p:sp>
        <p:nvSpPr>
          <p:cNvPr id="8" name="Rectangle 5">
            <a:extLst>
              <a:ext uri="{FF2B5EF4-FFF2-40B4-BE49-F238E27FC236}">
                <a16:creationId xmlns:a16="http://schemas.microsoft.com/office/drawing/2014/main" id="{C6F8E34F-3589-0649-8282-148751DE4CBE}"/>
              </a:ext>
            </a:extLst>
          </p:cNvPr>
          <p:cNvSpPr/>
          <p:nvPr/>
        </p:nvSpPr>
        <p:spPr>
          <a:xfrm>
            <a:off x="415637" y="1344706"/>
            <a:ext cx="2626822" cy="3778623"/>
          </a:xfrm>
          <a:prstGeom prst="rect">
            <a:avLst/>
          </a:prstGeom>
          <a:solidFill>
            <a:srgbClr val="F3F3F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21001" tIns="121001" rIns="121001" bIns="121001" rtlCol="0" anchor="ctr">
            <a:noAutofit/>
          </a:bodyPr>
          <a:lstStyle/>
          <a:p>
            <a:pPr marL="0" marR="0" lvl="0" indent="0" algn="ctr" defTabSz="302555" rtl="0" eaLnBrk="1" fontAlgn="auto" latinLnBrk="0" hangingPunct="1">
              <a:lnSpc>
                <a:spcPct val="100000"/>
              </a:lnSpc>
              <a:spcBef>
                <a:spcPts val="0"/>
              </a:spcBef>
              <a:spcAft>
                <a:spcPts val="0"/>
              </a:spcAft>
              <a:buClrTx/>
              <a:buSzTx/>
              <a:buFontTx/>
              <a:buNone/>
              <a:tabLst/>
              <a:defRPr/>
            </a:pPr>
            <a:endParaRPr kumimoji="0" lang="en-US" sz="794" b="0" i="0" u="none" strike="noStrike" kern="1200" cap="none" spc="0" normalizeH="0" baseline="0" noProof="0">
              <a:ln>
                <a:noFill/>
              </a:ln>
              <a:solidFill>
                <a:srgbClr val="FFFFFF"/>
              </a:solidFill>
              <a:effectLst/>
              <a:uLnTx/>
              <a:uFillTx/>
              <a:latin typeface="Calibri" panose="020F0502020204030204" pitchFamily="34" charset="0"/>
              <a:ea typeface="+mn-ea"/>
              <a:cs typeface="+mn-cs"/>
            </a:endParaRPr>
          </a:p>
        </p:txBody>
      </p:sp>
      <p:sp>
        <p:nvSpPr>
          <p:cNvPr id="9" name="Text Placeholder 6">
            <a:extLst>
              <a:ext uri="{FF2B5EF4-FFF2-40B4-BE49-F238E27FC236}">
                <a16:creationId xmlns:a16="http://schemas.microsoft.com/office/drawing/2014/main" id="{28649001-60EF-814E-81E8-8B6411FEDEB5}"/>
              </a:ext>
            </a:extLst>
          </p:cNvPr>
          <p:cNvSpPr>
            <a:spLocks noGrp="1"/>
          </p:cNvSpPr>
          <p:nvPr>
            <p:ph type="body" sz="quarter" idx="15" hasCustomPrompt="1"/>
          </p:nvPr>
        </p:nvSpPr>
        <p:spPr>
          <a:xfrm>
            <a:off x="415637" y="1344706"/>
            <a:ext cx="2626822" cy="3778623"/>
          </a:xfrm>
          <a:prstGeom prst="rect">
            <a:avLst/>
          </a:prstGeom>
        </p:spPr>
        <p:txBody>
          <a:bodyPr wrap="square" lIns="182880" tIns="182880" rIns="182880" bIns="182880" anchor="ctr">
            <a:noAutofit/>
          </a:bodyPr>
          <a:lstStyle>
            <a:lvl1pPr marL="0" indent="0">
              <a:spcBef>
                <a:spcPts val="298"/>
              </a:spcBef>
              <a:buFont typeface="System Font Regular"/>
              <a:buNone/>
              <a:defRPr sz="953">
                <a:solidFill>
                  <a:schemeClr val="accent1"/>
                </a:solidFill>
                <a:latin typeface="Calibri" panose="020F0502020204030204" pitchFamily="34" charset="0"/>
              </a:defRPr>
            </a:lvl1pPr>
            <a:lvl2pPr marL="121004" indent="-121004">
              <a:buFont typeface="System Font Regular"/>
              <a:buChar char="■"/>
              <a:defRPr sz="953"/>
            </a:lvl2pPr>
            <a:lvl3pPr marL="266210" indent="-145205">
              <a:buFont typeface="System Font Regular"/>
              <a:buChar char="—"/>
              <a:defRPr sz="953"/>
            </a:lvl3pPr>
            <a:lvl4pPr marL="381164">
              <a:defRPr sz="953"/>
            </a:lvl4pPr>
          </a:lstStyle>
          <a:p>
            <a:r>
              <a:rPr lang="en-US"/>
              <a:t>Click to add key message</a:t>
            </a:r>
          </a:p>
          <a:p>
            <a:pPr lvl="1"/>
            <a:r>
              <a:rPr lang="en-US"/>
              <a:t>Insert text</a:t>
            </a:r>
          </a:p>
          <a:p>
            <a:pPr lvl="2"/>
            <a:r>
              <a:rPr lang="en-US"/>
              <a:t>Insert text</a:t>
            </a:r>
          </a:p>
          <a:p>
            <a:pPr lvl="3"/>
            <a:r>
              <a:rPr lang="en-US"/>
              <a:t>Insert text</a:t>
            </a:r>
          </a:p>
        </p:txBody>
      </p:sp>
      <p:sp>
        <p:nvSpPr>
          <p:cNvPr id="11" name="Slide Number Placeholder 7">
            <a:extLst>
              <a:ext uri="{FF2B5EF4-FFF2-40B4-BE49-F238E27FC236}">
                <a16:creationId xmlns:a16="http://schemas.microsoft.com/office/drawing/2014/main" id="{7AC287BD-97E8-2E48-AC57-E15365DB5E78}"/>
              </a:ext>
            </a:extLst>
          </p:cNvPr>
          <p:cNvSpPr>
            <a:spLocks noGrp="1"/>
          </p:cNvSpPr>
          <p:nvPr>
            <p:ph type="sldNum" sz="quarter" idx="4"/>
          </p:nvPr>
        </p:nvSpPr>
        <p:spPr>
          <a:xfrm>
            <a:off x="8312730" y="5125948"/>
            <a:ext cx="415636" cy="248771"/>
          </a:xfrm>
          <a:prstGeom prst="rect">
            <a:avLst/>
          </a:prstGeom>
        </p:spPr>
        <p:txBody>
          <a:bodyPr vert="horz" lIns="0" tIns="0" rIns="0" bIns="0" rtlCol="0" anchor="b" anchorCtr="0">
            <a:noAutofit/>
          </a:bodyPr>
          <a:lstStyle>
            <a:lvl1pPr algn="r">
              <a:defRPr sz="529">
                <a:solidFill>
                  <a:srgbClr val="58595B"/>
                </a:solidFill>
                <a:latin typeface="Calibri" panose="020F0502020204030204" pitchFamily="34" charset="0"/>
                <a:cs typeface="Calibri" panose="020F0502020204030204" pitchFamily="34" charset="0"/>
              </a:defRPr>
            </a:lvl1pPr>
          </a:lstStyle>
          <a:p>
            <a:pPr defTabSz="302555">
              <a:defRPr/>
            </a:pPr>
            <a:fld id="{495CDFE8-06BB-8C4A-81DE-67EF32F50FC9}" type="slidenum">
              <a:rPr lang="en-US" smtClean="0"/>
              <a:pPr defTabSz="302555">
                <a:defRPr/>
              </a:pPr>
              <a:t>‹N°›</a:t>
            </a:fld>
            <a:endParaRPr lang="en-US"/>
          </a:p>
        </p:txBody>
      </p:sp>
      <p:sp>
        <p:nvSpPr>
          <p:cNvPr id="12" name="Footer Placeholder 2">
            <a:extLst>
              <a:ext uri="{FF2B5EF4-FFF2-40B4-BE49-F238E27FC236}">
                <a16:creationId xmlns:a16="http://schemas.microsoft.com/office/drawing/2014/main" id="{C74B787C-1B1E-6C44-B46A-1B9DF68D56AB}"/>
              </a:ext>
            </a:extLst>
          </p:cNvPr>
          <p:cNvSpPr>
            <a:spLocks noGrp="1"/>
          </p:cNvSpPr>
          <p:nvPr>
            <p:ph type="ftr" sz="quarter" idx="3"/>
          </p:nvPr>
        </p:nvSpPr>
        <p:spPr>
          <a:xfrm>
            <a:off x="4572001" y="5130928"/>
            <a:ext cx="3740728" cy="248771"/>
          </a:xfrm>
          <a:prstGeom prst="rect">
            <a:avLst/>
          </a:prstGeom>
        </p:spPr>
        <p:txBody>
          <a:bodyPr vert="horz" lIns="0" tIns="0" rIns="0" bIns="0" rtlCol="0" anchor="b"/>
          <a:lstStyle>
            <a:lvl1pPr algn="r">
              <a:defRPr lang="en-US" sz="662" b="1" kern="1200">
                <a:solidFill>
                  <a:srgbClr val="58595B"/>
                </a:solidFill>
                <a:latin typeface="Calibri" panose="020F0502020204030204" pitchFamily="34" charset="0"/>
                <a:ea typeface="+mn-ea"/>
                <a:cs typeface="Calibri" panose="020F0502020204030204" pitchFamily="34" charset="0"/>
              </a:defRPr>
            </a:lvl1pPr>
          </a:lstStyle>
          <a:p>
            <a:pPr defTabSz="302555">
              <a:defRPr/>
            </a:pPr>
            <a:endParaRPr lang="en-GB"/>
          </a:p>
        </p:txBody>
      </p:sp>
    </p:spTree>
    <p:extLst>
      <p:ext uri="{BB962C8B-B14F-4D97-AF65-F5344CB8AC3E}">
        <p14:creationId xmlns:p14="http://schemas.microsoft.com/office/powerpoint/2010/main" val="2942829487"/>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p:cSld name="1_1 Column w/ Subheader">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569CEEF-7AC9-E040-BAD6-2F938095C3E3}"/>
              </a:ext>
            </a:extLst>
          </p:cNvPr>
          <p:cNvSpPr>
            <a:spLocks noGrp="1"/>
          </p:cNvSpPr>
          <p:nvPr>
            <p:ph type="title" hasCustomPrompt="1"/>
          </p:nvPr>
        </p:nvSpPr>
        <p:spPr/>
        <p:txBody>
          <a:bodyPr/>
          <a:lstStyle>
            <a:lvl1pPr>
              <a:defRPr/>
            </a:lvl1pPr>
          </a:lstStyle>
          <a:p>
            <a:r>
              <a:rPr lang="en-US"/>
              <a:t>Page Title</a:t>
            </a:r>
          </a:p>
        </p:txBody>
      </p:sp>
      <p:sp>
        <p:nvSpPr>
          <p:cNvPr id="13" name="Text Placeholder 5">
            <a:extLst>
              <a:ext uri="{FF2B5EF4-FFF2-40B4-BE49-F238E27FC236}">
                <a16:creationId xmlns:a16="http://schemas.microsoft.com/office/drawing/2014/main" id="{0789D74A-9265-FD4E-94B0-122F1BDD72DF}"/>
              </a:ext>
            </a:extLst>
          </p:cNvPr>
          <p:cNvSpPr>
            <a:spLocks noGrp="1"/>
          </p:cNvSpPr>
          <p:nvPr>
            <p:ph type="body" sz="quarter" idx="14" hasCustomPrompt="1"/>
          </p:nvPr>
        </p:nvSpPr>
        <p:spPr>
          <a:xfrm>
            <a:off x="415637" y="1109382"/>
            <a:ext cx="8312727" cy="403412"/>
          </a:xfrm>
        </p:spPr>
        <p:txBody>
          <a:bodyPr/>
          <a:lstStyle>
            <a:lvl1pPr marL="0" indent="0">
              <a:lnSpc>
                <a:spcPct val="100000"/>
              </a:lnSpc>
              <a:spcBef>
                <a:spcPts val="0"/>
              </a:spcBef>
              <a:spcAft>
                <a:spcPts val="0"/>
              </a:spcAft>
              <a:buNone/>
              <a:defRPr sz="1059" b="1">
                <a:solidFill>
                  <a:schemeClr val="accent1"/>
                </a:solidFill>
              </a:defRPr>
            </a:lvl1pPr>
            <a:lvl5pPr marL="344885" indent="0">
              <a:buNone/>
              <a:defRPr/>
            </a:lvl5pPr>
          </a:lstStyle>
          <a:p>
            <a:pPr lvl="0"/>
            <a:r>
              <a:rPr lang="en-US" err="1"/>
              <a:t>Subheader</a:t>
            </a:r>
            <a:endParaRPr lang="en-US"/>
          </a:p>
        </p:txBody>
      </p:sp>
      <p:sp>
        <p:nvSpPr>
          <p:cNvPr id="8" name="Text Placeholder 2">
            <a:extLst>
              <a:ext uri="{FF2B5EF4-FFF2-40B4-BE49-F238E27FC236}">
                <a16:creationId xmlns:a16="http://schemas.microsoft.com/office/drawing/2014/main" id="{F743EE18-6969-F444-ABFA-CC5B9BAF1413}"/>
              </a:ext>
            </a:extLst>
          </p:cNvPr>
          <p:cNvSpPr>
            <a:spLocks noGrp="1"/>
          </p:cNvSpPr>
          <p:nvPr>
            <p:ph type="body" sz="quarter" idx="17" hasCustomPrompt="1"/>
          </p:nvPr>
        </p:nvSpPr>
        <p:spPr>
          <a:xfrm>
            <a:off x="415637" y="1680883"/>
            <a:ext cx="8312727" cy="3442447"/>
          </a:xfrm>
          <a:prstGeom prst="rect">
            <a:avLst/>
          </a:prstGeom>
        </p:spPr>
        <p:txBody>
          <a:bodyPr lIns="0" tIns="0" rIns="0" bIns="0">
            <a:noAutofit/>
          </a:bodyPr>
          <a:lstStyle>
            <a:lvl1pPr>
              <a:defRPr>
                <a:latin typeface="Calibri" panose="020F0502020204030204" pitchFamily="34" charset="0"/>
              </a:defRPr>
            </a:lvl1pPr>
          </a:lstStyle>
          <a:p>
            <a:pPr lvl="0"/>
            <a:r>
              <a:rPr lang="en-US"/>
              <a:t>Click to add text</a:t>
            </a:r>
          </a:p>
          <a:p>
            <a:pPr lvl="1"/>
            <a:r>
              <a:rPr lang="en-US"/>
              <a:t>Insert text</a:t>
            </a:r>
          </a:p>
          <a:p>
            <a:pPr lvl="2"/>
            <a:r>
              <a:rPr lang="en-US"/>
              <a:t>Insert text</a:t>
            </a:r>
          </a:p>
          <a:p>
            <a:pPr lvl="3"/>
            <a:r>
              <a:rPr lang="en-US"/>
              <a:t>Insert text</a:t>
            </a:r>
          </a:p>
          <a:p>
            <a:pPr lvl="0"/>
            <a:endParaRPr lang="en-US"/>
          </a:p>
        </p:txBody>
      </p:sp>
      <p:sp>
        <p:nvSpPr>
          <p:cNvPr id="7" name="Slide Number Placeholder 7">
            <a:extLst>
              <a:ext uri="{FF2B5EF4-FFF2-40B4-BE49-F238E27FC236}">
                <a16:creationId xmlns:a16="http://schemas.microsoft.com/office/drawing/2014/main" id="{D9A053A3-D7FE-494D-ABEA-4E8CDE9FB2AC}"/>
              </a:ext>
            </a:extLst>
          </p:cNvPr>
          <p:cNvSpPr>
            <a:spLocks noGrp="1"/>
          </p:cNvSpPr>
          <p:nvPr>
            <p:ph type="sldNum" sz="quarter" idx="4"/>
          </p:nvPr>
        </p:nvSpPr>
        <p:spPr>
          <a:xfrm>
            <a:off x="8569903" y="5341574"/>
            <a:ext cx="415637" cy="243791"/>
          </a:xfrm>
          <a:prstGeom prst="rect">
            <a:avLst/>
          </a:prstGeom>
        </p:spPr>
        <p:txBody>
          <a:bodyPr vert="horz" lIns="0" tIns="0" rIns="0" bIns="0" rtlCol="0" anchor="b" anchorCtr="0">
            <a:noAutofit/>
          </a:bodyPr>
          <a:lstStyle>
            <a:lvl1pPr algn="r">
              <a:defRPr sz="530">
                <a:solidFill>
                  <a:srgbClr val="58595B"/>
                </a:solidFill>
                <a:latin typeface="Calibri" panose="020F0502020204030204" pitchFamily="34" charset="0"/>
                <a:cs typeface="Calibri" panose="020F0502020204030204" pitchFamily="34" charset="0"/>
              </a:defRPr>
            </a:lvl1pPr>
          </a:lstStyle>
          <a:p>
            <a:fld id="{495CDFE8-06BB-8C4A-81DE-67EF32F50FC9}" type="slidenum">
              <a:rPr lang="en-US" smtClean="0"/>
              <a:pPr/>
              <a:t>‹N°›</a:t>
            </a:fld>
            <a:endParaRPr lang="en-US"/>
          </a:p>
        </p:txBody>
      </p:sp>
    </p:spTree>
    <p:extLst>
      <p:ext uri="{BB962C8B-B14F-4D97-AF65-F5344CB8AC3E}">
        <p14:creationId xmlns:p14="http://schemas.microsoft.com/office/powerpoint/2010/main" val="1374945772"/>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118" b="1" i="0">
                <a:solidFill>
                  <a:srgbClr val="0067B1"/>
                </a:solidFill>
                <a:latin typeface="Calibri"/>
                <a:cs typeface="Calibri"/>
              </a:defRPr>
            </a:lvl1pPr>
          </a:lstStyle>
          <a:p>
            <a:r>
              <a:rPr lang="fr-FR"/>
              <a:t>Modifiez le style du titre</a:t>
            </a:r>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pPr lvl="0"/>
            <a:r>
              <a:rPr lang="fr-FR"/>
              <a:t>Cliquez pour modifier les styles du texte du masque</a:t>
            </a: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endParaRPr lang="en-US"/>
          </a:p>
        </p:txBody>
      </p:sp>
      <p:sp>
        <p:nvSpPr>
          <p:cNvPr id="6" name="Holder 6"/>
          <p:cNvSpPr>
            <a:spLocks noGrp="1"/>
          </p:cNvSpPr>
          <p:nvPr>
            <p:ph type="sldNum" sz="quarter" idx="7"/>
          </p:nvPr>
        </p:nvSpPr>
        <p:spPr/>
        <p:txBody>
          <a:bodyPr lIns="0" tIns="0" rIns="0" bIns="0"/>
          <a:lstStyle>
            <a:lvl1pPr>
              <a:defRPr sz="662" b="0" i="0">
                <a:solidFill>
                  <a:srgbClr val="58595B"/>
                </a:solidFill>
                <a:latin typeface="Calibri"/>
                <a:cs typeface="Calibri"/>
              </a:defRPr>
            </a:lvl1pPr>
          </a:lstStyle>
          <a:p>
            <a:pPr marL="59663">
              <a:lnSpc>
                <a:spcPts val="695"/>
              </a:lnSpc>
            </a:pPr>
            <a:fld id="{81D60167-4931-47E6-BA6A-407CBD079E47}" type="slidenum">
              <a:rPr lang="en-GB" smtClean="0"/>
              <a:pPr marL="59663">
                <a:lnSpc>
                  <a:spcPts val="695"/>
                </a:lnSpc>
              </a:pPr>
              <a:t>‹N°›</a:t>
            </a:fld>
            <a:endParaRPr lang="en-GB"/>
          </a:p>
        </p:txBody>
      </p:sp>
    </p:spTree>
    <p:extLst>
      <p:ext uri="{BB962C8B-B14F-4D97-AF65-F5344CB8AC3E}">
        <p14:creationId xmlns:p14="http://schemas.microsoft.com/office/powerpoint/2010/main" val="1232939661"/>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p:cSld name="Slide Vide">
    <p:spTree>
      <p:nvGrpSpPr>
        <p:cNvPr id="1" name=""/>
        <p:cNvGrpSpPr/>
        <p:nvPr/>
      </p:nvGrpSpPr>
      <p:grpSpPr>
        <a:xfrm>
          <a:off x="0" y="0"/>
          <a:ext cx="0" cy="0"/>
          <a:chOff x="0" y="0"/>
          <a:chExt cx="0" cy="0"/>
        </a:xfrm>
      </p:grpSpPr>
      <p:sp>
        <p:nvSpPr>
          <p:cNvPr id="9" name="object 21">
            <a:extLst>
              <a:ext uri="{FF2B5EF4-FFF2-40B4-BE49-F238E27FC236}">
                <a16:creationId xmlns:a16="http://schemas.microsoft.com/office/drawing/2014/main" id="{99778FF6-B6A8-066C-BD6B-846EB4CD8C9C}"/>
              </a:ext>
            </a:extLst>
          </p:cNvPr>
          <p:cNvSpPr/>
          <p:nvPr/>
        </p:nvSpPr>
        <p:spPr>
          <a:xfrm>
            <a:off x="39870" y="375478"/>
            <a:ext cx="284915" cy="448070"/>
          </a:xfrm>
          <a:custGeom>
            <a:avLst/>
            <a:gdLst/>
            <a:ahLst/>
            <a:cxnLst/>
            <a:rect l="l" t="t" r="r" b="b"/>
            <a:pathLst>
              <a:path w="2664460" h="1188085">
                <a:moveTo>
                  <a:pt x="2664002" y="0"/>
                </a:moveTo>
                <a:lnTo>
                  <a:pt x="0" y="0"/>
                </a:lnTo>
                <a:lnTo>
                  <a:pt x="0" y="1187996"/>
                </a:lnTo>
                <a:lnTo>
                  <a:pt x="2664002" y="1187996"/>
                </a:lnTo>
                <a:lnTo>
                  <a:pt x="2664002" y="0"/>
                </a:lnTo>
                <a:close/>
              </a:path>
            </a:pathLst>
          </a:custGeom>
          <a:solidFill>
            <a:srgbClr val="EBA900"/>
          </a:solidFill>
        </p:spPr>
        <p:txBody>
          <a:bodyPr wrap="square" lIns="0" tIns="0" rIns="0" bIns="0" rtlCol="0"/>
          <a:lstStyle/>
          <a:p>
            <a:endParaRPr sz="942"/>
          </a:p>
        </p:txBody>
      </p:sp>
      <p:sp>
        <p:nvSpPr>
          <p:cNvPr id="2" name="Rectangle 1">
            <a:extLst>
              <a:ext uri="{FF2B5EF4-FFF2-40B4-BE49-F238E27FC236}">
                <a16:creationId xmlns:a16="http://schemas.microsoft.com/office/drawing/2014/main" id="{5B8EEA9D-A12B-44AD-B30E-B678AAD1EAB6}"/>
              </a:ext>
            </a:extLst>
          </p:cNvPr>
          <p:cNvSpPr/>
          <p:nvPr/>
        </p:nvSpPr>
        <p:spPr>
          <a:xfrm>
            <a:off x="8893176" y="5438273"/>
            <a:ext cx="250825" cy="276727"/>
          </a:xfrm>
          <a:prstGeom prst="rect">
            <a:avLst/>
          </a:prstGeom>
          <a:solidFill>
            <a:srgbClr val="EBA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fr-FR" sz="675">
                <a:latin typeface="Montserrat Light" panose="00000400000000000000" pitchFamily="2" charset="0"/>
              </a:rPr>
              <a:t> </a:t>
            </a:r>
          </a:p>
        </p:txBody>
      </p:sp>
      <p:sp>
        <p:nvSpPr>
          <p:cNvPr id="3" name="Espace réservé du numéro de diapositive 5">
            <a:extLst>
              <a:ext uri="{FF2B5EF4-FFF2-40B4-BE49-F238E27FC236}">
                <a16:creationId xmlns:a16="http://schemas.microsoft.com/office/drawing/2014/main" id="{3E1CB1CA-E8A4-415F-9A28-DB1EBF00A21F}"/>
              </a:ext>
            </a:extLst>
          </p:cNvPr>
          <p:cNvSpPr>
            <a:spLocks noGrp="1"/>
          </p:cNvSpPr>
          <p:nvPr>
            <p:ph type="sldNum" sz="quarter" idx="12"/>
          </p:nvPr>
        </p:nvSpPr>
        <p:spPr>
          <a:xfrm>
            <a:off x="8865394" y="5438273"/>
            <a:ext cx="278606" cy="276727"/>
          </a:xfrm>
          <a:prstGeom prst="rect">
            <a:avLst/>
          </a:prstGeom>
        </p:spPr>
        <p:txBody>
          <a:bodyPr anchor="ctr"/>
          <a:lstStyle>
            <a:lvl1pPr algn="ctr">
              <a:defRPr sz="600">
                <a:solidFill>
                  <a:schemeClr val="bg1"/>
                </a:solidFill>
                <a:latin typeface="Montserrat Light" panose="00000400000000000000" pitchFamily="2" charset="0"/>
              </a:defRPr>
            </a:lvl1pPr>
          </a:lstStyle>
          <a:p>
            <a:fld id="{D214D1F3-608F-41E9-95DD-97DC954FECF1}" type="slidenum">
              <a:rPr lang="fr-FR" smtClean="0"/>
              <a:t>‹N°›</a:t>
            </a:fld>
            <a:endParaRPr lang="fr-FR"/>
          </a:p>
        </p:txBody>
      </p:sp>
      <p:sp>
        <p:nvSpPr>
          <p:cNvPr id="4" name="Titre 1">
            <a:extLst>
              <a:ext uri="{FF2B5EF4-FFF2-40B4-BE49-F238E27FC236}">
                <a16:creationId xmlns:a16="http://schemas.microsoft.com/office/drawing/2014/main" id="{CA8AE400-E9F7-9659-34CE-820A393B601B}"/>
              </a:ext>
            </a:extLst>
          </p:cNvPr>
          <p:cNvSpPr>
            <a:spLocks noGrp="1"/>
          </p:cNvSpPr>
          <p:nvPr>
            <p:ph type="title"/>
          </p:nvPr>
        </p:nvSpPr>
        <p:spPr>
          <a:xfrm>
            <a:off x="454580" y="1778463"/>
            <a:ext cx="6319031" cy="307777"/>
          </a:xfrm>
          <a:prstGeom prst="rect">
            <a:avLst/>
          </a:prstGeom>
          <a:noFill/>
        </p:spPr>
        <p:txBody>
          <a:bodyPr wrap="square" rtlCol="0" anchor="ctr">
            <a:noAutofit/>
          </a:bodyPr>
          <a:lstStyle>
            <a:lvl1pPr>
              <a:defRPr lang="fr-FR" sz="1500" b="1" dirty="0">
                <a:solidFill>
                  <a:schemeClr val="tx1"/>
                </a:solidFill>
                <a:latin typeface="Montserrat ExtraBold" panose="00000900000000000000" pitchFamily="2" charset="0"/>
              </a:defRPr>
            </a:lvl1pPr>
          </a:lstStyle>
          <a:p>
            <a:pPr marL="0" lvl="0"/>
            <a:r>
              <a:rPr lang="fr-FR"/>
              <a:t>Modifiez le style du titre</a:t>
            </a:r>
          </a:p>
        </p:txBody>
      </p:sp>
      <p:sp>
        <p:nvSpPr>
          <p:cNvPr id="5" name="Espace réservé du texte 2">
            <a:extLst>
              <a:ext uri="{FF2B5EF4-FFF2-40B4-BE49-F238E27FC236}">
                <a16:creationId xmlns:a16="http://schemas.microsoft.com/office/drawing/2014/main" id="{B9FF08F5-52BB-1D80-A9E8-E044C8E8F960}"/>
              </a:ext>
            </a:extLst>
          </p:cNvPr>
          <p:cNvSpPr>
            <a:spLocks noGrp="1"/>
          </p:cNvSpPr>
          <p:nvPr>
            <p:ph type="body" idx="13" hasCustomPrompt="1"/>
          </p:nvPr>
        </p:nvSpPr>
        <p:spPr>
          <a:xfrm>
            <a:off x="332761" y="424879"/>
            <a:ext cx="3459713" cy="341632"/>
          </a:xfrm>
          <a:prstGeom prst="rect">
            <a:avLst/>
          </a:prstGeom>
          <a:noFill/>
        </p:spPr>
        <p:txBody>
          <a:bodyPr wrap="square" rtlCol="0">
            <a:spAutoFit/>
          </a:bodyPr>
          <a:lstStyle>
            <a:lvl1pPr marL="0" indent="0">
              <a:buNone/>
              <a:defRPr lang="fr-FR" sz="1800" smtClean="0">
                <a:solidFill>
                  <a:schemeClr val="tx1"/>
                </a:solidFill>
                <a:latin typeface="Montserrat Black" panose="00000A00000000000000" pitchFamily="2" charset="0"/>
              </a:defRPr>
            </a:lvl1pPr>
          </a:lstStyle>
          <a:p>
            <a:pPr marL="0" lvl="0"/>
            <a:r>
              <a:rPr lang="fr-FR"/>
              <a:t>TITRE DE LA SLIDE</a:t>
            </a:r>
          </a:p>
        </p:txBody>
      </p:sp>
      <p:sp>
        <p:nvSpPr>
          <p:cNvPr id="6" name="Espace réservé du texte 3">
            <a:extLst>
              <a:ext uri="{FF2B5EF4-FFF2-40B4-BE49-F238E27FC236}">
                <a16:creationId xmlns:a16="http://schemas.microsoft.com/office/drawing/2014/main" id="{B7371683-DD4E-0E52-6622-3ADA7CCB9B75}"/>
              </a:ext>
            </a:extLst>
          </p:cNvPr>
          <p:cNvSpPr>
            <a:spLocks noGrp="1"/>
          </p:cNvSpPr>
          <p:nvPr>
            <p:ph type="body" sz="half" idx="14"/>
          </p:nvPr>
        </p:nvSpPr>
        <p:spPr>
          <a:xfrm>
            <a:off x="454580" y="2312613"/>
            <a:ext cx="7948955" cy="446276"/>
          </a:xfrm>
          <a:prstGeom prst="rect">
            <a:avLst/>
          </a:prstGeom>
          <a:noFill/>
        </p:spPr>
        <p:txBody>
          <a:bodyPr wrap="square">
            <a:noAutofit/>
          </a:bodyPr>
          <a:lstStyle>
            <a:lvl1pPr marL="189000" indent="-189000">
              <a:lnSpc>
                <a:spcPct val="114000"/>
              </a:lnSpc>
              <a:spcBef>
                <a:spcPts val="0"/>
              </a:spcBef>
              <a:buClr>
                <a:srgbClr val="EBA900"/>
              </a:buClr>
              <a:buFont typeface="Wingdings" panose="05000000000000000000" pitchFamily="2" charset="2"/>
              <a:buChar char="§"/>
              <a:defRPr lang="fr-FR" sz="1350" b="0" i="0">
                <a:solidFill>
                  <a:schemeClr val="tx1"/>
                </a:solidFill>
                <a:effectLst/>
                <a:latin typeface="Montserrat "/>
              </a:defRPr>
            </a:lvl1pPr>
          </a:lstStyle>
          <a:p>
            <a:pPr marL="0" lvl="0"/>
            <a:r>
              <a:rPr lang="fr-FR"/>
              <a:t>Cliquez pour modifier les styles du texte du masque</a:t>
            </a:r>
          </a:p>
        </p:txBody>
      </p:sp>
      <p:sp>
        <p:nvSpPr>
          <p:cNvPr id="8" name="Rectangle 7">
            <a:extLst>
              <a:ext uri="{FF2B5EF4-FFF2-40B4-BE49-F238E27FC236}">
                <a16:creationId xmlns:a16="http://schemas.microsoft.com/office/drawing/2014/main" id="{2ED6756D-5E3F-0632-1C7B-AF1ADF0C3EE4}"/>
              </a:ext>
            </a:extLst>
          </p:cNvPr>
          <p:cNvSpPr/>
          <p:nvPr/>
        </p:nvSpPr>
        <p:spPr>
          <a:xfrm>
            <a:off x="0" y="21569"/>
            <a:ext cx="9144000" cy="5671863"/>
          </a:xfrm>
          <a:prstGeom prst="rect">
            <a:avLst/>
          </a:prstGeom>
          <a:noFill/>
          <a:ln w="920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sz="942"/>
          </a:p>
        </p:txBody>
      </p:sp>
    </p:spTree>
    <p:extLst>
      <p:ext uri="{BB962C8B-B14F-4D97-AF65-F5344CB8AC3E}">
        <p14:creationId xmlns:p14="http://schemas.microsoft.com/office/powerpoint/2010/main" val="1869724135"/>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p:cSld name="2_Slide Vide">
    <p:spTree>
      <p:nvGrpSpPr>
        <p:cNvPr id="1" name=""/>
        <p:cNvGrpSpPr/>
        <p:nvPr/>
      </p:nvGrpSpPr>
      <p:grpSpPr>
        <a:xfrm>
          <a:off x="0" y="0"/>
          <a:ext cx="0" cy="0"/>
          <a:chOff x="0" y="0"/>
          <a:chExt cx="0" cy="0"/>
        </a:xfrm>
      </p:grpSpPr>
      <p:sp>
        <p:nvSpPr>
          <p:cNvPr id="9" name="object 21">
            <a:extLst>
              <a:ext uri="{FF2B5EF4-FFF2-40B4-BE49-F238E27FC236}">
                <a16:creationId xmlns:a16="http://schemas.microsoft.com/office/drawing/2014/main" id="{99778FF6-B6A8-066C-BD6B-846EB4CD8C9C}"/>
              </a:ext>
            </a:extLst>
          </p:cNvPr>
          <p:cNvSpPr/>
          <p:nvPr/>
        </p:nvSpPr>
        <p:spPr>
          <a:xfrm>
            <a:off x="39870" y="375478"/>
            <a:ext cx="284915" cy="448070"/>
          </a:xfrm>
          <a:custGeom>
            <a:avLst/>
            <a:gdLst/>
            <a:ahLst/>
            <a:cxnLst/>
            <a:rect l="l" t="t" r="r" b="b"/>
            <a:pathLst>
              <a:path w="2664460" h="1188085">
                <a:moveTo>
                  <a:pt x="2664002" y="0"/>
                </a:moveTo>
                <a:lnTo>
                  <a:pt x="0" y="0"/>
                </a:lnTo>
                <a:lnTo>
                  <a:pt x="0" y="1187996"/>
                </a:lnTo>
                <a:lnTo>
                  <a:pt x="2664002" y="1187996"/>
                </a:lnTo>
                <a:lnTo>
                  <a:pt x="2664002" y="0"/>
                </a:lnTo>
                <a:close/>
              </a:path>
            </a:pathLst>
          </a:custGeom>
          <a:solidFill>
            <a:srgbClr val="EBA900"/>
          </a:solidFill>
        </p:spPr>
        <p:txBody>
          <a:bodyPr wrap="square" lIns="0" tIns="0" rIns="0" bIns="0" rtlCol="0"/>
          <a:lstStyle/>
          <a:p>
            <a:endParaRPr sz="942"/>
          </a:p>
        </p:txBody>
      </p:sp>
      <p:sp>
        <p:nvSpPr>
          <p:cNvPr id="2" name="Rectangle 1">
            <a:extLst>
              <a:ext uri="{FF2B5EF4-FFF2-40B4-BE49-F238E27FC236}">
                <a16:creationId xmlns:a16="http://schemas.microsoft.com/office/drawing/2014/main" id="{5B8EEA9D-A12B-44AD-B30E-B678AAD1EAB6}"/>
              </a:ext>
            </a:extLst>
          </p:cNvPr>
          <p:cNvSpPr/>
          <p:nvPr/>
        </p:nvSpPr>
        <p:spPr>
          <a:xfrm>
            <a:off x="8893176" y="5438273"/>
            <a:ext cx="250825" cy="276727"/>
          </a:xfrm>
          <a:prstGeom prst="rect">
            <a:avLst/>
          </a:prstGeom>
          <a:solidFill>
            <a:srgbClr val="EBA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fr-FR" sz="675">
                <a:latin typeface="Montserrat Light" panose="00000400000000000000" pitchFamily="2" charset="0"/>
              </a:rPr>
              <a:t> </a:t>
            </a:r>
          </a:p>
        </p:txBody>
      </p:sp>
      <p:sp>
        <p:nvSpPr>
          <p:cNvPr id="3" name="Espace réservé du numéro de diapositive 5">
            <a:extLst>
              <a:ext uri="{FF2B5EF4-FFF2-40B4-BE49-F238E27FC236}">
                <a16:creationId xmlns:a16="http://schemas.microsoft.com/office/drawing/2014/main" id="{3E1CB1CA-E8A4-415F-9A28-DB1EBF00A21F}"/>
              </a:ext>
            </a:extLst>
          </p:cNvPr>
          <p:cNvSpPr>
            <a:spLocks noGrp="1"/>
          </p:cNvSpPr>
          <p:nvPr>
            <p:ph type="sldNum" sz="quarter" idx="12"/>
          </p:nvPr>
        </p:nvSpPr>
        <p:spPr>
          <a:xfrm>
            <a:off x="8865394" y="5438273"/>
            <a:ext cx="278606" cy="276727"/>
          </a:xfrm>
          <a:prstGeom prst="rect">
            <a:avLst/>
          </a:prstGeom>
        </p:spPr>
        <p:txBody>
          <a:bodyPr anchor="ctr"/>
          <a:lstStyle>
            <a:lvl1pPr algn="ctr">
              <a:defRPr sz="600">
                <a:solidFill>
                  <a:schemeClr val="bg1"/>
                </a:solidFill>
                <a:latin typeface="Montserrat Light" panose="00000400000000000000" pitchFamily="2" charset="0"/>
              </a:defRPr>
            </a:lvl1pPr>
          </a:lstStyle>
          <a:p>
            <a:fld id="{D214D1F3-608F-41E9-95DD-97DC954FECF1}" type="slidenum">
              <a:rPr lang="fr-FR" smtClean="0"/>
              <a:t>‹N°›</a:t>
            </a:fld>
            <a:endParaRPr lang="fr-FR"/>
          </a:p>
        </p:txBody>
      </p:sp>
      <p:sp>
        <p:nvSpPr>
          <p:cNvPr id="5" name="Espace réservé du texte 2">
            <a:extLst>
              <a:ext uri="{FF2B5EF4-FFF2-40B4-BE49-F238E27FC236}">
                <a16:creationId xmlns:a16="http://schemas.microsoft.com/office/drawing/2014/main" id="{B9FF08F5-52BB-1D80-A9E8-E044C8E8F960}"/>
              </a:ext>
            </a:extLst>
          </p:cNvPr>
          <p:cNvSpPr>
            <a:spLocks noGrp="1"/>
          </p:cNvSpPr>
          <p:nvPr>
            <p:ph type="body" idx="13" hasCustomPrompt="1"/>
          </p:nvPr>
        </p:nvSpPr>
        <p:spPr>
          <a:xfrm>
            <a:off x="332761" y="424879"/>
            <a:ext cx="3459713" cy="341632"/>
          </a:xfrm>
          <a:prstGeom prst="rect">
            <a:avLst/>
          </a:prstGeom>
          <a:noFill/>
        </p:spPr>
        <p:txBody>
          <a:bodyPr wrap="square" rtlCol="0">
            <a:spAutoFit/>
          </a:bodyPr>
          <a:lstStyle>
            <a:lvl1pPr marL="0" indent="0">
              <a:buNone/>
              <a:defRPr lang="fr-FR" sz="1800" smtClean="0">
                <a:solidFill>
                  <a:schemeClr val="tx1"/>
                </a:solidFill>
                <a:latin typeface="Montserrat Black" panose="00000A00000000000000" pitchFamily="2" charset="0"/>
              </a:defRPr>
            </a:lvl1pPr>
          </a:lstStyle>
          <a:p>
            <a:pPr marL="0" lvl="0"/>
            <a:r>
              <a:rPr lang="fr-FR"/>
              <a:t>TITRE DE LA SLIDE</a:t>
            </a:r>
          </a:p>
        </p:txBody>
      </p:sp>
      <p:sp>
        <p:nvSpPr>
          <p:cNvPr id="8" name="Rectangle 7">
            <a:extLst>
              <a:ext uri="{FF2B5EF4-FFF2-40B4-BE49-F238E27FC236}">
                <a16:creationId xmlns:a16="http://schemas.microsoft.com/office/drawing/2014/main" id="{2ED6756D-5E3F-0632-1C7B-AF1ADF0C3EE4}"/>
              </a:ext>
            </a:extLst>
          </p:cNvPr>
          <p:cNvSpPr/>
          <p:nvPr/>
        </p:nvSpPr>
        <p:spPr>
          <a:xfrm>
            <a:off x="0" y="21569"/>
            <a:ext cx="9144000" cy="5671863"/>
          </a:xfrm>
          <a:prstGeom prst="rect">
            <a:avLst/>
          </a:prstGeom>
          <a:noFill/>
          <a:ln w="920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sz="942"/>
          </a:p>
        </p:txBody>
      </p:sp>
    </p:spTree>
    <p:extLst>
      <p:ext uri="{BB962C8B-B14F-4D97-AF65-F5344CB8AC3E}">
        <p14:creationId xmlns:p14="http://schemas.microsoft.com/office/powerpoint/2010/main" val="2441563524"/>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p:cSld name="1_Slide V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B8EEA9D-A12B-44AD-B30E-B678AAD1EAB6}"/>
              </a:ext>
            </a:extLst>
          </p:cNvPr>
          <p:cNvSpPr/>
          <p:nvPr/>
        </p:nvSpPr>
        <p:spPr>
          <a:xfrm>
            <a:off x="8893176" y="5438273"/>
            <a:ext cx="250825" cy="276727"/>
          </a:xfrm>
          <a:prstGeom prst="rect">
            <a:avLst/>
          </a:prstGeom>
          <a:solidFill>
            <a:srgbClr val="EBA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fr-FR" sz="675">
                <a:latin typeface="Montserrat Light" panose="00000400000000000000" pitchFamily="2" charset="0"/>
              </a:rPr>
              <a:t> </a:t>
            </a:r>
          </a:p>
        </p:txBody>
      </p:sp>
      <p:sp>
        <p:nvSpPr>
          <p:cNvPr id="3" name="Espace réservé du numéro de diapositive 5">
            <a:extLst>
              <a:ext uri="{FF2B5EF4-FFF2-40B4-BE49-F238E27FC236}">
                <a16:creationId xmlns:a16="http://schemas.microsoft.com/office/drawing/2014/main" id="{3E1CB1CA-E8A4-415F-9A28-DB1EBF00A21F}"/>
              </a:ext>
            </a:extLst>
          </p:cNvPr>
          <p:cNvSpPr>
            <a:spLocks noGrp="1"/>
          </p:cNvSpPr>
          <p:nvPr>
            <p:ph type="sldNum" sz="quarter" idx="12"/>
          </p:nvPr>
        </p:nvSpPr>
        <p:spPr>
          <a:xfrm>
            <a:off x="8865394" y="5438273"/>
            <a:ext cx="278606" cy="276727"/>
          </a:xfrm>
          <a:prstGeom prst="rect">
            <a:avLst/>
          </a:prstGeom>
        </p:spPr>
        <p:txBody>
          <a:bodyPr anchor="ctr"/>
          <a:lstStyle>
            <a:lvl1pPr algn="ctr">
              <a:defRPr sz="600">
                <a:solidFill>
                  <a:schemeClr val="bg1"/>
                </a:solidFill>
                <a:latin typeface="Montserrat Light" panose="00000400000000000000" pitchFamily="2" charset="0"/>
              </a:defRPr>
            </a:lvl1pPr>
          </a:lstStyle>
          <a:p>
            <a:fld id="{D214D1F3-608F-41E9-95DD-97DC954FECF1}" type="slidenum">
              <a:rPr lang="fr-FR" smtClean="0"/>
              <a:t>‹N°›</a:t>
            </a:fld>
            <a:endParaRPr lang="fr-FR"/>
          </a:p>
        </p:txBody>
      </p:sp>
      <p:sp>
        <p:nvSpPr>
          <p:cNvPr id="4" name="Titre 1">
            <a:extLst>
              <a:ext uri="{FF2B5EF4-FFF2-40B4-BE49-F238E27FC236}">
                <a16:creationId xmlns:a16="http://schemas.microsoft.com/office/drawing/2014/main" id="{CA8AE400-E9F7-9659-34CE-820A393B601B}"/>
              </a:ext>
            </a:extLst>
          </p:cNvPr>
          <p:cNvSpPr>
            <a:spLocks noGrp="1"/>
          </p:cNvSpPr>
          <p:nvPr>
            <p:ph type="title"/>
          </p:nvPr>
        </p:nvSpPr>
        <p:spPr>
          <a:xfrm>
            <a:off x="454580" y="1778463"/>
            <a:ext cx="6319031" cy="307777"/>
          </a:xfrm>
          <a:prstGeom prst="rect">
            <a:avLst/>
          </a:prstGeom>
          <a:noFill/>
        </p:spPr>
        <p:txBody>
          <a:bodyPr wrap="square" rtlCol="0" anchor="ctr">
            <a:noAutofit/>
          </a:bodyPr>
          <a:lstStyle>
            <a:lvl1pPr>
              <a:defRPr lang="fr-FR" sz="1500" b="1" dirty="0">
                <a:solidFill>
                  <a:schemeClr val="tx1"/>
                </a:solidFill>
                <a:latin typeface="Montserrat ExtraBold" panose="00000900000000000000" pitchFamily="2" charset="0"/>
              </a:defRPr>
            </a:lvl1pPr>
          </a:lstStyle>
          <a:p>
            <a:pPr marL="0" lvl="0"/>
            <a:r>
              <a:rPr lang="fr-FR"/>
              <a:t>Modifiez le style du titre</a:t>
            </a:r>
          </a:p>
        </p:txBody>
      </p:sp>
      <p:sp>
        <p:nvSpPr>
          <p:cNvPr id="5" name="Espace réservé du texte 2">
            <a:extLst>
              <a:ext uri="{FF2B5EF4-FFF2-40B4-BE49-F238E27FC236}">
                <a16:creationId xmlns:a16="http://schemas.microsoft.com/office/drawing/2014/main" id="{B9FF08F5-52BB-1D80-A9E8-E044C8E8F960}"/>
              </a:ext>
            </a:extLst>
          </p:cNvPr>
          <p:cNvSpPr>
            <a:spLocks noGrp="1"/>
          </p:cNvSpPr>
          <p:nvPr>
            <p:ph type="body" idx="13" hasCustomPrompt="1"/>
          </p:nvPr>
        </p:nvSpPr>
        <p:spPr>
          <a:xfrm>
            <a:off x="332761" y="424879"/>
            <a:ext cx="3459713" cy="341632"/>
          </a:xfrm>
          <a:prstGeom prst="rect">
            <a:avLst/>
          </a:prstGeom>
          <a:noFill/>
        </p:spPr>
        <p:txBody>
          <a:bodyPr wrap="square" rtlCol="0">
            <a:spAutoFit/>
          </a:bodyPr>
          <a:lstStyle>
            <a:lvl1pPr marL="0" indent="0">
              <a:buNone/>
              <a:defRPr lang="fr-FR" sz="1800" smtClean="0">
                <a:solidFill>
                  <a:srgbClr val="EBA900"/>
                </a:solidFill>
                <a:latin typeface="Montserrat Black" panose="00000A00000000000000" pitchFamily="2" charset="0"/>
              </a:defRPr>
            </a:lvl1pPr>
          </a:lstStyle>
          <a:p>
            <a:pPr marL="0" lvl="0"/>
            <a:r>
              <a:rPr lang="fr-FR"/>
              <a:t>TITRE DE LA SLIDE</a:t>
            </a:r>
          </a:p>
        </p:txBody>
      </p:sp>
      <p:sp>
        <p:nvSpPr>
          <p:cNvPr id="6" name="Espace réservé du texte 3">
            <a:extLst>
              <a:ext uri="{FF2B5EF4-FFF2-40B4-BE49-F238E27FC236}">
                <a16:creationId xmlns:a16="http://schemas.microsoft.com/office/drawing/2014/main" id="{B7371683-DD4E-0E52-6622-3ADA7CCB9B75}"/>
              </a:ext>
            </a:extLst>
          </p:cNvPr>
          <p:cNvSpPr>
            <a:spLocks noGrp="1"/>
          </p:cNvSpPr>
          <p:nvPr>
            <p:ph type="body" sz="half" idx="14"/>
          </p:nvPr>
        </p:nvSpPr>
        <p:spPr>
          <a:xfrm>
            <a:off x="454580" y="2312613"/>
            <a:ext cx="7948955" cy="446276"/>
          </a:xfrm>
          <a:prstGeom prst="rect">
            <a:avLst/>
          </a:prstGeom>
          <a:noFill/>
        </p:spPr>
        <p:txBody>
          <a:bodyPr wrap="square">
            <a:noAutofit/>
          </a:bodyPr>
          <a:lstStyle>
            <a:lvl1pPr marL="189000" indent="-189000">
              <a:lnSpc>
                <a:spcPct val="114000"/>
              </a:lnSpc>
              <a:spcBef>
                <a:spcPts val="0"/>
              </a:spcBef>
              <a:buClr>
                <a:srgbClr val="EBA900"/>
              </a:buClr>
              <a:buFont typeface="Wingdings" panose="05000000000000000000" pitchFamily="2" charset="2"/>
              <a:buChar char="§"/>
              <a:defRPr lang="fr-FR" sz="1350" b="0" i="0">
                <a:solidFill>
                  <a:schemeClr val="tx1"/>
                </a:solidFill>
                <a:effectLst/>
                <a:latin typeface="Montserrat "/>
              </a:defRPr>
            </a:lvl1pPr>
          </a:lstStyle>
          <a:p>
            <a:pPr marL="0" lvl="0"/>
            <a:r>
              <a:rPr lang="fr-FR"/>
              <a:t>Cliquez pour modifier les styles du texte du masque</a:t>
            </a:r>
          </a:p>
        </p:txBody>
      </p:sp>
      <p:sp>
        <p:nvSpPr>
          <p:cNvPr id="8" name="Rectangle 7">
            <a:extLst>
              <a:ext uri="{FF2B5EF4-FFF2-40B4-BE49-F238E27FC236}">
                <a16:creationId xmlns:a16="http://schemas.microsoft.com/office/drawing/2014/main" id="{2ED6756D-5E3F-0632-1C7B-AF1ADF0C3EE4}"/>
              </a:ext>
            </a:extLst>
          </p:cNvPr>
          <p:cNvSpPr/>
          <p:nvPr/>
        </p:nvSpPr>
        <p:spPr>
          <a:xfrm>
            <a:off x="0" y="21569"/>
            <a:ext cx="9144000" cy="5671863"/>
          </a:xfrm>
          <a:prstGeom prst="rect">
            <a:avLst/>
          </a:prstGeom>
          <a:noFill/>
          <a:ln w="92075">
            <a:solidFill>
              <a:srgbClr val="EBA9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sz="942"/>
          </a:p>
        </p:txBody>
      </p:sp>
      <p:sp>
        <p:nvSpPr>
          <p:cNvPr id="9" name="object 21">
            <a:extLst>
              <a:ext uri="{FF2B5EF4-FFF2-40B4-BE49-F238E27FC236}">
                <a16:creationId xmlns:a16="http://schemas.microsoft.com/office/drawing/2014/main" id="{F326B6C1-ACAE-26C1-20F8-0A7F66BE846D}"/>
              </a:ext>
            </a:extLst>
          </p:cNvPr>
          <p:cNvSpPr/>
          <p:nvPr/>
        </p:nvSpPr>
        <p:spPr>
          <a:xfrm>
            <a:off x="39875" y="375478"/>
            <a:ext cx="292887" cy="448070"/>
          </a:xfrm>
          <a:custGeom>
            <a:avLst/>
            <a:gdLst/>
            <a:ahLst/>
            <a:cxnLst/>
            <a:rect l="l" t="t" r="r" b="b"/>
            <a:pathLst>
              <a:path w="2664460" h="1188085">
                <a:moveTo>
                  <a:pt x="2664002" y="0"/>
                </a:moveTo>
                <a:lnTo>
                  <a:pt x="0" y="0"/>
                </a:lnTo>
                <a:lnTo>
                  <a:pt x="0" y="1187996"/>
                </a:lnTo>
                <a:lnTo>
                  <a:pt x="2664002" y="1187996"/>
                </a:lnTo>
                <a:lnTo>
                  <a:pt x="2664002" y="0"/>
                </a:lnTo>
                <a:close/>
              </a:path>
            </a:pathLst>
          </a:custGeom>
          <a:solidFill>
            <a:srgbClr val="000000"/>
          </a:solidFill>
        </p:spPr>
        <p:txBody>
          <a:bodyPr wrap="square" lIns="0" tIns="0" rIns="0" bIns="0" rtlCol="0"/>
          <a:lstStyle/>
          <a:p>
            <a:endParaRPr sz="942"/>
          </a:p>
        </p:txBody>
      </p:sp>
    </p:spTree>
    <p:extLst>
      <p:ext uri="{BB962C8B-B14F-4D97-AF65-F5344CB8AC3E}">
        <p14:creationId xmlns:p14="http://schemas.microsoft.com/office/powerpoint/2010/main" val="3705004259"/>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p:cSld name="3_Slide V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B8EEA9D-A12B-44AD-B30E-B678AAD1EAB6}"/>
              </a:ext>
            </a:extLst>
          </p:cNvPr>
          <p:cNvSpPr/>
          <p:nvPr/>
        </p:nvSpPr>
        <p:spPr>
          <a:xfrm>
            <a:off x="8893176" y="5438273"/>
            <a:ext cx="250825" cy="276727"/>
          </a:xfrm>
          <a:prstGeom prst="rect">
            <a:avLst/>
          </a:prstGeom>
          <a:solidFill>
            <a:srgbClr val="EBA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fr-FR" sz="675">
                <a:latin typeface="Montserrat Light" panose="00000400000000000000" pitchFamily="2" charset="0"/>
              </a:rPr>
              <a:t> </a:t>
            </a:r>
          </a:p>
        </p:txBody>
      </p:sp>
      <p:sp>
        <p:nvSpPr>
          <p:cNvPr id="3" name="Espace réservé du numéro de diapositive 5">
            <a:extLst>
              <a:ext uri="{FF2B5EF4-FFF2-40B4-BE49-F238E27FC236}">
                <a16:creationId xmlns:a16="http://schemas.microsoft.com/office/drawing/2014/main" id="{3E1CB1CA-E8A4-415F-9A28-DB1EBF00A21F}"/>
              </a:ext>
            </a:extLst>
          </p:cNvPr>
          <p:cNvSpPr>
            <a:spLocks noGrp="1"/>
          </p:cNvSpPr>
          <p:nvPr>
            <p:ph type="sldNum" sz="quarter" idx="12"/>
          </p:nvPr>
        </p:nvSpPr>
        <p:spPr>
          <a:xfrm>
            <a:off x="8865394" y="5438273"/>
            <a:ext cx="278606" cy="276727"/>
          </a:xfrm>
          <a:prstGeom prst="rect">
            <a:avLst/>
          </a:prstGeom>
        </p:spPr>
        <p:txBody>
          <a:bodyPr anchor="ctr"/>
          <a:lstStyle>
            <a:lvl1pPr algn="ctr">
              <a:defRPr sz="600">
                <a:solidFill>
                  <a:schemeClr val="bg1"/>
                </a:solidFill>
                <a:latin typeface="Montserrat Light" panose="00000400000000000000" pitchFamily="2" charset="0"/>
              </a:defRPr>
            </a:lvl1pPr>
          </a:lstStyle>
          <a:p>
            <a:fld id="{D214D1F3-608F-41E9-95DD-97DC954FECF1}" type="slidenum">
              <a:rPr lang="fr-FR" smtClean="0"/>
              <a:t>‹N°›</a:t>
            </a:fld>
            <a:endParaRPr lang="fr-FR"/>
          </a:p>
        </p:txBody>
      </p:sp>
      <p:sp>
        <p:nvSpPr>
          <p:cNvPr id="5" name="Espace réservé du texte 2">
            <a:extLst>
              <a:ext uri="{FF2B5EF4-FFF2-40B4-BE49-F238E27FC236}">
                <a16:creationId xmlns:a16="http://schemas.microsoft.com/office/drawing/2014/main" id="{B9FF08F5-52BB-1D80-A9E8-E044C8E8F960}"/>
              </a:ext>
            </a:extLst>
          </p:cNvPr>
          <p:cNvSpPr>
            <a:spLocks noGrp="1"/>
          </p:cNvSpPr>
          <p:nvPr>
            <p:ph type="body" idx="13" hasCustomPrompt="1"/>
          </p:nvPr>
        </p:nvSpPr>
        <p:spPr>
          <a:xfrm>
            <a:off x="332761" y="424879"/>
            <a:ext cx="3459713" cy="341632"/>
          </a:xfrm>
          <a:prstGeom prst="rect">
            <a:avLst/>
          </a:prstGeom>
          <a:noFill/>
        </p:spPr>
        <p:txBody>
          <a:bodyPr wrap="square" rtlCol="0">
            <a:spAutoFit/>
          </a:bodyPr>
          <a:lstStyle>
            <a:lvl1pPr marL="0" indent="0">
              <a:buNone/>
              <a:defRPr lang="fr-FR" sz="1800" smtClean="0">
                <a:solidFill>
                  <a:srgbClr val="EBA900"/>
                </a:solidFill>
                <a:latin typeface="Montserrat Black" panose="00000A00000000000000" pitchFamily="2" charset="0"/>
              </a:defRPr>
            </a:lvl1pPr>
          </a:lstStyle>
          <a:p>
            <a:pPr marL="0" lvl="0"/>
            <a:r>
              <a:rPr lang="fr-FR"/>
              <a:t>TITRE DE LA SLIDE</a:t>
            </a:r>
          </a:p>
        </p:txBody>
      </p:sp>
      <p:sp>
        <p:nvSpPr>
          <p:cNvPr id="8" name="Rectangle 7">
            <a:extLst>
              <a:ext uri="{FF2B5EF4-FFF2-40B4-BE49-F238E27FC236}">
                <a16:creationId xmlns:a16="http://schemas.microsoft.com/office/drawing/2014/main" id="{2ED6756D-5E3F-0632-1C7B-AF1ADF0C3EE4}"/>
              </a:ext>
            </a:extLst>
          </p:cNvPr>
          <p:cNvSpPr/>
          <p:nvPr/>
        </p:nvSpPr>
        <p:spPr>
          <a:xfrm>
            <a:off x="0" y="21569"/>
            <a:ext cx="9144000" cy="5671863"/>
          </a:xfrm>
          <a:prstGeom prst="rect">
            <a:avLst/>
          </a:prstGeom>
          <a:noFill/>
          <a:ln w="92075">
            <a:solidFill>
              <a:srgbClr val="EBA9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sz="942"/>
          </a:p>
        </p:txBody>
      </p:sp>
      <p:sp>
        <p:nvSpPr>
          <p:cNvPr id="9" name="object 21">
            <a:extLst>
              <a:ext uri="{FF2B5EF4-FFF2-40B4-BE49-F238E27FC236}">
                <a16:creationId xmlns:a16="http://schemas.microsoft.com/office/drawing/2014/main" id="{F326B6C1-ACAE-26C1-20F8-0A7F66BE846D}"/>
              </a:ext>
            </a:extLst>
          </p:cNvPr>
          <p:cNvSpPr/>
          <p:nvPr/>
        </p:nvSpPr>
        <p:spPr>
          <a:xfrm>
            <a:off x="39875" y="375478"/>
            <a:ext cx="292887" cy="448070"/>
          </a:xfrm>
          <a:custGeom>
            <a:avLst/>
            <a:gdLst/>
            <a:ahLst/>
            <a:cxnLst/>
            <a:rect l="l" t="t" r="r" b="b"/>
            <a:pathLst>
              <a:path w="2664460" h="1188085">
                <a:moveTo>
                  <a:pt x="2664002" y="0"/>
                </a:moveTo>
                <a:lnTo>
                  <a:pt x="0" y="0"/>
                </a:lnTo>
                <a:lnTo>
                  <a:pt x="0" y="1187996"/>
                </a:lnTo>
                <a:lnTo>
                  <a:pt x="2664002" y="1187996"/>
                </a:lnTo>
                <a:lnTo>
                  <a:pt x="2664002" y="0"/>
                </a:lnTo>
                <a:close/>
              </a:path>
            </a:pathLst>
          </a:custGeom>
          <a:solidFill>
            <a:srgbClr val="000000"/>
          </a:solidFill>
        </p:spPr>
        <p:txBody>
          <a:bodyPr wrap="square" lIns="0" tIns="0" rIns="0" bIns="0" rtlCol="0"/>
          <a:lstStyle/>
          <a:p>
            <a:endParaRPr sz="942"/>
          </a:p>
        </p:txBody>
      </p:sp>
    </p:spTree>
    <p:extLst>
      <p:ext uri="{BB962C8B-B14F-4D97-AF65-F5344CB8AC3E}">
        <p14:creationId xmlns:p14="http://schemas.microsoft.com/office/powerpoint/2010/main" val="1999184071"/>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p:cSld name="Slide photo pleine">
    <p:spTree>
      <p:nvGrpSpPr>
        <p:cNvPr id="1" name=""/>
        <p:cNvGrpSpPr/>
        <p:nvPr/>
      </p:nvGrpSpPr>
      <p:grpSpPr>
        <a:xfrm>
          <a:off x="0" y="0"/>
          <a:ext cx="0" cy="0"/>
          <a:chOff x="0" y="0"/>
          <a:chExt cx="0" cy="0"/>
        </a:xfrm>
      </p:grpSpPr>
      <p:sp>
        <p:nvSpPr>
          <p:cNvPr id="8" name="Espace réservé pour une image  7">
            <a:extLst>
              <a:ext uri="{FF2B5EF4-FFF2-40B4-BE49-F238E27FC236}">
                <a16:creationId xmlns:a16="http://schemas.microsoft.com/office/drawing/2014/main" id="{97085D3D-424A-4805-9FD9-017B6C49FB73}"/>
              </a:ext>
            </a:extLst>
          </p:cNvPr>
          <p:cNvSpPr>
            <a:spLocks noGrp="1"/>
          </p:cNvSpPr>
          <p:nvPr>
            <p:ph type="pic" sz="quarter" idx="10"/>
          </p:nvPr>
        </p:nvSpPr>
        <p:spPr>
          <a:xfrm>
            <a:off x="0" y="0"/>
            <a:ext cx="9144000" cy="5715000"/>
          </a:xfrm>
          <a:prstGeom prst="rect">
            <a:avLst/>
          </a:prstGeom>
        </p:spPr>
        <p:txBody>
          <a:bodyPr/>
          <a:lstStyle/>
          <a:p>
            <a:r>
              <a:rPr lang="fr-FR"/>
              <a:t>Cliquez sur l'icône pour ajouter une image</a:t>
            </a:r>
          </a:p>
        </p:txBody>
      </p:sp>
      <p:sp>
        <p:nvSpPr>
          <p:cNvPr id="9" name="Rectangle 8">
            <a:extLst>
              <a:ext uri="{FF2B5EF4-FFF2-40B4-BE49-F238E27FC236}">
                <a16:creationId xmlns:a16="http://schemas.microsoft.com/office/drawing/2014/main" id="{D8AD62BD-A7EA-46E9-88DA-A699C7FEF5DF}"/>
              </a:ext>
            </a:extLst>
          </p:cNvPr>
          <p:cNvSpPr/>
          <p:nvPr/>
        </p:nvSpPr>
        <p:spPr>
          <a:xfrm>
            <a:off x="8893176" y="5438273"/>
            <a:ext cx="250825" cy="276727"/>
          </a:xfrm>
          <a:prstGeom prst="rect">
            <a:avLst/>
          </a:prstGeom>
          <a:solidFill>
            <a:srgbClr val="EBA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fr-FR" sz="675">
                <a:latin typeface="Montserrat Light" panose="00000400000000000000" pitchFamily="2" charset="0"/>
              </a:rPr>
              <a:t> </a:t>
            </a:r>
          </a:p>
        </p:txBody>
      </p:sp>
      <p:sp>
        <p:nvSpPr>
          <p:cNvPr id="10" name="Espace réservé du numéro de diapositive 5">
            <a:extLst>
              <a:ext uri="{FF2B5EF4-FFF2-40B4-BE49-F238E27FC236}">
                <a16:creationId xmlns:a16="http://schemas.microsoft.com/office/drawing/2014/main" id="{7AE6F5D9-F6F9-4983-8EE6-82516D89F83A}"/>
              </a:ext>
            </a:extLst>
          </p:cNvPr>
          <p:cNvSpPr>
            <a:spLocks noGrp="1"/>
          </p:cNvSpPr>
          <p:nvPr>
            <p:ph type="sldNum" sz="quarter" idx="12"/>
          </p:nvPr>
        </p:nvSpPr>
        <p:spPr>
          <a:xfrm>
            <a:off x="8865394" y="5438273"/>
            <a:ext cx="278606" cy="276727"/>
          </a:xfrm>
          <a:prstGeom prst="rect">
            <a:avLst/>
          </a:prstGeom>
        </p:spPr>
        <p:txBody>
          <a:bodyPr anchor="ctr"/>
          <a:lstStyle>
            <a:lvl1pPr algn="ctr">
              <a:defRPr sz="600">
                <a:solidFill>
                  <a:schemeClr val="bg1"/>
                </a:solidFill>
                <a:latin typeface="Montserrat Light" panose="00000400000000000000" pitchFamily="2" charset="0"/>
              </a:defRPr>
            </a:lvl1pPr>
          </a:lstStyle>
          <a:p>
            <a:fld id="{D214D1F3-608F-41E9-95DD-97DC954FECF1}" type="slidenum">
              <a:rPr lang="fr-FR" smtClean="0"/>
              <a:t>‹N°›</a:t>
            </a:fld>
            <a:endParaRPr lang="fr-FR"/>
          </a:p>
        </p:txBody>
      </p:sp>
    </p:spTree>
    <p:extLst>
      <p:ext uri="{BB962C8B-B14F-4D97-AF65-F5344CB8AC3E}">
        <p14:creationId xmlns:p14="http://schemas.microsoft.com/office/powerpoint/2010/main" val="2211919880"/>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p:cSld name="1_Slide de bas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78E3B4B-88DE-47A2-A3A4-38AE2B377BFB}"/>
              </a:ext>
            </a:extLst>
          </p:cNvPr>
          <p:cNvSpPr>
            <a:spLocks noGrp="1"/>
          </p:cNvSpPr>
          <p:nvPr>
            <p:ph type="title"/>
          </p:nvPr>
        </p:nvSpPr>
        <p:spPr>
          <a:xfrm>
            <a:off x="333175" y="200670"/>
            <a:ext cx="7886700" cy="341632"/>
          </a:xfrm>
          <a:prstGeom prst="rect">
            <a:avLst/>
          </a:prstGeom>
          <a:noFill/>
        </p:spPr>
        <p:txBody>
          <a:bodyPr wrap="square" rtlCol="0">
            <a:spAutoFit/>
          </a:bodyPr>
          <a:lstStyle>
            <a:lvl1pPr>
              <a:defRPr lang="fr-FR" sz="1800">
                <a:latin typeface="Montserrat Black" panose="00000A00000000000000" pitchFamily="2" charset="0"/>
                <a:ea typeface="+mn-ea"/>
                <a:cs typeface="+mn-cs"/>
              </a:defRPr>
            </a:lvl1pPr>
          </a:lstStyle>
          <a:p>
            <a:pPr marL="0" lvl="0"/>
            <a:r>
              <a:rPr lang="fr-FR"/>
              <a:t>Modifiez le style du titre</a:t>
            </a:r>
          </a:p>
        </p:txBody>
      </p:sp>
      <p:sp>
        <p:nvSpPr>
          <p:cNvPr id="4" name="Espace réservé de la date 3">
            <a:extLst>
              <a:ext uri="{FF2B5EF4-FFF2-40B4-BE49-F238E27FC236}">
                <a16:creationId xmlns:a16="http://schemas.microsoft.com/office/drawing/2014/main" id="{00362DA4-85A2-40F0-AA0C-D85AB9B3D90B}"/>
              </a:ext>
            </a:extLst>
          </p:cNvPr>
          <p:cNvSpPr>
            <a:spLocks noGrp="1"/>
          </p:cNvSpPr>
          <p:nvPr>
            <p:ph type="dt" sz="half" idx="10"/>
          </p:nvPr>
        </p:nvSpPr>
        <p:spPr>
          <a:xfrm>
            <a:off x="628650" y="5296959"/>
            <a:ext cx="2057400" cy="304271"/>
          </a:xfrm>
          <a:prstGeom prst="rect">
            <a:avLst/>
          </a:prstGeom>
        </p:spPr>
        <p:txBody>
          <a:bodyPr/>
          <a:lstStyle/>
          <a:p>
            <a:endParaRPr lang="fr-FR"/>
          </a:p>
        </p:txBody>
      </p:sp>
      <p:sp>
        <p:nvSpPr>
          <p:cNvPr id="5" name="Espace réservé du pied de page 4">
            <a:extLst>
              <a:ext uri="{FF2B5EF4-FFF2-40B4-BE49-F238E27FC236}">
                <a16:creationId xmlns:a16="http://schemas.microsoft.com/office/drawing/2014/main" id="{34062028-ADDD-4E76-BC4B-2A0049F77ECA}"/>
              </a:ext>
            </a:extLst>
          </p:cNvPr>
          <p:cNvSpPr>
            <a:spLocks noGrp="1"/>
          </p:cNvSpPr>
          <p:nvPr>
            <p:ph type="ftr" sz="quarter" idx="11"/>
          </p:nvPr>
        </p:nvSpPr>
        <p:spPr>
          <a:xfrm>
            <a:off x="3028950" y="5296959"/>
            <a:ext cx="3086100" cy="304271"/>
          </a:xfrm>
          <a:prstGeom prst="rect">
            <a:avLst/>
          </a:prstGeom>
        </p:spPr>
        <p:txBody>
          <a:bodyPr/>
          <a:lstStyle/>
          <a:p>
            <a:endParaRPr lang="fr-FR"/>
          </a:p>
        </p:txBody>
      </p:sp>
      <p:sp>
        <p:nvSpPr>
          <p:cNvPr id="8" name="Rectangle 7">
            <a:extLst>
              <a:ext uri="{FF2B5EF4-FFF2-40B4-BE49-F238E27FC236}">
                <a16:creationId xmlns:a16="http://schemas.microsoft.com/office/drawing/2014/main" id="{0B0B7A3F-6821-48DF-8FC9-1A3DA042E232}"/>
              </a:ext>
            </a:extLst>
          </p:cNvPr>
          <p:cNvSpPr/>
          <p:nvPr/>
        </p:nvSpPr>
        <p:spPr>
          <a:xfrm>
            <a:off x="0" y="0"/>
            <a:ext cx="209350" cy="786062"/>
          </a:xfrm>
          <a:prstGeom prst="rect">
            <a:avLst/>
          </a:prstGeom>
          <a:solidFill>
            <a:srgbClr val="EBA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17" name="Espace réservé du texte 2">
            <a:extLst>
              <a:ext uri="{FF2B5EF4-FFF2-40B4-BE49-F238E27FC236}">
                <a16:creationId xmlns:a16="http://schemas.microsoft.com/office/drawing/2014/main" id="{9548C5F5-219E-465A-ACC7-E29811797DC5}"/>
              </a:ext>
            </a:extLst>
          </p:cNvPr>
          <p:cNvSpPr>
            <a:spLocks noGrp="1"/>
          </p:cNvSpPr>
          <p:nvPr>
            <p:ph type="body" idx="1"/>
          </p:nvPr>
        </p:nvSpPr>
        <p:spPr>
          <a:xfrm>
            <a:off x="333175" y="518169"/>
            <a:ext cx="7886700" cy="258532"/>
          </a:xfrm>
          <a:prstGeom prst="rect">
            <a:avLst/>
          </a:prstGeom>
          <a:noFill/>
        </p:spPr>
        <p:txBody>
          <a:bodyPr wrap="square" rtlCol="0">
            <a:spAutoFit/>
          </a:bodyPr>
          <a:lstStyle>
            <a:lvl1pPr marL="0" indent="0">
              <a:buNone/>
              <a:defRPr lang="fr-FR" sz="1200" smtClean="0">
                <a:solidFill>
                  <a:srgbClr val="EBA900"/>
                </a:solidFill>
              </a:defRPr>
            </a:lvl1pPr>
          </a:lstStyle>
          <a:p>
            <a:pPr marL="0" lvl="0"/>
            <a:r>
              <a:rPr lang="fr-FR"/>
              <a:t>Cliquez pour modifier les styles du texte du masque</a:t>
            </a:r>
          </a:p>
        </p:txBody>
      </p:sp>
      <p:sp>
        <p:nvSpPr>
          <p:cNvPr id="9" name="Rectangle 8">
            <a:extLst>
              <a:ext uri="{FF2B5EF4-FFF2-40B4-BE49-F238E27FC236}">
                <a16:creationId xmlns:a16="http://schemas.microsoft.com/office/drawing/2014/main" id="{1B84C01E-E470-45B2-9F64-896F9EE340F9}"/>
              </a:ext>
            </a:extLst>
          </p:cNvPr>
          <p:cNvSpPr/>
          <p:nvPr/>
        </p:nvSpPr>
        <p:spPr>
          <a:xfrm>
            <a:off x="8893176" y="5438273"/>
            <a:ext cx="250825" cy="276727"/>
          </a:xfrm>
          <a:prstGeom prst="rect">
            <a:avLst/>
          </a:prstGeom>
          <a:solidFill>
            <a:srgbClr val="EBA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fr-FR" sz="675">
                <a:latin typeface="Montserrat Light" panose="00000400000000000000" pitchFamily="2" charset="0"/>
              </a:rPr>
              <a:t> </a:t>
            </a:r>
          </a:p>
        </p:txBody>
      </p:sp>
      <p:sp>
        <p:nvSpPr>
          <p:cNvPr id="10" name="Espace réservé du numéro de diapositive 5">
            <a:extLst>
              <a:ext uri="{FF2B5EF4-FFF2-40B4-BE49-F238E27FC236}">
                <a16:creationId xmlns:a16="http://schemas.microsoft.com/office/drawing/2014/main" id="{B1562840-0376-4EBC-92C6-224D7E1E29D8}"/>
              </a:ext>
            </a:extLst>
          </p:cNvPr>
          <p:cNvSpPr>
            <a:spLocks noGrp="1"/>
          </p:cNvSpPr>
          <p:nvPr>
            <p:ph type="sldNum" sz="quarter" idx="12"/>
          </p:nvPr>
        </p:nvSpPr>
        <p:spPr>
          <a:xfrm>
            <a:off x="8865394" y="5438273"/>
            <a:ext cx="278606" cy="276727"/>
          </a:xfrm>
          <a:prstGeom prst="rect">
            <a:avLst/>
          </a:prstGeom>
        </p:spPr>
        <p:txBody>
          <a:bodyPr anchor="ctr"/>
          <a:lstStyle>
            <a:lvl1pPr algn="ctr">
              <a:defRPr sz="600">
                <a:solidFill>
                  <a:schemeClr val="bg1"/>
                </a:solidFill>
                <a:latin typeface="Montserrat Light" panose="00000400000000000000" pitchFamily="2" charset="0"/>
              </a:defRPr>
            </a:lvl1pPr>
          </a:lstStyle>
          <a:p>
            <a:fld id="{B6438128-D637-4EF4-AE93-D6B7EEC0DDCA}" type="slidenum">
              <a:rPr lang="fr-FR" smtClean="0"/>
              <a:pPr/>
              <a:t>‹N°›</a:t>
            </a:fld>
            <a:endParaRPr lang="fr-FR"/>
          </a:p>
        </p:txBody>
      </p:sp>
    </p:spTree>
    <p:extLst>
      <p:ext uri="{BB962C8B-B14F-4D97-AF65-F5344CB8AC3E}">
        <p14:creationId xmlns:p14="http://schemas.microsoft.com/office/powerpoint/2010/main" val="15283951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2_Slide black">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0949DBC-35B3-4E8F-8A5B-540E11320D0D}"/>
              </a:ext>
            </a:extLst>
          </p:cNvPr>
          <p:cNvSpPr/>
          <p:nvPr/>
        </p:nvSpPr>
        <p:spPr>
          <a:xfrm>
            <a:off x="0" y="0"/>
            <a:ext cx="9144000" cy="5715000"/>
          </a:xfrm>
          <a:prstGeom prst="rect">
            <a:avLst/>
          </a:prstGeom>
          <a:solidFill>
            <a:srgbClr val="1918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4" name="Espace réservé du texte 3">
            <a:extLst>
              <a:ext uri="{FF2B5EF4-FFF2-40B4-BE49-F238E27FC236}">
                <a16:creationId xmlns:a16="http://schemas.microsoft.com/office/drawing/2014/main" id="{B1F365F5-9D6E-496A-9884-62BF4A0E7C90}"/>
              </a:ext>
            </a:extLst>
          </p:cNvPr>
          <p:cNvSpPr>
            <a:spLocks noGrp="1"/>
          </p:cNvSpPr>
          <p:nvPr>
            <p:ph type="body" sz="half" idx="2"/>
          </p:nvPr>
        </p:nvSpPr>
        <p:spPr>
          <a:xfrm>
            <a:off x="628650" y="1521354"/>
            <a:ext cx="7886700" cy="3626115"/>
          </a:xfrm>
          <a:prstGeom prst="rect">
            <a:avLst/>
          </a:prstGeom>
          <a:noFill/>
        </p:spPr>
        <p:txBody>
          <a:bodyPr vert="horz" wrap="square" lIns="91440" tIns="45720" rIns="91440" bIns="45720" rtlCol="0">
            <a:normAutofit/>
          </a:bodyPr>
          <a:lstStyle>
            <a:lvl1pPr marL="0" indent="0" algn="l" defTabSz="685800" rtl="0" eaLnBrk="1" latinLnBrk="0" hangingPunct="1">
              <a:lnSpc>
                <a:spcPct val="90000"/>
              </a:lnSpc>
              <a:spcBef>
                <a:spcPts val="750"/>
              </a:spcBef>
              <a:buFont typeface="Arial" panose="020B0604020202020204" pitchFamily="34" charset="0"/>
              <a:buNone/>
              <a:defRPr sz="1050" kern="1200">
                <a:solidFill>
                  <a:schemeClr val="tx1"/>
                </a:solidFill>
                <a:latin typeface="Montserrat Light" panose="00000400000000000000" pitchFamily="2" charset="0"/>
                <a:ea typeface="+mn-ea"/>
                <a:cs typeface="+mn-cs"/>
              </a:defRPr>
            </a:lvl1pPr>
            <a:lvl2pPr marL="471488" indent="-128588" algn="l" defTabSz="685800" rtl="0" eaLnBrk="1" latinLnBrk="0" hangingPunct="1">
              <a:lnSpc>
                <a:spcPct val="90000"/>
              </a:lnSpc>
              <a:spcBef>
                <a:spcPts val="375"/>
              </a:spcBef>
              <a:buFont typeface="Arial" panose="020B0604020202020204" pitchFamily="34" charset="0"/>
              <a:buChar char="•"/>
              <a:defRPr sz="900" kern="1200">
                <a:solidFill>
                  <a:schemeClr val="tx1"/>
                </a:solidFill>
                <a:latin typeface="Montserrat Light" panose="00000400000000000000" pitchFamily="2"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825" kern="1200">
                <a:solidFill>
                  <a:schemeClr val="tx1"/>
                </a:solidFill>
                <a:latin typeface="Montserrat Light" panose="00000400000000000000" pitchFamily="2"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050" kern="1200">
                <a:solidFill>
                  <a:schemeClr val="tx1"/>
                </a:solidFill>
                <a:latin typeface="Montserrat Light" panose="00000400000000000000" pitchFamily="2"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050" kern="1200">
                <a:solidFill>
                  <a:schemeClr val="tx1"/>
                </a:solidFill>
                <a:latin typeface="Montserrat Light" panose="00000400000000000000" pitchFamily="2"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lvl="0"/>
            <a:r>
              <a:rPr lang="fr-FR"/>
              <a:t>Cliquez pour modifier les styles du texte du masque</a:t>
            </a:r>
          </a:p>
          <a:p>
            <a:pPr lvl="1"/>
            <a:r>
              <a:rPr lang="fr-FR"/>
              <a:t>Deuxième niveau</a:t>
            </a:r>
          </a:p>
          <a:p>
            <a:pPr lvl="2"/>
            <a:r>
              <a:rPr lang="fr-FR"/>
              <a:t>Troisième niveau</a:t>
            </a:r>
          </a:p>
        </p:txBody>
      </p:sp>
      <p:sp>
        <p:nvSpPr>
          <p:cNvPr id="8" name="Rectangle 7">
            <a:extLst>
              <a:ext uri="{FF2B5EF4-FFF2-40B4-BE49-F238E27FC236}">
                <a16:creationId xmlns:a16="http://schemas.microsoft.com/office/drawing/2014/main" id="{B1295BBD-DBF3-4C98-96BA-F4FA6A833E93}"/>
              </a:ext>
            </a:extLst>
          </p:cNvPr>
          <p:cNvSpPr/>
          <p:nvPr/>
        </p:nvSpPr>
        <p:spPr>
          <a:xfrm>
            <a:off x="8893176" y="5438273"/>
            <a:ext cx="250825" cy="276727"/>
          </a:xfrm>
          <a:prstGeom prst="rect">
            <a:avLst/>
          </a:prstGeom>
          <a:solidFill>
            <a:srgbClr val="EBA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fr-FR" sz="675">
                <a:latin typeface="Montserrat Light" panose="00000400000000000000" pitchFamily="2" charset="0"/>
              </a:rPr>
              <a:t> </a:t>
            </a:r>
          </a:p>
        </p:txBody>
      </p:sp>
      <p:sp>
        <p:nvSpPr>
          <p:cNvPr id="9" name="Espace réservé du numéro de diapositive 5">
            <a:extLst>
              <a:ext uri="{FF2B5EF4-FFF2-40B4-BE49-F238E27FC236}">
                <a16:creationId xmlns:a16="http://schemas.microsoft.com/office/drawing/2014/main" id="{EBC3914A-B011-4DFA-B34B-913DFEFC0D0A}"/>
              </a:ext>
            </a:extLst>
          </p:cNvPr>
          <p:cNvSpPr>
            <a:spLocks noGrp="1"/>
          </p:cNvSpPr>
          <p:nvPr>
            <p:ph type="sldNum" sz="quarter" idx="12"/>
          </p:nvPr>
        </p:nvSpPr>
        <p:spPr>
          <a:xfrm>
            <a:off x="8865394" y="5438273"/>
            <a:ext cx="278606" cy="276727"/>
          </a:xfrm>
          <a:prstGeom prst="rect">
            <a:avLst/>
          </a:prstGeom>
        </p:spPr>
        <p:txBody>
          <a:bodyPr anchor="ctr"/>
          <a:lstStyle>
            <a:lvl1pPr algn="ctr">
              <a:defRPr sz="600">
                <a:solidFill>
                  <a:schemeClr val="bg1"/>
                </a:solidFill>
                <a:latin typeface="Montserrat Light" panose="00000400000000000000" pitchFamily="2" charset="0"/>
              </a:defRPr>
            </a:lvl1pPr>
          </a:lstStyle>
          <a:p>
            <a:fld id="{493CB6BD-B1C6-44BA-A464-57AF382C63A0}" type="slidenum">
              <a:rPr lang="en-GB" smtClean="0"/>
              <a:t>‹N°›</a:t>
            </a:fld>
            <a:endParaRPr lang="en-GB"/>
          </a:p>
        </p:txBody>
      </p:sp>
      <p:sp>
        <p:nvSpPr>
          <p:cNvPr id="12" name="Espace réservé pour une image  2">
            <a:extLst>
              <a:ext uri="{FF2B5EF4-FFF2-40B4-BE49-F238E27FC236}">
                <a16:creationId xmlns:a16="http://schemas.microsoft.com/office/drawing/2014/main" id="{D30C1CBD-891E-48D8-8D8E-EDA4383A8106}"/>
              </a:ext>
            </a:extLst>
          </p:cNvPr>
          <p:cNvSpPr>
            <a:spLocks noGrp="1"/>
          </p:cNvSpPr>
          <p:nvPr>
            <p:ph type="pic" idx="1"/>
          </p:nvPr>
        </p:nvSpPr>
        <p:spPr>
          <a:xfrm>
            <a:off x="628650" y="1521354"/>
            <a:ext cx="7886700" cy="3626115"/>
          </a:xfrm>
          <a:prstGeom prst="rect">
            <a:avLst/>
          </a:prstGeom>
        </p:spPr>
        <p:txBody>
          <a:bodyPr vert="horz" lIns="91440" tIns="45720" rIns="91440" bIns="45720" rtlCol="0">
            <a:normAutofit/>
          </a:bodyPr>
          <a:lstStyle>
            <a:lvl1pPr marL="0" indent="0" algn="l" defTabSz="685800" rtl="0" eaLnBrk="1" latinLnBrk="0" hangingPunct="1">
              <a:lnSpc>
                <a:spcPct val="90000"/>
              </a:lnSpc>
              <a:spcBef>
                <a:spcPts val="750"/>
              </a:spcBef>
              <a:buFont typeface="Arial" panose="020B0604020202020204" pitchFamily="34" charset="0"/>
              <a:buNone/>
              <a:defRPr sz="1050" kern="1200">
                <a:solidFill>
                  <a:schemeClr val="tx1"/>
                </a:solidFill>
                <a:latin typeface="Montserrat Light" panose="00000400000000000000" pitchFamily="2" charset="0"/>
                <a:ea typeface="+mn-ea"/>
                <a:cs typeface="+mn-cs"/>
              </a:defRPr>
            </a:lvl1pPr>
            <a:lvl2pPr marL="471488" indent="-128588" algn="l" defTabSz="685800" rtl="0" eaLnBrk="1" latinLnBrk="0" hangingPunct="1">
              <a:lnSpc>
                <a:spcPct val="90000"/>
              </a:lnSpc>
              <a:spcBef>
                <a:spcPts val="375"/>
              </a:spcBef>
              <a:buFont typeface="Arial" panose="020B0604020202020204" pitchFamily="34" charset="0"/>
              <a:buChar char="•"/>
              <a:defRPr sz="900" kern="1200">
                <a:solidFill>
                  <a:schemeClr val="tx1"/>
                </a:solidFill>
                <a:latin typeface="Montserrat Light" panose="00000400000000000000" pitchFamily="2"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825" kern="1200">
                <a:solidFill>
                  <a:schemeClr val="tx1"/>
                </a:solidFill>
                <a:latin typeface="Montserrat Light" panose="00000400000000000000" pitchFamily="2"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050" kern="1200">
                <a:solidFill>
                  <a:schemeClr val="tx1"/>
                </a:solidFill>
                <a:latin typeface="Montserrat Light" panose="00000400000000000000" pitchFamily="2"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050" kern="1200">
                <a:solidFill>
                  <a:schemeClr val="tx1"/>
                </a:solidFill>
                <a:latin typeface="Montserrat Light" panose="00000400000000000000" pitchFamily="2"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fr-FR"/>
              <a:t>Cliquez sur l'icône pour ajouter une image</a:t>
            </a:r>
          </a:p>
        </p:txBody>
      </p:sp>
      <p:sp>
        <p:nvSpPr>
          <p:cNvPr id="14" name="Titre 1">
            <a:extLst>
              <a:ext uri="{FF2B5EF4-FFF2-40B4-BE49-F238E27FC236}">
                <a16:creationId xmlns:a16="http://schemas.microsoft.com/office/drawing/2014/main" id="{503EC4DC-36E4-4867-9629-668B7A59FF01}"/>
              </a:ext>
            </a:extLst>
          </p:cNvPr>
          <p:cNvSpPr>
            <a:spLocks noGrp="1"/>
          </p:cNvSpPr>
          <p:nvPr>
            <p:ph type="title"/>
          </p:nvPr>
        </p:nvSpPr>
        <p:spPr>
          <a:xfrm>
            <a:off x="333175" y="206826"/>
            <a:ext cx="7886700" cy="341632"/>
          </a:xfrm>
          <a:prstGeom prst="rect">
            <a:avLst/>
          </a:prstGeom>
          <a:noFill/>
        </p:spPr>
        <p:txBody>
          <a:bodyPr wrap="square" rtlCol="0" anchor="ctr">
            <a:spAutoFit/>
          </a:bodyPr>
          <a:lstStyle>
            <a:lvl1pPr algn="l" defTabSz="685800" rtl="0" eaLnBrk="1" latinLnBrk="0" hangingPunct="1">
              <a:lnSpc>
                <a:spcPct val="90000"/>
              </a:lnSpc>
              <a:spcBef>
                <a:spcPct val="0"/>
              </a:spcBef>
              <a:buNone/>
              <a:defRPr lang="fr-FR" sz="1800" kern="1200" dirty="0" smtClean="0">
                <a:solidFill>
                  <a:schemeClr val="tx1"/>
                </a:solidFill>
                <a:latin typeface="Montserrat Black" panose="00000A00000000000000" pitchFamily="2" charset="0"/>
                <a:ea typeface="+mn-ea"/>
                <a:cs typeface="+mn-cs"/>
              </a:defRPr>
            </a:lvl1pPr>
          </a:lstStyle>
          <a:p>
            <a:pPr marL="0" lvl="0"/>
            <a:r>
              <a:rPr lang="fr-FR"/>
              <a:t>Modifiez le style du titre</a:t>
            </a:r>
          </a:p>
        </p:txBody>
      </p:sp>
    </p:spTree>
    <p:extLst>
      <p:ext uri="{BB962C8B-B14F-4D97-AF65-F5344CB8AC3E}">
        <p14:creationId xmlns:p14="http://schemas.microsoft.com/office/powerpoint/2010/main" val="3993695592"/>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AC447E0-1D4D-4EF2-B81B-4B2400EE3EDB}"/>
              </a:ext>
            </a:extLst>
          </p:cNvPr>
          <p:cNvSpPr>
            <a:spLocks noGrp="1"/>
          </p:cNvSpPr>
          <p:nvPr>
            <p:ph type="dt" sz="half" idx="10"/>
          </p:nvPr>
        </p:nvSpPr>
        <p:spPr/>
        <p:txBody>
          <a:bodyPr/>
          <a:lstStyle/>
          <a:p>
            <a:endParaRPr lang="fr-FR"/>
          </a:p>
        </p:txBody>
      </p:sp>
      <p:sp>
        <p:nvSpPr>
          <p:cNvPr id="3" name="Footer Placeholder 2">
            <a:extLst>
              <a:ext uri="{FF2B5EF4-FFF2-40B4-BE49-F238E27FC236}">
                <a16:creationId xmlns:a16="http://schemas.microsoft.com/office/drawing/2014/main" id="{C9984CA0-2A78-4600-9F3D-19B09E790FE8}"/>
              </a:ext>
            </a:extLst>
          </p:cNvPr>
          <p:cNvSpPr>
            <a:spLocks noGrp="1"/>
          </p:cNvSpPr>
          <p:nvPr>
            <p:ph type="ftr" sz="quarter" idx="11"/>
          </p:nvPr>
        </p:nvSpPr>
        <p:spPr/>
        <p:txBody>
          <a:bodyPr/>
          <a:lstStyle/>
          <a:p>
            <a:endParaRPr lang="fr-FR"/>
          </a:p>
        </p:txBody>
      </p:sp>
      <p:sp>
        <p:nvSpPr>
          <p:cNvPr id="4" name="Slide Number Placeholder 3">
            <a:extLst>
              <a:ext uri="{FF2B5EF4-FFF2-40B4-BE49-F238E27FC236}">
                <a16:creationId xmlns:a16="http://schemas.microsoft.com/office/drawing/2014/main" id="{38440955-B18E-49D3-AE7B-B331200E34C5}"/>
              </a:ext>
            </a:extLst>
          </p:cNvPr>
          <p:cNvSpPr>
            <a:spLocks noGrp="1"/>
          </p:cNvSpPr>
          <p:nvPr>
            <p:ph type="sldNum" sz="quarter" idx="12"/>
          </p:nvPr>
        </p:nvSpPr>
        <p:spPr/>
        <p:txBody>
          <a:bodyPr/>
          <a:lstStyle/>
          <a:p>
            <a:endParaRPr lang="fr-FR"/>
          </a:p>
        </p:txBody>
      </p:sp>
    </p:spTree>
    <p:extLst>
      <p:ext uri="{BB962C8B-B14F-4D97-AF65-F5344CB8AC3E}">
        <p14:creationId xmlns:p14="http://schemas.microsoft.com/office/powerpoint/2010/main" val="1336861564"/>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p:cSld name="1_Disposition personnalisée">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A4035341-6DB0-4EE5-8246-8B81680DF9E5}"/>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34451"/>
          <a:stretch/>
        </p:blipFill>
        <p:spPr>
          <a:xfrm>
            <a:off x="3596641" y="1"/>
            <a:ext cx="5547359" cy="5714999"/>
          </a:xfrm>
          <a:prstGeom prst="rect">
            <a:avLst/>
          </a:prstGeom>
        </p:spPr>
      </p:pic>
      <p:sp>
        <p:nvSpPr>
          <p:cNvPr id="2" name="Titre 1">
            <a:extLst>
              <a:ext uri="{FF2B5EF4-FFF2-40B4-BE49-F238E27FC236}">
                <a16:creationId xmlns:a16="http://schemas.microsoft.com/office/drawing/2014/main" id="{B8B77393-8895-4253-917B-E749510E8DC4}"/>
              </a:ext>
            </a:extLst>
          </p:cNvPr>
          <p:cNvSpPr>
            <a:spLocks noGrp="1"/>
          </p:cNvSpPr>
          <p:nvPr>
            <p:ph type="title"/>
          </p:nvPr>
        </p:nvSpPr>
        <p:spPr>
          <a:xfrm>
            <a:off x="333175" y="200670"/>
            <a:ext cx="7886700" cy="341632"/>
          </a:xfrm>
          <a:prstGeom prst="rect">
            <a:avLst/>
          </a:prstGeom>
          <a:noFill/>
        </p:spPr>
        <p:txBody>
          <a:bodyPr wrap="square" rtlCol="0">
            <a:spAutoFit/>
          </a:bodyPr>
          <a:lstStyle>
            <a:lvl1pPr algn="l" defTabSz="685800" rtl="0" eaLnBrk="1" latinLnBrk="0" hangingPunct="1">
              <a:lnSpc>
                <a:spcPct val="90000"/>
              </a:lnSpc>
              <a:spcBef>
                <a:spcPct val="0"/>
              </a:spcBef>
              <a:buNone/>
              <a:defRPr lang="fr-FR" sz="1800" kern="1200" dirty="0" smtClean="0">
                <a:solidFill>
                  <a:schemeClr val="tx1"/>
                </a:solidFill>
                <a:latin typeface="Montserrat Black" panose="00000A00000000000000" pitchFamily="2" charset="0"/>
                <a:ea typeface="+mn-ea"/>
                <a:cs typeface="+mn-cs"/>
              </a:defRPr>
            </a:lvl1pPr>
          </a:lstStyle>
          <a:p>
            <a:pPr marL="0" lvl="0"/>
            <a:r>
              <a:rPr lang="fr-FR"/>
              <a:t>Modifiez le style du titre</a:t>
            </a:r>
          </a:p>
        </p:txBody>
      </p:sp>
      <p:sp>
        <p:nvSpPr>
          <p:cNvPr id="7" name="Espace réservé du texte 17">
            <a:extLst>
              <a:ext uri="{FF2B5EF4-FFF2-40B4-BE49-F238E27FC236}">
                <a16:creationId xmlns:a16="http://schemas.microsoft.com/office/drawing/2014/main" id="{7E100893-D372-4346-9999-1FDBD2674D78}"/>
              </a:ext>
            </a:extLst>
          </p:cNvPr>
          <p:cNvSpPr>
            <a:spLocks noGrp="1"/>
          </p:cNvSpPr>
          <p:nvPr>
            <p:ph type="body" sz="quarter" idx="10"/>
          </p:nvPr>
        </p:nvSpPr>
        <p:spPr>
          <a:xfrm>
            <a:off x="628650" y="1521354"/>
            <a:ext cx="7886700" cy="3626115"/>
          </a:xfrm>
          <a:prstGeom prst="rect">
            <a:avLst/>
          </a:prstGeom>
          <a:noFill/>
        </p:spPr>
        <p:txBody>
          <a:bodyPr vert="horz" wrap="square" lIns="91440" tIns="45720" rIns="91440" bIns="45720" rtlCol="0">
            <a:normAutofit/>
          </a:bodyPr>
          <a:lstStyle>
            <a:lvl1pPr marL="0" indent="0" algn="l" defTabSz="685800" rtl="0" eaLnBrk="1" latinLnBrk="0" hangingPunct="1">
              <a:lnSpc>
                <a:spcPct val="90000"/>
              </a:lnSpc>
              <a:spcBef>
                <a:spcPts val="750"/>
              </a:spcBef>
              <a:buFont typeface="Arial" panose="020B0604020202020204" pitchFamily="34" charset="0"/>
              <a:buNone/>
              <a:defRPr sz="1050" kern="1200">
                <a:solidFill>
                  <a:schemeClr val="tx1"/>
                </a:solidFill>
                <a:latin typeface="Montserrat Light" panose="00000400000000000000" pitchFamily="2" charset="0"/>
                <a:ea typeface="+mn-ea"/>
                <a:cs typeface="+mn-cs"/>
              </a:defRPr>
            </a:lvl1pPr>
            <a:lvl2pPr marL="471488" indent="-128588" algn="l" defTabSz="685800" rtl="0" eaLnBrk="1" latinLnBrk="0" hangingPunct="1">
              <a:lnSpc>
                <a:spcPct val="90000"/>
              </a:lnSpc>
              <a:spcBef>
                <a:spcPts val="375"/>
              </a:spcBef>
              <a:buFont typeface="Arial" panose="020B0604020202020204" pitchFamily="34" charset="0"/>
              <a:buChar char="•"/>
              <a:defRPr sz="900" kern="1200">
                <a:solidFill>
                  <a:schemeClr val="tx1"/>
                </a:solidFill>
                <a:latin typeface="Montserrat Light" panose="00000400000000000000" pitchFamily="2"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825" kern="1200">
                <a:solidFill>
                  <a:schemeClr val="tx1"/>
                </a:solidFill>
                <a:latin typeface="Montserrat Light" panose="00000400000000000000" pitchFamily="2"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050" kern="1200">
                <a:solidFill>
                  <a:schemeClr val="tx1"/>
                </a:solidFill>
                <a:latin typeface="Montserrat Light" panose="00000400000000000000" pitchFamily="2"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050" kern="1200">
                <a:solidFill>
                  <a:schemeClr val="tx1"/>
                </a:solidFill>
                <a:latin typeface="Montserrat Light" panose="00000400000000000000" pitchFamily="2"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lvl="0"/>
            <a:r>
              <a:rPr lang="fr-FR"/>
              <a:t>Cliquez pour modifier les styles du texte du masque</a:t>
            </a:r>
          </a:p>
          <a:p>
            <a:pPr lvl="1"/>
            <a:r>
              <a:rPr lang="fr-FR"/>
              <a:t>Deuxième niveau</a:t>
            </a:r>
          </a:p>
          <a:p>
            <a:pPr lvl="2"/>
            <a:r>
              <a:rPr lang="fr-FR"/>
              <a:t>Troisième niveau</a:t>
            </a:r>
          </a:p>
        </p:txBody>
      </p:sp>
      <p:sp>
        <p:nvSpPr>
          <p:cNvPr id="8" name="Espace réservé du texte 21">
            <a:extLst>
              <a:ext uri="{FF2B5EF4-FFF2-40B4-BE49-F238E27FC236}">
                <a16:creationId xmlns:a16="http://schemas.microsoft.com/office/drawing/2014/main" id="{273E52B1-CB2C-4219-AC0E-185372E06CD5}"/>
              </a:ext>
            </a:extLst>
          </p:cNvPr>
          <p:cNvSpPr>
            <a:spLocks noGrp="1"/>
          </p:cNvSpPr>
          <p:nvPr>
            <p:ph type="body" sz="quarter" idx="11"/>
          </p:nvPr>
        </p:nvSpPr>
        <p:spPr>
          <a:xfrm>
            <a:off x="628650" y="1521354"/>
            <a:ext cx="7886700" cy="3626115"/>
          </a:xfrm>
          <a:prstGeom prst="rect">
            <a:avLst/>
          </a:prstGeom>
          <a:noFill/>
        </p:spPr>
        <p:txBody>
          <a:bodyPr vert="horz" wrap="square" lIns="91440" tIns="45720" rIns="91440" bIns="45720" rtlCol="0">
            <a:normAutofit/>
          </a:bodyPr>
          <a:lstStyle>
            <a:lvl1pPr marL="0" indent="0" algn="l" defTabSz="685800" rtl="0" eaLnBrk="1" latinLnBrk="0" hangingPunct="1">
              <a:lnSpc>
                <a:spcPct val="90000"/>
              </a:lnSpc>
              <a:spcBef>
                <a:spcPts val="750"/>
              </a:spcBef>
              <a:buFont typeface="Arial" panose="020B0604020202020204" pitchFamily="34" charset="0"/>
              <a:buNone/>
              <a:defRPr sz="1050" kern="1200">
                <a:solidFill>
                  <a:schemeClr val="tx1"/>
                </a:solidFill>
                <a:latin typeface="Montserrat Light" panose="00000400000000000000" pitchFamily="2" charset="0"/>
                <a:ea typeface="+mn-ea"/>
                <a:cs typeface="+mn-cs"/>
              </a:defRPr>
            </a:lvl1pPr>
            <a:lvl2pPr marL="471488" indent="-128588" algn="l" defTabSz="685800" rtl="0" eaLnBrk="1" latinLnBrk="0" hangingPunct="1">
              <a:lnSpc>
                <a:spcPct val="90000"/>
              </a:lnSpc>
              <a:spcBef>
                <a:spcPts val="375"/>
              </a:spcBef>
              <a:buFont typeface="Arial" panose="020B0604020202020204" pitchFamily="34" charset="0"/>
              <a:buChar char="•"/>
              <a:defRPr sz="900" kern="1200">
                <a:solidFill>
                  <a:schemeClr val="tx1"/>
                </a:solidFill>
                <a:latin typeface="Montserrat Light" panose="00000400000000000000" pitchFamily="2"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825" kern="1200">
                <a:solidFill>
                  <a:schemeClr val="tx1"/>
                </a:solidFill>
                <a:latin typeface="Montserrat Light" panose="00000400000000000000" pitchFamily="2"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050" kern="1200">
                <a:solidFill>
                  <a:schemeClr val="tx1"/>
                </a:solidFill>
                <a:latin typeface="Montserrat Light" panose="00000400000000000000" pitchFamily="2"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050" kern="1200">
                <a:solidFill>
                  <a:schemeClr val="tx1"/>
                </a:solidFill>
                <a:latin typeface="Montserrat Light" panose="00000400000000000000" pitchFamily="2"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lvl="0"/>
            <a:r>
              <a:rPr lang="fr-FR"/>
              <a:t>Cliquez pour modifier les styles du texte du masque</a:t>
            </a:r>
          </a:p>
          <a:p>
            <a:pPr lvl="1"/>
            <a:r>
              <a:rPr lang="fr-FR"/>
              <a:t>Deuxième niveau</a:t>
            </a:r>
          </a:p>
          <a:p>
            <a:pPr lvl="2"/>
            <a:r>
              <a:rPr lang="fr-FR"/>
              <a:t>Troisième niveau</a:t>
            </a:r>
          </a:p>
        </p:txBody>
      </p:sp>
    </p:spTree>
    <p:extLst>
      <p:ext uri="{BB962C8B-B14F-4D97-AF65-F5344CB8AC3E}">
        <p14:creationId xmlns:p14="http://schemas.microsoft.com/office/powerpoint/2010/main" val="4026755534"/>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p:cSld name="5_Disposition personnalisée">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18846B18-32F3-4846-F9F2-5E752FD265FE}"/>
              </a:ext>
            </a:extLst>
          </p:cNvPr>
          <p:cNvSpPr/>
          <p:nvPr/>
        </p:nvSpPr>
        <p:spPr>
          <a:xfrm>
            <a:off x="127748" y="144264"/>
            <a:ext cx="8888506" cy="5413854"/>
          </a:xfrm>
          <a:prstGeom prst="rect">
            <a:avLst/>
          </a:prstGeom>
          <a:solidFill>
            <a:srgbClr val="ECA9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sz="1350"/>
          </a:p>
        </p:txBody>
      </p:sp>
      <p:pic>
        <p:nvPicPr>
          <p:cNvPr id="19" name="Image 18">
            <a:extLst>
              <a:ext uri="{FF2B5EF4-FFF2-40B4-BE49-F238E27FC236}">
                <a16:creationId xmlns:a16="http://schemas.microsoft.com/office/drawing/2014/main" id="{86AC49EF-999F-1EDE-A459-4CA5ABE3441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60607" y="3594247"/>
            <a:ext cx="1697000" cy="1508746"/>
          </a:xfrm>
          <a:prstGeom prst="rect">
            <a:avLst/>
          </a:prstGeom>
        </p:spPr>
      </p:pic>
      <p:cxnSp>
        <p:nvCxnSpPr>
          <p:cNvPr id="20" name="Connecteur droit 19">
            <a:extLst>
              <a:ext uri="{FF2B5EF4-FFF2-40B4-BE49-F238E27FC236}">
                <a16:creationId xmlns:a16="http://schemas.microsoft.com/office/drawing/2014/main" id="{5BFDC794-6E0A-CEA8-F139-0235ABDAA4DB}"/>
              </a:ext>
            </a:extLst>
          </p:cNvPr>
          <p:cNvCxnSpPr>
            <a:cxnSpLocks/>
          </p:cNvCxnSpPr>
          <p:nvPr/>
        </p:nvCxnSpPr>
        <p:spPr>
          <a:xfrm>
            <a:off x="4572000" y="1357314"/>
            <a:ext cx="0" cy="3397338"/>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pic>
        <p:nvPicPr>
          <p:cNvPr id="21" name="Image 20">
            <a:extLst>
              <a:ext uri="{FF2B5EF4-FFF2-40B4-BE49-F238E27FC236}">
                <a16:creationId xmlns:a16="http://schemas.microsoft.com/office/drawing/2014/main" id="{9F8F19A4-B43C-B2BD-57E3-91DFB786FF8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34451"/>
          <a:stretch/>
        </p:blipFill>
        <p:spPr>
          <a:xfrm>
            <a:off x="885711" y="1357314"/>
            <a:ext cx="3297683" cy="3397338"/>
          </a:xfrm>
          <a:prstGeom prst="rect">
            <a:avLst/>
          </a:prstGeom>
        </p:spPr>
      </p:pic>
      <p:sp>
        <p:nvSpPr>
          <p:cNvPr id="22" name="Titre 1">
            <a:extLst>
              <a:ext uri="{FF2B5EF4-FFF2-40B4-BE49-F238E27FC236}">
                <a16:creationId xmlns:a16="http://schemas.microsoft.com/office/drawing/2014/main" id="{08789523-F015-78A7-716E-8156FC6F2425}"/>
              </a:ext>
            </a:extLst>
          </p:cNvPr>
          <p:cNvSpPr>
            <a:spLocks noGrp="1"/>
          </p:cNvSpPr>
          <p:nvPr>
            <p:ph type="title"/>
          </p:nvPr>
        </p:nvSpPr>
        <p:spPr>
          <a:xfrm>
            <a:off x="333175" y="200670"/>
            <a:ext cx="7886700" cy="341632"/>
          </a:xfrm>
          <a:prstGeom prst="rect">
            <a:avLst/>
          </a:prstGeom>
          <a:noFill/>
        </p:spPr>
        <p:txBody>
          <a:bodyPr wrap="square" rtlCol="0">
            <a:spAutoFit/>
          </a:bodyPr>
          <a:lstStyle>
            <a:lvl1pPr algn="l" defTabSz="685800" rtl="0" eaLnBrk="1" latinLnBrk="0" hangingPunct="1">
              <a:lnSpc>
                <a:spcPct val="90000"/>
              </a:lnSpc>
              <a:spcBef>
                <a:spcPct val="0"/>
              </a:spcBef>
              <a:buNone/>
              <a:defRPr lang="fr-FR" sz="1800" kern="1200" dirty="0" smtClean="0">
                <a:solidFill>
                  <a:schemeClr val="tx1"/>
                </a:solidFill>
                <a:latin typeface="Montserrat Black" panose="00000A00000000000000" pitchFamily="2" charset="0"/>
                <a:ea typeface="+mn-ea"/>
                <a:cs typeface="+mn-cs"/>
              </a:defRPr>
            </a:lvl1pPr>
          </a:lstStyle>
          <a:p>
            <a:pPr marL="0" lvl="0"/>
            <a:r>
              <a:rPr lang="fr-FR"/>
              <a:t>Modifiez le style du titre</a:t>
            </a:r>
          </a:p>
        </p:txBody>
      </p:sp>
      <p:sp>
        <p:nvSpPr>
          <p:cNvPr id="23" name="Espace réservé du texte 17">
            <a:extLst>
              <a:ext uri="{FF2B5EF4-FFF2-40B4-BE49-F238E27FC236}">
                <a16:creationId xmlns:a16="http://schemas.microsoft.com/office/drawing/2014/main" id="{45EA96E3-0F77-0311-3426-B9FC7B7E4BFE}"/>
              </a:ext>
            </a:extLst>
          </p:cNvPr>
          <p:cNvSpPr>
            <a:spLocks noGrp="1"/>
          </p:cNvSpPr>
          <p:nvPr>
            <p:ph type="body" sz="quarter" idx="10"/>
          </p:nvPr>
        </p:nvSpPr>
        <p:spPr>
          <a:xfrm>
            <a:off x="628650" y="1521354"/>
            <a:ext cx="7886700" cy="3626115"/>
          </a:xfrm>
          <a:prstGeom prst="rect">
            <a:avLst/>
          </a:prstGeom>
          <a:noFill/>
        </p:spPr>
        <p:txBody>
          <a:bodyPr vert="horz" wrap="square" lIns="91440" tIns="45720" rIns="91440" bIns="45720" rtlCol="0">
            <a:normAutofit/>
          </a:bodyPr>
          <a:lstStyle>
            <a:lvl1pPr marL="0" indent="0" algn="l" defTabSz="685800" rtl="0" eaLnBrk="1" latinLnBrk="0" hangingPunct="1">
              <a:lnSpc>
                <a:spcPct val="90000"/>
              </a:lnSpc>
              <a:spcBef>
                <a:spcPts val="750"/>
              </a:spcBef>
              <a:buFont typeface="Arial" panose="020B0604020202020204" pitchFamily="34" charset="0"/>
              <a:buNone/>
              <a:defRPr sz="1050" kern="1200">
                <a:solidFill>
                  <a:schemeClr val="tx1"/>
                </a:solidFill>
                <a:latin typeface="Montserrat Light" panose="00000400000000000000" pitchFamily="2" charset="0"/>
                <a:ea typeface="+mn-ea"/>
                <a:cs typeface="+mn-cs"/>
              </a:defRPr>
            </a:lvl1pPr>
            <a:lvl2pPr marL="471488" indent="-128588" algn="l" defTabSz="685800" rtl="0" eaLnBrk="1" latinLnBrk="0" hangingPunct="1">
              <a:lnSpc>
                <a:spcPct val="90000"/>
              </a:lnSpc>
              <a:spcBef>
                <a:spcPts val="375"/>
              </a:spcBef>
              <a:buFont typeface="Arial" panose="020B0604020202020204" pitchFamily="34" charset="0"/>
              <a:buChar char="•"/>
              <a:defRPr sz="900" kern="1200">
                <a:solidFill>
                  <a:schemeClr val="tx1"/>
                </a:solidFill>
                <a:latin typeface="Montserrat Light" panose="00000400000000000000" pitchFamily="2"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825" kern="1200">
                <a:solidFill>
                  <a:schemeClr val="tx1"/>
                </a:solidFill>
                <a:latin typeface="Montserrat Light" panose="00000400000000000000" pitchFamily="2"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050" kern="1200">
                <a:solidFill>
                  <a:schemeClr val="tx1"/>
                </a:solidFill>
                <a:latin typeface="Montserrat Light" panose="00000400000000000000" pitchFamily="2"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050" kern="1200">
                <a:solidFill>
                  <a:schemeClr val="tx1"/>
                </a:solidFill>
                <a:latin typeface="Montserrat Light" panose="00000400000000000000" pitchFamily="2"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lvl="0"/>
            <a:r>
              <a:rPr lang="fr-FR"/>
              <a:t>Cliquez pour modifier les styles du texte du masque</a:t>
            </a:r>
          </a:p>
          <a:p>
            <a:pPr lvl="1"/>
            <a:r>
              <a:rPr lang="fr-FR"/>
              <a:t>Deuxième niveau</a:t>
            </a:r>
          </a:p>
          <a:p>
            <a:pPr lvl="2"/>
            <a:r>
              <a:rPr lang="fr-FR"/>
              <a:t>Troisième niveau</a:t>
            </a:r>
          </a:p>
        </p:txBody>
      </p:sp>
      <p:sp>
        <p:nvSpPr>
          <p:cNvPr id="24" name="Espace réservé du texte 21">
            <a:extLst>
              <a:ext uri="{FF2B5EF4-FFF2-40B4-BE49-F238E27FC236}">
                <a16:creationId xmlns:a16="http://schemas.microsoft.com/office/drawing/2014/main" id="{62382F2B-E8DD-01DB-25F9-151F42559B42}"/>
              </a:ext>
            </a:extLst>
          </p:cNvPr>
          <p:cNvSpPr>
            <a:spLocks noGrp="1"/>
          </p:cNvSpPr>
          <p:nvPr>
            <p:ph type="body" sz="quarter" idx="11"/>
          </p:nvPr>
        </p:nvSpPr>
        <p:spPr>
          <a:xfrm>
            <a:off x="628650" y="1521354"/>
            <a:ext cx="7886700" cy="3626115"/>
          </a:xfrm>
          <a:prstGeom prst="rect">
            <a:avLst/>
          </a:prstGeom>
          <a:noFill/>
        </p:spPr>
        <p:txBody>
          <a:bodyPr vert="horz" wrap="square" lIns="91440" tIns="45720" rIns="91440" bIns="45720" rtlCol="0">
            <a:normAutofit/>
          </a:bodyPr>
          <a:lstStyle>
            <a:lvl1pPr marL="0" indent="0" algn="l" defTabSz="685800" rtl="0" eaLnBrk="1" latinLnBrk="0" hangingPunct="1">
              <a:lnSpc>
                <a:spcPct val="90000"/>
              </a:lnSpc>
              <a:spcBef>
                <a:spcPts val="750"/>
              </a:spcBef>
              <a:buFont typeface="Arial" panose="020B0604020202020204" pitchFamily="34" charset="0"/>
              <a:buNone/>
              <a:defRPr sz="1050" kern="1200">
                <a:solidFill>
                  <a:schemeClr val="tx1"/>
                </a:solidFill>
                <a:latin typeface="Montserrat Light" panose="00000400000000000000" pitchFamily="2" charset="0"/>
                <a:ea typeface="+mn-ea"/>
                <a:cs typeface="+mn-cs"/>
              </a:defRPr>
            </a:lvl1pPr>
            <a:lvl2pPr marL="471488" indent="-128588" algn="l" defTabSz="685800" rtl="0" eaLnBrk="1" latinLnBrk="0" hangingPunct="1">
              <a:lnSpc>
                <a:spcPct val="90000"/>
              </a:lnSpc>
              <a:spcBef>
                <a:spcPts val="375"/>
              </a:spcBef>
              <a:buFont typeface="Arial" panose="020B0604020202020204" pitchFamily="34" charset="0"/>
              <a:buChar char="•"/>
              <a:defRPr sz="900" kern="1200">
                <a:solidFill>
                  <a:schemeClr val="tx1"/>
                </a:solidFill>
                <a:latin typeface="Montserrat Light" panose="00000400000000000000" pitchFamily="2"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825" kern="1200">
                <a:solidFill>
                  <a:schemeClr val="tx1"/>
                </a:solidFill>
                <a:latin typeface="Montserrat Light" panose="00000400000000000000" pitchFamily="2"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050" kern="1200">
                <a:solidFill>
                  <a:schemeClr val="tx1"/>
                </a:solidFill>
                <a:latin typeface="Montserrat Light" panose="00000400000000000000" pitchFamily="2"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050" kern="1200">
                <a:solidFill>
                  <a:schemeClr val="tx1"/>
                </a:solidFill>
                <a:latin typeface="Montserrat Light" panose="00000400000000000000" pitchFamily="2"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lvl="0"/>
            <a:r>
              <a:rPr lang="fr-FR"/>
              <a:t>Cliquez pour modifier les styles du texte du masque</a:t>
            </a:r>
          </a:p>
          <a:p>
            <a:pPr lvl="1"/>
            <a:r>
              <a:rPr lang="fr-FR"/>
              <a:t>Deuxième niveau</a:t>
            </a:r>
          </a:p>
          <a:p>
            <a:pPr lvl="2"/>
            <a:r>
              <a:rPr lang="fr-FR"/>
              <a:t>Troisième niveau</a:t>
            </a:r>
          </a:p>
        </p:txBody>
      </p:sp>
    </p:spTree>
    <p:extLst>
      <p:ext uri="{BB962C8B-B14F-4D97-AF65-F5344CB8AC3E}">
        <p14:creationId xmlns:p14="http://schemas.microsoft.com/office/powerpoint/2010/main" val="1292711695"/>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p:cSld name="7_Disposition personnalisée">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18846B18-32F3-4846-F9F2-5E752FD265FE}"/>
              </a:ext>
            </a:extLst>
          </p:cNvPr>
          <p:cNvSpPr/>
          <p:nvPr/>
        </p:nvSpPr>
        <p:spPr>
          <a:xfrm>
            <a:off x="127748" y="144264"/>
            <a:ext cx="8888506" cy="5413854"/>
          </a:xfrm>
          <a:prstGeom prst="rect">
            <a:avLst/>
          </a:prstGeom>
          <a:solidFill>
            <a:srgbClr val="FAF1D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sz="1350"/>
          </a:p>
        </p:txBody>
      </p:sp>
      <p:cxnSp>
        <p:nvCxnSpPr>
          <p:cNvPr id="20" name="Connecteur droit 19">
            <a:extLst>
              <a:ext uri="{FF2B5EF4-FFF2-40B4-BE49-F238E27FC236}">
                <a16:creationId xmlns:a16="http://schemas.microsoft.com/office/drawing/2014/main" id="{5BFDC794-6E0A-CEA8-F139-0235ABDAA4DB}"/>
              </a:ext>
            </a:extLst>
          </p:cNvPr>
          <p:cNvCxnSpPr>
            <a:cxnSpLocks/>
          </p:cNvCxnSpPr>
          <p:nvPr/>
        </p:nvCxnSpPr>
        <p:spPr>
          <a:xfrm>
            <a:off x="4572000" y="1357314"/>
            <a:ext cx="0" cy="3397338"/>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pic>
        <p:nvPicPr>
          <p:cNvPr id="21" name="Image 20">
            <a:extLst>
              <a:ext uri="{FF2B5EF4-FFF2-40B4-BE49-F238E27FC236}">
                <a16:creationId xmlns:a16="http://schemas.microsoft.com/office/drawing/2014/main" id="{9F8F19A4-B43C-B2BD-57E3-91DFB786FF88}"/>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34451"/>
          <a:stretch/>
        </p:blipFill>
        <p:spPr>
          <a:xfrm>
            <a:off x="885711" y="1357314"/>
            <a:ext cx="3297683" cy="3397338"/>
          </a:xfrm>
          <a:prstGeom prst="rect">
            <a:avLst/>
          </a:prstGeom>
        </p:spPr>
      </p:pic>
      <p:sp>
        <p:nvSpPr>
          <p:cNvPr id="22" name="Titre 1">
            <a:extLst>
              <a:ext uri="{FF2B5EF4-FFF2-40B4-BE49-F238E27FC236}">
                <a16:creationId xmlns:a16="http://schemas.microsoft.com/office/drawing/2014/main" id="{08789523-F015-78A7-716E-8156FC6F2425}"/>
              </a:ext>
            </a:extLst>
          </p:cNvPr>
          <p:cNvSpPr>
            <a:spLocks noGrp="1"/>
          </p:cNvSpPr>
          <p:nvPr>
            <p:ph type="title"/>
          </p:nvPr>
        </p:nvSpPr>
        <p:spPr>
          <a:xfrm>
            <a:off x="333175" y="200670"/>
            <a:ext cx="7886700" cy="341632"/>
          </a:xfrm>
          <a:prstGeom prst="rect">
            <a:avLst/>
          </a:prstGeom>
          <a:noFill/>
        </p:spPr>
        <p:txBody>
          <a:bodyPr wrap="square" rtlCol="0">
            <a:spAutoFit/>
          </a:bodyPr>
          <a:lstStyle>
            <a:lvl1pPr algn="l" defTabSz="685800" rtl="0" eaLnBrk="1" latinLnBrk="0" hangingPunct="1">
              <a:lnSpc>
                <a:spcPct val="90000"/>
              </a:lnSpc>
              <a:spcBef>
                <a:spcPct val="0"/>
              </a:spcBef>
              <a:buNone/>
              <a:defRPr lang="fr-FR" sz="1800" kern="1200" dirty="0" smtClean="0">
                <a:solidFill>
                  <a:schemeClr val="tx1"/>
                </a:solidFill>
                <a:latin typeface="Montserrat Black" panose="00000A00000000000000" pitchFamily="2" charset="0"/>
                <a:ea typeface="+mn-ea"/>
                <a:cs typeface="+mn-cs"/>
              </a:defRPr>
            </a:lvl1pPr>
          </a:lstStyle>
          <a:p>
            <a:pPr marL="0" lvl="0"/>
            <a:r>
              <a:rPr lang="fr-FR"/>
              <a:t>Modifiez le style du titre</a:t>
            </a:r>
          </a:p>
        </p:txBody>
      </p:sp>
      <p:sp>
        <p:nvSpPr>
          <p:cNvPr id="23" name="Espace réservé du texte 17">
            <a:extLst>
              <a:ext uri="{FF2B5EF4-FFF2-40B4-BE49-F238E27FC236}">
                <a16:creationId xmlns:a16="http://schemas.microsoft.com/office/drawing/2014/main" id="{45EA96E3-0F77-0311-3426-B9FC7B7E4BFE}"/>
              </a:ext>
            </a:extLst>
          </p:cNvPr>
          <p:cNvSpPr>
            <a:spLocks noGrp="1"/>
          </p:cNvSpPr>
          <p:nvPr>
            <p:ph type="body" sz="quarter" idx="10"/>
          </p:nvPr>
        </p:nvSpPr>
        <p:spPr>
          <a:xfrm>
            <a:off x="628650" y="1521354"/>
            <a:ext cx="7886700" cy="3626115"/>
          </a:xfrm>
          <a:prstGeom prst="rect">
            <a:avLst/>
          </a:prstGeom>
          <a:noFill/>
        </p:spPr>
        <p:txBody>
          <a:bodyPr vert="horz" wrap="square" lIns="91440" tIns="45720" rIns="91440" bIns="45720" rtlCol="0">
            <a:normAutofit/>
          </a:bodyPr>
          <a:lstStyle>
            <a:lvl1pPr marL="0" indent="0" algn="l" defTabSz="685800" rtl="0" eaLnBrk="1" latinLnBrk="0" hangingPunct="1">
              <a:lnSpc>
                <a:spcPct val="90000"/>
              </a:lnSpc>
              <a:spcBef>
                <a:spcPts val="750"/>
              </a:spcBef>
              <a:buFont typeface="Arial" panose="020B0604020202020204" pitchFamily="34" charset="0"/>
              <a:buNone/>
              <a:defRPr sz="1050" kern="1200">
                <a:solidFill>
                  <a:schemeClr val="tx1"/>
                </a:solidFill>
                <a:latin typeface="Montserrat Light" panose="00000400000000000000" pitchFamily="2" charset="0"/>
                <a:ea typeface="+mn-ea"/>
                <a:cs typeface="+mn-cs"/>
              </a:defRPr>
            </a:lvl1pPr>
            <a:lvl2pPr marL="471488" indent="-128588" algn="l" defTabSz="685800" rtl="0" eaLnBrk="1" latinLnBrk="0" hangingPunct="1">
              <a:lnSpc>
                <a:spcPct val="90000"/>
              </a:lnSpc>
              <a:spcBef>
                <a:spcPts val="375"/>
              </a:spcBef>
              <a:buFont typeface="Arial" panose="020B0604020202020204" pitchFamily="34" charset="0"/>
              <a:buChar char="•"/>
              <a:defRPr sz="900" kern="1200">
                <a:solidFill>
                  <a:schemeClr val="tx1"/>
                </a:solidFill>
                <a:latin typeface="Montserrat Light" panose="00000400000000000000" pitchFamily="2"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825" kern="1200">
                <a:solidFill>
                  <a:schemeClr val="tx1"/>
                </a:solidFill>
                <a:latin typeface="Montserrat Light" panose="00000400000000000000" pitchFamily="2"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050" kern="1200">
                <a:solidFill>
                  <a:schemeClr val="tx1"/>
                </a:solidFill>
                <a:latin typeface="Montserrat Light" panose="00000400000000000000" pitchFamily="2"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050" kern="1200">
                <a:solidFill>
                  <a:schemeClr val="tx1"/>
                </a:solidFill>
                <a:latin typeface="Montserrat Light" panose="00000400000000000000" pitchFamily="2"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lvl="0"/>
            <a:r>
              <a:rPr lang="fr-FR"/>
              <a:t>Cliquez pour modifier les styles du texte du masque</a:t>
            </a:r>
          </a:p>
          <a:p>
            <a:pPr lvl="1"/>
            <a:r>
              <a:rPr lang="fr-FR"/>
              <a:t>Deuxième niveau</a:t>
            </a:r>
          </a:p>
          <a:p>
            <a:pPr lvl="2"/>
            <a:r>
              <a:rPr lang="fr-FR"/>
              <a:t>Troisième niveau</a:t>
            </a:r>
          </a:p>
        </p:txBody>
      </p:sp>
      <p:sp>
        <p:nvSpPr>
          <p:cNvPr id="24" name="Espace réservé du texte 21">
            <a:extLst>
              <a:ext uri="{FF2B5EF4-FFF2-40B4-BE49-F238E27FC236}">
                <a16:creationId xmlns:a16="http://schemas.microsoft.com/office/drawing/2014/main" id="{62382F2B-E8DD-01DB-25F9-151F42559B42}"/>
              </a:ext>
            </a:extLst>
          </p:cNvPr>
          <p:cNvSpPr>
            <a:spLocks noGrp="1"/>
          </p:cNvSpPr>
          <p:nvPr>
            <p:ph type="body" sz="quarter" idx="11"/>
          </p:nvPr>
        </p:nvSpPr>
        <p:spPr>
          <a:xfrm>
            <a:off x="628650" y="1521354"/>
            <a:ext cx="7886700" cy="3626115"/>
          </a:xfrm>
          <a:prstGeom prst="rect">
            <a:avLst/>
          </a:prstGeom>
          <a:noFill/>
        </p:spPr>
        <p:txBody>
          <a:bodyPr vert="horz" wrap="square" lIns="91440" tIns="45720" rIns="91440" bIns="45720" rtlCol="0">
            <a:normAutofit/>
          </a:bodyPr>
          <a:lstStyle>
            <a:lvl1pPr marL="0" indent="0" algn="l" defTabSz="685800" rtl="0" eaLnBrk="1" latinLnBrk="0" hangingPunct="1">
              <a:lnSpc>
                <a:spcPct val="90000"/>
              </a:lnSpc>
              <a:spcBef>
                <a:spcPts val="750"/>
              </a:spcBef>
              <a:buFont typeface="Arial" panose="020B0604020202020204" pitchFamily="34" charset="0"/>
              <a:buNone/>
              <a:defRPr sz="1050" kern="1200">
                <a:solidFill>
                  <a:schemeClr val="tx1"/>
                </a:solidFill>
                <a:latin typeface="Montserrat Light" panose="00000400000000000000" pitchFamily="2" charset="0"/>
                <a:ea typeface="+mn-ea"/>
                <a:cs typeface="+mn-cs"/>
              </a:defRPr>
            </a:lvl1pPr>
            <a:lvl2pPr marL="471488" indent="-128588" algn="l" defTabSz="685800" rtl="0" eaLnBrk="1" latinLnBrk="0" hangingPunct="1">
              <a:lnSpc>
                <a:spcPct val="90000"/>
              </a:lnSpc>
              <a:spcBef>
                <a:spcPts val="375"/>
              </a:spcBef>
              <a:buFont typeface="Arial" panose="020B0604020202020204" pitchFamily="34" charset="0"/>
              <a:buChar char="•"/>
              <a:defRPr sz="900" kern="1200">
                <a:solidFill>
                  <a:schemeClr val="tx1"/>
                </a:solidFill>
                <a:latin typeface="Montserrat Light" panose="00000400000000000000" pitchFamily="2"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825" kern="1200">
                <a:solidFill>
                  <a:schemeClr val="tx1"/>
                </a:solidFill>
                <a:latin typeface="Montserrat Light" panose="00000400000000000000" pitchFamily="2"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050" kern="1200">
                <a:solidFill>
                  <a:schemeClr val="tx1"/>
                </a:solidFill>
                <a:latin typeface="Montserrat Light" panose="00000400000000000000" pitchFamily="2"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050" kern="1200">
                <a:solidFill>
                  <a:schemeClr val="tx1"/>
                </a:solidFill>
                <a:latin typeface="Montserrat Light" panose="00000400000000000000" pitchFamily="2"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lvl="0"/>
            <a:r>
              <a:rPr lang="fr-FR"/>
              <a:t>Cliquez pour modifier les styles du texte du masque</a:t>
            </a:r>
          </a:p>
          <a:p>
            <a:pPr lvl="1"/>
            <a:r>
              <a:rPr lang="fr-FR"/>
              <a:t>Deuxième niveau</a:t>
            </a:r>
          </a:p>
          <a:p>
            <a:pPr lvl="2"/>
            <a:r>
              <a:rPr lang="fr-FR"/>
              <a:t>Troisième niveau</a:t>
            </a:r>
          </a:p>
        </p:txBody>
      </p:sp>
      <p:pic>
        <p:nvPicPr>
          <p:cNvPr id="3" name="Image 2">
            <a:extLst>
              <a:ext uri="{FF2B5EF4-FFF2-40B4-BE49-F238E27FC236}">
                <a16:creationId xmlns:a16="http://schemas.microsoft.com/office/drawing/2014/main" id="{DA44BEB8-7553-E4B3-6AB6-97E26E001C3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41357" y="3594221"/>
            <a:ext cx="1716251" cy="1525555"/>
          </a:xfrm>
          <a:prstGeom prst="rect">
            <a:avLst/>
          </a:prstGeom>
        </p:spPr>
      </p:pic>
      <p:sp>
        <p:nvSpPr>
          <p:cNvPr id="2" name="Rectangle 1">
            <a:extLst>
              <a:ext uri="{FF2B5EF4-FFF2-40B4-BE49-F238E27FC236}">
                <a16:creationId xmlns:a16="http://schemas.microsoft.com/office/drawing/2014/main" id="{8E661337-1048-8B0E-13DE-F7C5977A4C73}"/>
              </a:ext>
            </a:extLst>
          </p:cNvPr>
          <p:cNvSpPr/>
          <p:nvPr/>
        </p:nvSpPr>
        <p:spPr>
          <a:xfrm>
            <a:off x="8893176" y="5438273"/>
            <a:ext cx="250825" cy="276727"/>
          </a:xfrm>
          <a:prstGeom prst="rect">
            <a:avLst/>
          </a:prstGeom>
          <a:solidFill>
            <a:srgbClr val="EBA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fr-FR" sz="675">
                <a:latin typeface="Montserrat Light" panose="00000400000000000000" pitchFamily="2" charset="0"/>
              </a:rPr>
              <a:t> </a:t>
            </a:r>
          </a:p>
        </p:txBody>
      </p:sp>
      <p:sp>
        <p:nvSpPr>
          <p:cNvPr id="4" name="Espace réservé du numéro de diapositive 5">
            <a:extLst>
              <a:ext uri="{FF2B5EF4-FFF2-40B4-BE49-F238E27FC236}">
                <a16:creationId xmlns:a16="http://schemas.microsoft.com/office/drawing/2014/main" id="{61A6A4BB-9BD2-9ABF-5E1B-7749C1E45722}"/>
              </a:ext>
            </a:extLst>
          </p:cNvPr>
          <p:cNvSpPr>
            <a:spLocks noGrp="1"/>
          </p:cNvSpPr>
          <p:nvPr>
            <p:ph type="sldNum" sz="quarter" idx="12"/>
          </p:nvPr>
        </p:nvSpPr>
        <p:spPr>
          <a:xfrm>
            <a:off x="8865394" y="5438273"/>
            <a:ext cx="278606" cy="276727"/>
          </a:xfrm>
          <a:prstGeom prst="rect">
            <a:avLst/>
          </a:prstGeom>
        </p:spPr>
        <p:txBody>
          <a:bodyPr anchor="ctr"/>
          <a:lstStyle>
            <a:lvl1pPr algn="ctr">
              <a:defRPr sz="600">
                <a:solidFill>
                  <a:schemeClr val="bg1"/>
                </a:solidFill>
                <a:latin typeface="Montserrat Light" panose="00000400000000000000" pitchFamily="2" charset="0"/>
              </a:defRPr>
            </a:lvl1pPr>
          </a:lstStyle>
          <a:p>
            <a:fld id="{B6438128-D637-4EF4-AE93-D6B7EEC0DDCA}" type="slidenum">
              <a:rPr lang="fr-FR" smtClean="0"/>
              <a:pPr/>
              <a:t>‹N°›</a:t>
            </a:fld>
            <a:endParaRPr lang="fr-FR"/>
          </a:p>
        </p:txBody>
      </p:sp>
    </p:spTree>
    <p:extLst>
      <p:ext uri="{BB962C8B-B14F-4D97-AF65-F5344CB8AC3E}">
        <p14:creationId xmlns:p14="http://schemas.microsoft.com/office/powerpoint/2010/main" val="2794054447"/>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p:cSld name="2_Slide black">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0949DBC-35B3-4E8F-8A5B-540E11320D0D}"/>
              </a:ext>
            </a:extLst>
          </p:cNvPr>
          <p:cNvSpPr/>
          <p:nvPr/>
        </p:nvSpPr>
        <p:spPr>
          <a:xfrm>
            <a:off x="0" y="0"/>
            <a:ext cx="9144000" cy="5715000"/>
          </a:xfrm>
          <a:prstGeom prst="rect">
            <a:avLst/>
          </a:prstGeom>
          <a:solidFill>
            <a:srgbClr val="1918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4" name="Espace réservé du texte 3">
            <a:extLst>
              <a:ext uri="{FF2B5EF4-FFF2-40B4-BE49-F238E27FC236}">
                <a16:creationId xmlns:a16="http://schemas.microsoft.com/office/drawing/2014/main" id="{B1F365F5-9D6E-496A-9884-62BF4A0E7C90}"/>
              </a:ext>
            </a:extLst>
          </p:cNvPr>
          <p:cNvSpPr>
            <a:spLocks noGrp="1"/>
          </p:cNvSpPr>
          <p:nvPr>
            <p:ph type="body" sz="half" idx="2"/>
          </p:nvPr>
        </p:nvSpPr>
        <p:spPr>
          <a:xfrm>
            <a:off x="628650" y="1521354"/>
            <a:ext cx="7886700" cy="3626115"/>
          </a:xfrm>
          <a:prstGeom prst="rect">
            <a:avLst/>
          </a:prstGeom>
          <a:noFill/>
        </p:spPr>
        <p:txBody>
          <a:bodyPr vert="horz" wrap="square" lIns="91440" tIns="45720" rIns="91440" bIns="45720" rtlCol="0">
            <a:normAutofit/>
          </a:bodyPr>
          <a:lstStyle>
            <a:lvl1pPr marL="0" indent="0" algn="l" defTabSz="685800" rtl="0" eaLnBrk="1" latinLnBrk="0" hangingPunct="1">
              <a:lnSpc>
                <a:spcPct val="90000"/>
              </a:lnSpc>
              <a:spcBef>
                <a:spcPts val="750"/>
              </a:spcBef>
              <a:buFont typeface="Arial" panose="020B0604020202020204" pitchFamily="34" charset="0"/>
              <a:buNone/>
              <a:defRPr sz="1050" kern="1200">
                <a:solidFill>
                  <a:schemeClr val="tx1"/>
                </a:solidFill>
                <a:latin typeface="Montserrat Light" panose="00000400000000000000" pitchFamily="2" charset="0"/>
                <a:ea typeface="+mn-ea"/>
                <a:cs typeface="+mn-cs"/>
              </a:defRPr>
            </a:lvl1pPr>
            <a:lvl2pPr marL="471488" indent="-128588" algn="l" defTabSz="685800" rtl="0" eaLnBrk="1" latinLnBrk="0" hangingPunct="1">
              <a:lnSpc>
                <a:spcPct val="90000"/>
              </a:lnSpc>
              <a:spcBef>
                <a:spcPts val="375"/>
              </a:spcBef>
              <a:buFont typeface="Arial" panose="020B0604020202020204" pitchFamily="34" charset="0"/>
              <a:buChar char="•"/>
              <a:defRPr sz="900" kern="1200">
                <a:solidFill>
                  <a:schemeClr val="tx1"/>
                </a:solidFill>
                <a:latin typeface="Montserrat Light" panose="00000400000000000000" pitchFamily="2"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825" kern="1200">
                <a:solidFill>
                  <a:schemeClr val="tx1"/>
                </a:solidFill>
                <a:latin typeface="Montserrat Light" panose="00000400000000000000" pitchFamily="2"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050" kern="1200">
                <a:solidFill>
                  <a:schemeClr val="tx1"/>
                </a:solidFill>
                <a:latin typeface="Montserrat Light" panose="00000400000000000000" pitchFamily="2"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050" kern="1200">
                <a:solidFill>
                  <a:schemeClr val="tx1"/>
                </a:solidFill>
                <a:latin typeface="Montserrat Light" panose="00000400000000000000" pitchFamily="2"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lvl="0"/>
            <a:r>
              <a:rPr lang="fr-FR"/>
              <a:t>Cliquez pour modifier les styles du texte du masque</a:t>
            </a:r>
          </a:p>
          <a:p>
            <a:pPr lvl="1"/>
            <a:r>
              <a:rPr lang="fr-FR"/>
              <a:t>Deuxième niveau</a:t>
            </a:r>
          </a:p>
          <a:p>
            <a:pPr lvl="2"/>
            <a:r>
              <a:rPr lang="fr-FR"/>
              <a:t>Troisième niveau</a:t>
            </a:r>
          </a:p>
        </p:txBody>
      </p:sp>
      <p:sp>
        <p:nvSpPr>
          <p:cNvPr id="8" name="Rectangle 7">
            <a:extLst>
              <a:ext uri="{FF2B5EF4-FFF2-40B4-BE49-F238E27FC236}">
                <a16:creationId xmlns:a16="http://schemas.microsoft.com/office/drawing/2014/main" id="{B1295BBD-DBF3-4C98-96BA-F4FA6A833E93}"/>
              </a:ext>
            </a:extLst>
          </p:cNvPr>
          <p:cNvSpPr/>
          <p:nvPr/>
        </p:nvSpPr>
        <p:spPr>
          <a:xfrm>
            <a:off x="8893176" y="5438273"/>
            <a:ext cx="250825" cy="276727"/>
          </a:xfrm>
          <a:prstGeom prst="rect">
            <a:avLst/>
          </a:prstGeom>
          <a:solidFill>
            <a:srgbClr val="EBA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fr-FR" sz="675">
                <a:latin typeface="Montserrat Light" panose="00000400000000000000" pitchFamily="2" charset="0"/>
              </a:rPr>
              <a:t> </a:t>
            </a:r>
          </a:p>
        </p:txBody>
      </p:sp>
      <p:sp>
        <p:nvSpPr>
          <p:cNvPr id="9" name="Espace réservé du numéro de diapositive 5">
            <a:extLst>
              <a:ext uri="{FF2B5EF4-FFF2-40B4-BE49-F238E27FC236}">
                <a16:creationId xmlns:a16="http://schemas.microsoft.com/office/drawing/2014/main" id="{EBC3914A-B011-4DFA-B34B-913DFEFC0D0A}"/>
              </a:ext>
            </a:extLst>
          </p:cNvPr>
          <p:cNvSpPr>
            <a:spLocks noGrp="1"/>
          </p:cNvSpPr>
          <p:nvPr>
            <p:ph type="sldNum" sz="quarter" idx="12"/>
          </p:nvPr>
        </p:nvSpPr>
        <p:spPr>
          <a:xfrm>
            <a:off x="8865394" y="5438273"/>
            <a:ext cx="278606" cy="276727"/>
          </a:xfrm>
          <a:prstGeom prst="rect">
            <a:avLst/>
          </a:prstGeom>
        </p:spPr>
        <p:txBody>
          <a:bodyPr anchor="ctr"/>
          <a:lstStyle>
            <a:lvl1pPr algn="ctr">
              <a:defRPr sz="600">
                <a:solidFill>
                  <a:schemeClr val="bg1"/>
                </a:solidFill>
                <a:latin typeface="Montserrat Light" panose="00000400000000000000" pitchFamily="2" charset="0"/>
              </a:defRPr>
            </a:lvl1pPr>
          </a:lstStyle>
          <a:p>
            <a:fld id="{B6438128-D637-4EF4-AE93-D6B7EEC0DDCA}" type="slidenum">
              <a:rPr lang="fr-FR" smtClean="0"/>
              <a:pPr/>
              <a:t>‹N°›</a:t>
            </a:fld>
            <a:endParaRPr lang="fr-FR"/>
          </a:p>
        </p:txBody>
      </p:sp>
      <p:sp>
        <p:nvSpPr>
          <p:cNvPr id="12" name="Espace réservé pour une image  2">
            <a:extLst>
              <a:ext uri="{FF2B5EF4-FFF2-40B4-BE49-F238E27FC236}">
                <a16:creationId xmlns:a16="http://schemas.microsoft.com/office/drawing/2014/main" id="{D30C1CBD-891E-48D8-8D8E-EDA4383A8106}"/>
              </a:ext>
            </a:extLst>
          </p:cNvPr>
          <p:cNvSpPr>
            <a:spLocks noGrp="1"/>
          </p:cNvSpPr>
          <p:nvPr>
            <p:ph type="pic" idx="1"/>
          </p:nvPr>
        </p:nvSpPr>
        <p:spPr>
          <a:xfrm>
            <a:off x="628650" y="1521354"/>
            <a:ext cx="7886700" cy="3626115"/>
          </a:xfrm>
          <a:prstGeom prst="rect">
            <a:avLst/>
          </a:prstGeom>
        </p:spPr>
        <p:txBody>
          <a:bodyPr vert="horz" lIns="91440" tIns="45720" rIns="91440" bIns="45720" rtlCol="0">
            <a:normAutofit/>
          </a:bodyPr>
          <a:lstStyle>
            <a:lvl1pPr marL="0" indent="0" algn="l" defTabSz="685800" rtl="0" eaLnBrk="1" latinLnBrk="0" hangingPunct="1">
              <a:lnSpc>
                <a:spcPct val="90000"/>
              </a:lnSpc>
              <a:spcBef>
                <a:spcPts val="750"/>
              </a:spcBef>
              <a:buFont typeface="Arial" panose="020B0604020202020204" pitchFamily="34" charset="0"/>
              <a:buNone/>
              <a:defRPr sz="1050" kern="1200">
                <a:solidFill>
                  <a:schemeClr val="tx1"/>
                </a:solidFill>
                <a:latin typeface="Montserrat Light" panose="00000400000000000000" pitchFamily="2" charset="0"/>
                <a:ea typeface="+mn-ea"/>
                <a:cs typeface="+mn-cs"/>
              </a:defRPr>
            </a:lvl1pPr>
            <a:lvl2pPr marL="471488" indent="-128588" algn="l" defTabSz="685800" rtl="0" eaLnBrk="1" latinLnBrk="0" hangingPunct="1">
              <a:lnSpc>
                <a:spcPct val="90000"/>
              </a:lnSpc>
              <a:spcBef>
                <a:spcPts val="375"/>
              </a:spcBef>
              <a:buFont typeface="Arial" panose="020B0604020202020204" pitchFamily="34" charset="0"/>
              <a:buChar char="•"/>
              <a:defRPr sz="900" kern="1200">
                <a:solidFill>
                  <a:schemeClr val="tx1"/>
                </a:solidFill>
                <a:latin typeface="Montserrat Light" panose="00000400000000000000" pitchFamily="2"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825" kern="1200">
                <a:solidFill>
                  <a:schemeClr val="tx1"/>
                </a:solidFill>
                <a:latin typeface="Montserrat Light" panose="00000400000000000000" pitchFamily="2"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050" kern="1200">
                <a:solidFill>
                  <a:schemeClr val="tx1"/>
                </a:solidFill>
                <a:latin typeface="Montserrat Light" panose="00000400000000000000" pitchFamily="2"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050" kern="1200">
                <a:solidFill>
                  <a:schemeClr val="tx1"/>
                </a:solidFill>
                <a:latin typeface="Montserrat Light" panose="00000400000000000000" pitchFamily="2"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fr-FR"/>
              <a:t>Cliquez sur l'icône pour ajouter une image</a:t>
            </a:r>
          </a:p>
        </p:txBody>
      </p:sp>
      <p:sp>
        <p:nvSpPr>
          <p:cNvPr id="14" name="Titre 1">
            <a:extLst>
              <a:ext uri="{FF2B5EF4-FFF2-40B4-BE49-F238E27FC236}">
                <a16:creationId xmlns:a16="http://schemas.microsoft.com/office/drawing/2014/main" id="{503EC4DC-36E4-4867-9629-668B7A59FF01}"/>
              </a:ext>
            </a:extLst>
          </p:cNvPr>
          <p:cNvSpPr>
            <a:spLocks noGrp="1"/>
          </p:cNvSpPr>
          <p:nvPr>
            <p:ph type="title"/>
          </p:nvPr>
        </p:nvSpPr>
        <p:spPr>
          <a:xfrm>
            <a:off x="333175" y="206826"/>
            <a:ext cx="7886700" cy="341632"/>
          </a:xfrm>
          <a:prstGeom prst="rect">
            <a:avLst/>
          </a:prstGeom>
          <a:noFill/>
        </p:spPr>
        <p:txBody>
          <a:bodyPr wrap="square" rtlCol="0" anchor="ctr">
            <a:spAutoFit/>
          </a:bodyPr>
          <a:lstStyle>
            <a:lvl1pPr algn="l" defTabSz="685800" rtl="0" eaLnBrk="1" latinLnBrk="0" hangingPunct="1">
              <a:lnSpc>
                <a:spcPct val="90000"/>
              </a:lnSpc>
              <a:spcBef>
                <a:spcPct val="0"/>
              </a:spcBef>
              <a:buNone/>
              <a:defRPr lang="fr-FR" sz="1800" kern="1200" dirty="0" smtClean="0">
                <a:solidFill>
                  <a:schemeClr val="tx1"/>
                </a:solidFill>
                <a:latin typeface="Montserrat Black" panose="00000A00000000000000" pitchFamily="2" charset="0"/>
                <a:ea typeface="+mn-ea"/>
                <a:cs typeface="+mn-cs"/>
              </a:defRPr>
            </a:lvl1pPr>
          </a:lstStyle>
          <a:p>
            <a:pPr marL="0" lvl="0"/>
            <a:r>
              <a:rPr lang="fr-FR"/>
              <a:t>Modifiez le style du titre</a:t>
            </a:r>
          </a:p>
        </p:txBody>
      </p:sp>
    </p:spTree>
    <p:extLst>
      <p:ext uri="{BB962C8B-B14F-4D97-AF65-F5344CB8AC3E}">
        <p14:creationId xmlns:p14="http://schemas.microsoft.com/office/powerpoint/2010/main" val="1866808017"/>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p:cSld name="6_Disposition personnalisé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A8984C4-C90B-B2B3-165A-0946C4C09BE0}"/>
              </a:ext>
            </a:extLst>
          </p:cNvPr>
          <p:cNvSpPr/>
          <p:nvPr userDrawn="1"/>
        </p:nvSpPr>
        <p:spPr>
          <a:xfrm>
            <a:off x="127748" y="144264"/>
            <a:ext cx="8888506" cy="5413854"/>
          </a:xfrm>
          <a:prstGeom prst="rect">
            <a:avLst/>
          </a:prstGeom>
          <a:solidFill>
            <a:srgbClr val="ECA9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7" name="Freeform 2163">
            <a:extLst>
              <a:ext uri="{FF2B5EF4-FFF2-40B4-BE49-F238E27FC236}">
                <a16:creationId xmlns:a16="http://schemas.microsoft.com/office/drawing/2014/main" id="{D13328AF-8975-A47B-307D-47BB0EE81AAA}"/>
              </a:ext>
            </a:extLst>
          </p:cNvPr>
          <p:cNvSpPr>
            <a:spLocks noEditPoints="1"/>
          </p:cNvSpPr>
          <p:nvPr/>
        </p:nvSpPr>
        <p:spPr bwMode="auto">
          <a:xfrm>
            <a:off x="3912751" y="1257980"/>
            <a:ext cx="497885" cy="1012745"/>
          </a:xfrm>
          <a:custGeom>
            <a:avLst/>
            <a:gdLst>
              <a:gd name="T0" fmla="*/ 47 w 88"/>
              <a:gd name="T1" fmla="*/ 154 h 160"/>
              <a:gd name="T2" fmla="*/ 28 w 88"/>
              <a:gd name="T3" fmla="*/ 160 h 160"/>
              <a:gd name="T4" fmla="*/ 41 w 88"/>
              <a:gd name="T5" fmla="*/ 141 h 160"/>
              <a:gd name="T6" fmla="*/ 6 w 88"/>
              <a:gd name="T7" fmla="*/ 80 h 160"/>
              <a:gd name="T8" fmla="*/ 83 w 88"/>
              <a:gd name="T9" fmla="*/ 80 h 160"/>
              <a:gd name="T10" fmla="*/ 14 w 88"/>
              <a:gd name="T11" fmla="*/ 30 h 160"/>
              <a:gd name="T12" fmla="*/ 44 w 88"/>
              <a:gd name="T13" fmla="*/ 127 h 160"/>
              <a:gd name="T14" fmla="*/ 21 w 88"/>
              <a:gd name="T15" fmla="*/ 21 h 160"/>
              <a:gd name="T16" fmla="*/ 19 w 88"/>
              <a:gd name="T17" fmla="*/ 39 h 160"/>
              <a:gd name="T18" fmla="*/ 19 w 88"/>
              <a:gd name="T19" fmla="*/ 66 h 160"/>
              <a:gd name="T20" fmla="*/ 22 w 88"/>
              <a:gd name="T21" fmla="*/ 86 h 160"/>
              <a:gd name="T22" fmla="*/ 22 w 88"/>
              <a:gd name="T23" fmla="*/ 102 h 160"/>
              <a:gd name="T24" fmla="*/ 36 w 88"/>
              <a:gd name="T25" fmla="*/ 116 h 160"/>
              <a:gd name="T26" fmla="*/ 50 w 88"/>
              <a:gd name="T27" fmla="*/ 121 h 160"/>
              <a:gd name="T28" fmla="*/ 55 w 88"/>
              <a:gd name="T29" fmla="*/ 119 h 160"/>
              <a:gd name="T30" fmla="*/ 69 w 88"/>
              <a:gd name="T31" fmla="*/ 97 h 160"/>
              <a:gd name="T32" fmla="*/ 69 w 88"/>
              <a:gd name="T33" fmla="*/ 72 h 160"/>
              <a:gd name="T34" fmla="*/ 66 w 88"/>
              <a:gd name="T35" fmla="*/ 52 h 160"/>
              <a:gd name="T36" fmla="*/ 69 w 88"/>
              <a:gd name="T37" fmla="*/ 33 h 160"/>
              <a:gd name="T38" fmla="*/ 66 w 88"/>
              <a:gd name="T39" fmla="*/ 19 h 160"/>
              <a:gd name="T40" fmla="*/ 58 w 88"/>
              <a:gd name="T41" fmla="*/ 10 h 160"/>
              <a:gd name="T42" fmla="*/ 28 w 88"/>
              <a:gd name="T43" fmla="*/ 14 h 160"/>
              <a:gd name="T44" fmla="*/ 44 w 88"/>
              <a:gd name="T45" fmla="*/ 14 h 160"/>
              <a:gd name="T46" fmla="*/ 33 w 88"/>
              <a:gd name="T47" fmla="*/ 19 h 160"/>
              <a:gd name="T48" fmla="*/ 33 w 88"/>
              <a:gd name="T49" fmla="*/ 19 h 160"/>
              <a:gd name="T50" fmla="*/ 36 w 88"/>
              <a:gd name="T51" fmla="*/ 33 h 160"/>
              <a:gd name="T52" fmla="*/ 30 w 88"/>
              <a:gd name="T53" fmla="*/ 28 h 160"/>
              <a:gd name="T54" fmla="*/ 44 w 88"/>
              <a:gd name="T55" fmla="*/ 30 h 160"/>
              <a:gd name="T56" fmla="*/ 25 w 88"/>
              <a:gd name="T57" fmla="*/ 44 h 160"/>
              <a:gd name="T58" fmla="*/ 25 w 88"/>
              <a:gd name="T59" fmla="*/ 44 h 160"/>
              <a:gd name="T60" fmla="*/ 44 w 88"/>
              <a:gd name="T61" fmla="*/ 41 h 160"/>
              <a:gd name="T62" fmla="*/ 55 w 88"/>
              <a:gd name="T63" fmla="*/ 19 h 160"/>
              <a:gd name="T64" fmla="*/ 52 w 88"/>
              <a:gd name="T65" fmla="*/ 39 h 160"/>
              <a:gd name="T66" fmla="*/ 58 w 88"/>
              <a:gd name="T67" fmla="*/ 28 h 160"/>
              <a:gd name="T68" fmla="*/ 58 w 88"/>
              <a:gd name="T69" fmla="*/ 28 h 160"/>
              <a:gd name="T70" fmla="*/ 61 w 88"/>
              <a:gd name="T71" fmla="*/ 41 h 160"/>
              <a:gd name="T72" fmla="*/ 39 w 88"/>
              <a:gd name="T73" fmla="*/ 52 h 160"/>
              <a:gd name="T74" fmla="*/ 36 w 88"/>
              <a:gd name="T75" fmla="*/ 72 h 160"/>
              <a:gd name="T76" fmla="*/ 25 w 88"/>
              <a:gd name="T77" fmla="*/ 61 h 160"/>
              <a:gd name="T78" fmla="*/ 25 w 88"/>
              <a:gd name="T79" fmla="*/ 61 h 160"/>
              <a:gd name="T80" fmla="*/ 44 w 88"/>
              <a:gd name="T81" fmla="*/ 58 h 160"/>
              <a:gd name="T82" fmla="*/ 30 w 88"/>
              <a:gd name="T83" fmla="*/ 77 h 160"/>
              <a:gd name="T84" fmla="*/ 44 w 88"/>
              <a:gd name="T85" fmla="*/ 80 h 160"/>
              <a:gd name="T86" fmla="*/ 50 w 88"/>
              <a:gd name="T87" fmla="*/ 52 h 160"/>
              <a:gd name="T88" fmla="*/ 50 w 88"/>
              <a:gd name="T89" fmla="*/ 52 h 160"/>
              <a:gd name="T90" fmla="*/ 52 w 88"/>
              <a:gd name="T91" fmla="*/ 66 h 160"/>
              <a:gd name="T92" fmla="*/ 63 w 88"/>
              <a:gd name="T93" fmla="*/ 61 h 160"/>
              <a:gd name="T94" fmla="*/ 61 w 88"/>
              <a:gd name="T95" fmla="*/ 80 h 160"/>
              <a:gd name="T96" fmla="*/ 33 w 88"/>
              <a:gd name="T97" fmla="*/ 86 h 160"/>
              <a:gd name="T98" fmla="*/ 33 w 88"/>
              <a:gd name="T99" fmla="*/ 86 h 160"/>
              <a:gd name="T100" fmla="*/ 36 w 88"/>
              <a:gd name="T101" fmla="*/ 99 h 160"/>
              <a:gd name="T102" fmla="*/ 30 w 88"/>
              <a:gd name="T103" fmla="*/ 94 h 160"/>
              <a:gd name="T104" fmla="*/ 44 w 88"/>
              <a:gd name="T105" fmla="*/ 97 h 160"/>
              <a:gd name="T106" fmla="*/ 25 w 88"/>
              <a:gd name="T107" fmla="*/ 110 h 160"/>
              <a:gd name="T108" fmla="*/ 25 w 88"/>
              <a:gd name="T109" fmla="*/ 110 h 160"/>
              <a:gd name="T110" fmla="*/ 44 w 88"/>
              <a:gd name="T111" fmla="*/ 108 h 160"/>
              <a:gd name="T112" fmla="*/ 55 w 88"/>
              <a:gd name="T113" fmla="*/ 86 h 160"/>
              <a:gd name="T114" fmla="*/ 52 w 88"/>
              <a:gd name="T115" fmla="*/ 105 h 160"/>
              <a:gd name="T116" fmla="*/ 58 w 88"/>
              <a:gd name="T117" fmla="*/ 94 h 160"/>
              <a:gd name="T118" fmla="*/ 58 w 88"/>
              <a:gd name="T119" fmla="*/ 94 h 160"/>
              <a:gd name="T120" fmla="*/ 61 w 88"/>
              <a:gd name="T121" fmla="*/ 108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8" h="160">
                <a:moveTo>
                  <a:pt x="88" y="80"/>
                </a:moveTo>
                <a:cubicBezTo>
                  <a:pt x="88" y="97"/>
                  <a:pt x="88" y="97"/>
                  <a:pt x="88" y="97"/>
                </a:cubicBezTo>
                <a:cubicBezTo>
                  <a:pt x="88" y="120"/>
                  <a:pt x="70" y="139"/>
                  <a:pt x="47" y="141"/>
                </a:cubicBezTo>
                <a:cubicBezTo>
                  <a:pt x="47" y="154"/>
                  <a:pt x="47" y="154"/>
                  <a:pt x="47" y="154"/>
                </a:cubicBezTo>
                <a:cubicBezTo>
                  <a:pt x="61" y="154"/>
                  <a:pt x="61" y="154"/>
                  <a:pt x="61" y="154"/>
                </a:cubicBezTo>
                <a:cubicBezTo>
                  <a:pt x="62" y="154"/>
                  <a:pt x="63" y="156"/>
                  <a:pt x="63" y="157"/>
                </a:cubicBezTo>
                <a:cubicBezTo>
                  <a:pt x="63" y="159"/>
                  <a:pt x="62" y="160"/>
                  <a:pt x="61" y="160"/>
                </a:cubicBezTo>
                <a:cubicBezTo>
                  <a:pt x="28" y="160"/>
                  <a:pt x="28" y="160"/>
                  <a:pt x="28" y="160"/>
                </a:cubicBezTo>
                <a:cubicBezTo>
                  <a:pt x="26" y="160"/>
                  <a:pt x="25" y="159"/>
                  <a:pt x="25" y="157"/>
                </a:cubicBezTo>
                <a:cubicBezTo>
                  <a:pt x="25" y="156"/>
                  <a:pt x="26" y="154"/>
                  <a:pt x="28" y="154"/>
                </a:cubicBezTo>
                <a:cubicBezTo>
                  <a:pt x="41" y="154"/>
                  <a:pt x="41" y="154"/>
                  <a:pt x="41" y="154"/>
                </a:cubicBezTo>
                <a:cubicBezTo>
                  <a:pt x="41" y="141"/>
                  <a:pt x="41" y="141"/>
                  <a:pt x="41" y="141"/>
                </a:cubicBezTo>
                <a:cubicBezTo>
                  <a:pt x="18" y="139"/>
                  <a:pt x="0" y="120"/>
                  <a:pt x="0" y="97"/>
                </a:cubicBezTo>
                <a:cubicBezTo>
                  <a:pt x="0" y="80"/>
                  <a:pt x="0" y="80"/>
                  <a:pt x="0" y="80"/>
                </a:cubicBezTo>
                <a:cubicBezTo>
                  <a:pt x="0" y="78"/>
                  <a:pt x="1" y="77"/>
                  <a:pt x="3" y="77"/>
                </a:cubicBezTo>
                <a:cubicBezTo>
                  <a:pt x="4" y="77"/>
                  <a:pt x="6" y="78"/>
                  <a:pt x="6" y="80"/>
                </a:cubicBezTo>
                <a:cubicBezTo>
                  <a:pt x="6" y="97"/>
                  <a:pt x="6" y="97"/>
                  <a:pt x="6" y="97"/>
                </a:cubicBezTo>
                <a:cubicBezTo>
                  <a:pt x="6" y="118"/>
                  <a:pt x="23" y="135"/>
                  <a:pt x="44" y="135"/>
                </a:cubicBezTo>
                <a:cubicBezTo>
                  <a:pt x="65" y="135"/>
                  <a:pt x="83" y="118"/>
                  <a:pt x="83" y="97"/>
                </a:cubicBezTo>
                <a:cubicBezTo>
                  <a:pt x="83" y="80"/>
                  <a:pt x="83" y="80"/>
                  <a:pt x="83" y="80"/>
                </a:cubicBezTo>
                <a:cubicBezTo>
                  <a:pt x="83" y="78"/>
                  <a:pt x="84" y="77"/>
                  <a:pt x="86" y="77"/>
                </a:cubicBezTo>
                <a:cubicBezTo>
                  <a:pt x="87" y="77"/>
                  <a:pt x="88" y="78"/>
                  <a:pt x="88" y="80"/>
                </a:cubicBezTo>
                <a:close/>
                <a:moveTo>
                  <a:pt x="14" y="97"/>
                </a:moveTo>
                <a:cubicBezTo>
                  <a:pt x="14" y="30"/>
                  <a:pt x="14" y="30"/>
                  <a:pt x="14" y="30"/>
                </a:cubicBezTo>
                <a:cubicBezTo>
                  <a:pt x="14" y="14"/>
                  <a:pt x="27" y="0"/>
                  <a:pt x="44" y="0"/>
                </a:cubicBezTo>
                <a:cubicBezTo>
                  <a:pt x="61" y="0"/>
                  <a:pt x="74" y="14"/>
                  <a:pt x="74" y="30"/>
                </a:cubicBezTo>
                <a:cubicBezTo>
                  <a:pt x="74" y="97"/>
                  <a:pt x="74" y="97"/>
                  <a:pt x="74" y="97"/>
                </a:cubicBezTo>
                <a:cubicBezTo>
                  <a:pt x="74" y="113"/>
                  <a:pt x="61" y="127"/>
                  <a:pt x="44" y="127"/>
                </a:cubicBezTo>
                <a:cubicBezTo>
                  <a:pt x="27" y="127"/>
                  <a:pt x="14" y="113"/>
                  <a:pt x="14" y="97"/>
                </a:cubicBezTo>
                <a:close/>
                <a:moveTo>
                  <a:pt x="22" y="19"/>
                </a:moveTo>
                <a:cubicBezTo>
                  <a:pt x="22" y="19"/>
                  <a:pt x="22" y="19"/>
                  <a:pt x="22" y="19"/>
                </a:cubicBezTo>
                <a:cubicBezTo>
                  <a:pt x="22" y="20"/>
                  <a:pt x="22" y="21"/>
                  <a:pt x="21" y="21"/>
                </a:cubicBezTo>
                <a:cubicBezTo>
                  <a:pt x="20" y="24"/>
                  <a:pt x="19" y="27"/>
                  <a:pt x="19" y="30"/>
                </a:cubicBezTo>
                <a:cubicBezTo>
                  <a:pt x="19" y="33"/>
                  <a:pt x="19" y="33"/>
                  <a:pt x="19" y="33"/>
                </a:cubicBezTo>
                <a:cubicBezTo>
                  <a:pt x="21" y="33"/>
                  <a:pt x="22" y="34"/>
                  <a:pt x="22" y="36"/>
                </a:cubicBezTo>
                <a:cubicBezTo>
                  <a:pt x="22" y="37"/>
                  <a:pt x="21" y="39"/>
                  <a:pt x="19" y="39"/>
                </a:cubicBezTo>
                <a:cubicBezTo>
                  <a:pt x="19" y="50"/>
                  <a:pt x="19" y="50"/>
                  <a:pt x="19" y="50"/>
                </a:cubicBezTo>
                <a:cubicBezTo>
                  <a:pt x="21" y="50"/>
                  <a:pt x="22" y="51"/>
                  <a:pt x="22" y="52"/>
                </a:cubicBezTo>
                <a:cubicBezTo>
                  <a:pt x="22" y="54"/>
                  <a:pt x="21" y="55"/>
                  <a:pt x="19" y="55"/>
                </a:cubicBezTo>
                <a:cubicBezTo>
                  <a:pt x="19" y="66"/>
                  <a:pt x="19" y="66"/>
                  <a:pt x="19" y="66"/>
                </a:cubicBezTo>
                <a:cubicBezTo>
                  <a:pt x="21" y="66"/>
                  <a:pt x="22" y="67"/>
                  <a:pt x="22" y="69"/>
                </a:cubicBezTo>
                <a:cubicBezTo>
                  <a:pt x="22" y="70"/>
                  <a:pt x="21" y="72"/>
                  <a:pt x="19" y="72"/>
                </a:cubicBezTo>
                <a:cubicBezTo>
                  <a:pt x="19" y="83"/>
                  <a:pt x="19" y="83"/>
                  <a:pt x="19" y="83"/>
                </a:cubicBezTo>
                <a:cubicBezTo>
                  <a:pt x="21" y="83"/>
                  <a:pt x="22" y="84"/>
                  <a:pt x="22" y="86"/>
                </a:cubicBezTo>
                <a:cubicBezTo>
                  <a:pt x="22" y="87"/>
                  <a:pt x="21" y="88"/>
                  <a:pt x="19" y="88"/>
                </a:cubicBezTo>
                <a:cubicBezTo>
                  <a:pt x="19" y="97"/>
                  <a:pt x="19" y="97"/>
                  <a:pt x="19" y="97"/>
                </a:cubicBezTo>
                <a:cubicBezTo>
                  <a:pt x="19" y="98"/>
                  <a:pt x="19" y="98"/>
                  <a:pt x="19" y="99"/>
                </a:cubicBezTo>
                <a:cubicBezTo>
                  <a:pt x="21" y="99"/>
                  <a:pt x="22" y="101"/>
                  <a:pt x="22" y="102"/>
                </a:cubicBezTo>
                <a:cubicBezTo>
                  <a:pt x="22" y="103"/>
                  <a:pt x="21" y="104"/>
                  <a:pt x="21" y="104"/>
                </a:cubicBezTo>
                <a:cubicBezTo>
                  <a:pt x="23" y="111"/>
                  <a:pt x="27" y="116"/>
                  <a:pt x="33" y="119"/>
                </a:cubicBezTo>
                <a:cubicBezTo>
                  <a:pt x="33" y="119"/>
                  <a:pt x="33" y="119"/>
                  <a:pt x="33" y="119"/>
                </a:cubicBezTo>
                <a:cubicBezTo>
                  <a:pt x="33" y="117"/>
                  <a:pt x="34" y="116"/>
                  <a:pt x="36" y="116"/>
                </a:cubicBezTo>
                <a:cubicBezTo>
                  <a:pt x="37" y="116"/>
                  <a:pt x="39" y="117"/>
                  <a:pt x="39" y="119"/>
                </a:cubicBezTo>
                <a:cubicBezTo>
                  <a:pt x="39" y="119"/>
                  <a:pt x="38" y="120"/>
                  <a:pt x="38" y="121"/>
                </a:cubicBezTo>
                <a:cubicBezTo>
                  <a:pt x="40" y="121"/>
                  <a:pt x="42" y="121"/>
                  <a:pt x="44" y="121"/>
                </a:cubicBezTo>
                <a:cubicBezTo>
                  <a:pt x="46" y="121"/>
                  <a:pt x="48" y="121"/>
                  <a:pt x="50" y="121"/>
                </a:cubicBezTo>
                <a:cubicBezTo>
                  <a:pt x="50" y="120"/>
                  <a:pt x="50" y="119"/>
                  <a:pt x="50" y="119"/>
                </a:cubicBezTo>
                <a:cubicBezTo>
                  <a:pt x="50" y="117"/>
                  <a:pt x="51" y="116"/>
                  <a:pt x="52" y="116"/>
                </a:cubicBezTo>
                <a:cubicBezTo>
                  <a:pt x="54" y="116"/>
                  <a:pt x="55" y="117"/>
                  <a:pt x="55" y="119"/>
                </a:cubicBezTo>
                <a:cubicBezTo>
                  <a:pt x="55" y="119"/>
                  <a:pt x="55" y="119"/>
                  <a:pt x="55" y="119"/>
                </a:cubicBezTo>
                <a:cubicBezTo>
                  <a:pt x="61" y="116"/>
                  <a:pt x="66" y="111"/>
                  <a:pt x="68" y="104"/>
                </a:cubicBezTo>
                <a:cubicBezTo>
                  <a:pt x="67" y="104"/>
                  <a:pt x="66" y="103"/>
                  <a:pt x="66" y="102"/>
                </a:cubicBezTo>
                <a:cubicBezTo>
                  <a:pt x="66" y="101"/>
                  <a:pt x="67" y="99"/>
                  <a:pt x="69" y="99"/>
                </a:cubicBezTo>
                <a:cubicBezTo>
                  <a:pt x="69" y="98"/>
                  <a:pt x="69" y="98"/>
                  <a:pt x="69" y="97"/>
                </a:cubicBezTo>
                <a:cubicBezTo>
                  <a:pt x="69" y="88"/>
                  <a:pt x="69" y="88"/>
                  <a:pt x="69" y="88"/>
                </a:cubicBezTo>
                <a:cubicBezTo>
                  <a:pt x="67" y="88"/>
                  <a:pt x="66" y="87"/>
                  <a:pt x="66" y="86"/>
                </a:cubicBezTo>
                <a:cubicBezTo>
                  <a:pt x="66" y="84"/>
                  <a:pt x="67" y="83"/>
                  <a:pt x="69" y="83"/>
                </a:cubicBezTo>
                <a:cubicBezTo>
                  <a:pt x="69" y="72"/>
                  <a:pt x="69" y="72"/>
                  <a:pt x="69" y="72"/>
                </a:cubicBezTo>
                <a:cubicBezTo>
                  <a:pt x="67" y="72"/>
                  <a:pt x="66" y="70"/>
                  <a:pt x="66" y="69"/>
                </a:cubicBezTo>
                <a:cubicBezTo>
                  <a:pt x="66" y="67"/>
                  <a:pt x="67" y="66"/>
                  <a:pt x="69" y="66"/>
                </a:cubicBezTo>
                <a:cubicBezTo>
                  <a:pt x="69" y="55"/>
                  <a:pt x="69" y="55"/>
                  <a:pt x="69" y="55"/>
                </a:cubicBezTo>
                <a:cubicBezTo>
                  <a:pt x="67" y="55"/>
                  <a:pt x="66" y="54"/>
                  <a:pt x="66" y="52"/>
                </a:cubicBezTo>
                <a:cubicBezTo>
                  <a:pt x="66" y="51"/>
                  <a:pt x="67" y="50"/>
                  <a:pt x="69" y="50"/>
                </a:cubicBezTo>
                <a:cubicBezTo>
                  <a:pt x="69" y="39"/>
                  <a:pt x="69" y="39"/>
                  <a:pt x="69" y="39"/>
                </a:cubicBezTo>
                <a:cubicBezTo>
                  <a:pt x="67" y="39"/>
                  <a:pt x="66" y="37"/>
                  <a:pt x="66" y="36"/>
                </a:cubicBezTo>
                <a:cubicBezTo>
                  <a:pt x="66" y="34"/>
                  <a:pt x="67" y="33"/>
                  <a:pt x="69" y="33"/>
                </a:cubicBezTo>
                <a:cubicBezTo>
                  <a:pt x="69" y="30"/>
                  <a:pt x="69" y="30"/>
                  <a:pt x="69" y="30"/>
                </a:cubicBezTo>
                <a:cubicBezTo>
                  <a:pt x="69" y="27"/>
                  <a:pt x="68" y="24"/>
                  <a:pt x="67" y="21"/>
                </a:cubicBezTo>
                <a:cubicBezTo>
                  <a:pt x="67" y="21"/>
                  <a:pt x="66" y="20"/>
                  <a:pt x="66" y="19"/>
                </a:cubicBezTo>
                <a:cubicBezTo>
                  <a:pt x="66" y="19"/>
                  <a:pt x="66" y="19"/>
                  <a:pt x="66" y="19"/>
                </a:cubicBezTo>
                <a:cubicBezTo>
                  <a:pt x="65" y="17"/>
                  <a:pt x="64" y="15"/>
                  <a:pt x="62" y="13"/>
                </a:cubicBezTo>
                <a:cubicBezTo>
                  <a:pt x="62" y="14"/>
                  <a:pt x="61" y="14"/>
                  <a:pt x="61" y="14"/>
                </a:cubicBezTo>
                <a:cubicBezTo>
                  <a:pt x="59" y="14"/>
                  <a:pt x="58" y="13"/>
                  <a:pt x="58" y="11"/>
                </a:cubicBezTo>
                <a:cubicBezTo>
                  <a:pt x="58" y="11"/>
                  <a:pt x="58" y="10"/>
                  <a:pt x="58" y="10"/>
                </a:cubicBezTo>
                <a:cubicBezTo>
                  <a:pt x="54" y="7"/>
                  <a:pt x="49" y="6"/>
                  <a:pt x="44" y="6"/>
                </a:cubicBezTo>
                <a:cubicBezTo>
                  <a:pt x="39" y="6"/>
                  <a:pt x="34" y="7"/>
                  <a:pt x="30" y="10"/>
                </a:cubicBezTo>
                <a:cubicBezTo>
                  <a:pt x="30" y="10"/>
                  <a:pt x="30" y="11"/>
                  <a:pt x="30" y="11"/>
                </a:cubicBezTo>
                <a:cubicBezTo>
                  <a:pt x="30" y="13"/>
                  <a:pt x="29" y="14"/>
                  <a:pt x="28" y="14"/>
                </a:cubicBezTo>
                <a:cubicBezTo>
                  <a:pt x="27" y="14"/>
                  <a:pt x="27" y="14"/>
                  <a:pt x="26" y="13"/>
                </a:cubicBezTo>
                <a:cubicBezTo>
                  <a:pt x="24" y="15"/>
                  <a:pt x="23" y="17"/>
                  <a:pt x="22" y="19"/>
                </a:cubicBezTo>
                <a:close/>
                <a:moveTo>
                  <a:pt x="41" y="11"/>
                </a:moveTo>
                <a:cubicBezTo>
                  <a:pt x="41" y="13"/>
                  <a:pt x="43" y="14"/>
                  <a:pt x="44" y="14"/>
                </a:cubicBezTo>
                <a:cubicBezTo>
                  <a:pt x="46" y="14"/>
                  <a:pt x="47" y="13"/>
                  <a:pt x="47" y="11"/>
                </a:cubicBezTo>
                <a:cubicBezTo>
                  <a:pt x="47" y="10"/>
                  <a:pt x="46" y="8"/>
                  <a:pt x="44" y="8"/>
                </a:cubicBezTo>
                <a:cubicBezTo>
                  <a:pt x="43" y="8"/>
                  <a:pt x="41" y="10"/>
                  <a:pt x="41" y="11"/>
                </a:cubicBezTo>
                <a:close/>
                <a:moveTo>
                  <a:pt x="33" y="19"/>
                </a:moveTo>
                <a:cubicBezTo>
                  <a:pt x="33" y="21"/>
                  <a:pt x="34" y="22"/>
                  <a:pt x="36" y="22"/>
                </a:cubicBezTo>
                <a:cubicBezTo>
                  <a:pt x="37" y="22"/>
                  <a:pt x="39" y="21"/>
                  <a:pt x="39" y="19"/>
                </a:cubicBezTo>
                <a:cubicBezTo>
                  <a:pt x="39" y="18"/>
                  <a:pt x="37" y="17"/>
                  <a:pt x="36" y="17"/>
                </a:cubicBezTo>
                <a:cubicBezTo>
                  <a:pt x="34" y="17"/>
                  <a:pt x="33" y="18"/>
                  <a:pt x="33" y="19"/>
                </a:cubicBezTo>
                <a:close/>
                <a:moveTo>
                  <a:pt x="33" y="36"/>
                </a:moveTo>
                <a:cubicBezTo>
                  <a:pt x="33" y="37"/>
                  <a:pt x="34" y="39"/>
                  <a:pt x="36" y="39"/>
                </a:cubicBezTo>
                <a:cubicBezTo>
                  <a:pt x="37" y="39"/>
                  <a:pt x="39" y="37"/>
                  <a:pt x="39" y="36"/>
                </a:cubicBezTo>
                <a:cubicBezTo>
                  <a:pt x="39" y="34"/>
                  <a:pt x="37" y="33"/>
                  <a:pt x="36" y="33"/>
                </a:cubicBezTo>
                <a:cubicBezTo>
                  <a:pt x="34" y="33"/>
                  <a:pt x="33" y="34"/>
                  <a:pt x="33" y="36"/>
                </a:cubicBezTo>
                <a:close/>
                <a:moveTo>
                  <a:pt x="25" y="28"/>
                </a:moveTo>
                <a:cubicBezTo>
                  <a:pt x="25" y="29"/>
                  <a:pt x="26" y="30"/>
                  <a:pt x="28" y="30"/>
                </a:cubicBezTo>
                <a:cubicBezTo>
                  <a:pt x="29" y="30"/>
                  <a:pt x="30" y="29"/>
                  <a:pt x="30" y="28"/>
                </a:cubicBezTo>
                <a:cubicBezTo>
                  <a:pt x="30" y="26"/>
                  <a:pt x="29" y="25"/>
                  <a:pt x="28" y="25"/>
                </a:cubicBezTo>
                <a:cubicBezTo>
                  <a:pt x="26" y="25"/>
                  <a:pt x="25" y="26"/>
                  <a:pt x="25" y="28"/>
                </a:cubicBezTo>
                <a:close/>
                <a:moveTo>
                  <a:pt x="41" y="28"/>
                </a:moveTo>
                <a:cubicBezTo>
                  <a:pt x="41" y="29"/>
                  <a:pt x="43" y="30"/>
                  <a:pt x="44" y="30"/>
                </a:cubicBezTo>
                <a:cubicBezTo>
                  <a:pt x="46" y="30"/>
                  <a:pt x="47" y="29"/>
                  <a:pt x="47" y="28"/>
                </a:cubicBezTo>
                <a:cubicBezTo>
                  <a:pt x="47" y="26"/>
                  <a:pt x="46" y="25"/>
                  <a:pt x="44" y="25"/>
                </a:cubicBezTo>
                <a:cubicBezTo>
                  <a:pt x="43" y="25"/>
                  <a:pt x="41" y="26"/>
                  <a:pt x="41" y="28"/>
                </a:cubicBezTo>
                <a:close/>
                <a:moveTo>
                  <a:pt x="25" y="44"/>
                </a:moveTo>
                <a:cubicBezTo>
                  <a:pt x="25" y="46"/>
                  <a:pt x="26" y="47"/>
                  <a:pt x="28" y="47"/>
                </a:cubicBezTo>
                <a:cubicBezTo>
                  <a:pt x="29" y="47"/>
                  <a:pt x="30" y="46"/>
                  <a:pt x="30" y="44"/>
                </a:cubicBezTo>
                <a:cubicBezTo>
                  <a:pt x="30" y="43"/>
                  <a:pt x="29" y="41"/>
                  <a:pt x="28" y="41"/>
                </a:cubicBezTo>
                <a:cubicBezTo>
                  <a:pt x="26" y="41"/>
                  <a:pt x="25" y="43"/>
                  <a:pt x="25" y="44"/>
                </a:cubicBezTo>
                <a:close/>
                <a:moveTo>
                  <a:pt x="41" y="44"/>
                </a:moveTo>
                <a:cubicBezTo>
                  <a:pt x="41" y="46"/>
                  <a:pt x="43" y="47"/>
                  <a:pt x="44" y="47"/>
                </a:cubicBezTo>
                <a:cubicBezTo>
                  <a:pt x="46" y="47"/>
                  <a:pt x="47" y="46"/>
                  <a:pt x="47" y="44"/>
                </a:cubicBezTo>
                <a:cubicBezTo>
                  <a:pt x="47" y="43"/>
                  <a:pt x="46" y="41"/>
                  <a:pt x="44" y="41"/>
                </a:cubicBezTo>
                <a:cubicBezTo>
                  <a:pt x="43" y="41"/>
                  <a:pt x="41" y="43"/>
                  <a:pt x="41" y="44"/>
                </a:cubicBezTo>
                <a:close/>
                <a:moveTo>
                  <a:pt x="50" y="19"/>
                </a:moveTo>
                <a:cubicBezTo>
                  <a:pt x="50" y="21"/>
                  <a:pt x="51" y="22"/>
                  <a:pt x="52" y="22"/>
                </a:cubicBezTo>
                <a:cubicBezTo>
                  <a:pt x="54" y="22"/>
                  <a:pt x="55" y="21"/>
                  <a:pt x="55" y="19"/>
                </a:cubicBezTo>
                <a:cubicBezTo>
                  <a:pt x="55" y="18"/>
                  <a:pt x="54" y="17"/>
                  <a:pt x="52" y="17"/>
                </a:cubicBezTo>
                <a:cubicBezTo>
                  <a:pt x="51" y="17"/>
                  <a:pt x="50" y="18"/>
                  <a:pt x="50" y="19"/>
                </a:cubicBezTo>
                <a:close/>
                <a:moveTo>
                  <a:pt x="50" y="36"/>
                </a:moveTo>
                <a:cubicBezTo>
                  <a:pt x="50" y="37"/>
                  <a:pt x="51" y="39"/>
                  <a:pt x="52" y="39"/>
                </a:cubicBezTo>
                <a:cubicBezTo>
                  <a:pt x="54" y="39"/>
                  <a:pt x="55" y="37"/>
                  <a:pt x="55" y="36"/>
                </a:cubicBezTo>
                <a:cubicBezTo>
                  <a:pt x="55" y="34"/>
                  <a:pt x="54" y="33"/>
                  <a:pt x="52" y="33"/>
                </a:cubicBezTo>
                <a:cubicBezTo>
                  <a:pt x="51" y="33"/>
                  <a:pt x="50" y="34"/>
                  <a:pt x="50" y="36"/>
                </a:cubicBezTo>
                <a:close/>
                <a:moveTo>
                  <a:pt x="58" y="28"/>
                </a:moveTo>
                <a:cubicBezTo>
                  <a:pt x="58" y="29"/>
                  <a:pt x="59" y="30"/>
                  <a:pt x="61" y="30"/>
                </a:cubicBezTo>
                <a:cubicBezTo>
                  <a:pt x="62" y="30"/>
                  <a:pt x="63" y="29"/>
                  <a:pt x="63" y="28"/>
                </a:cubicBezTo>
                <a:cubicBezTo>
                  <a:pt x="63" y="26"/>
                  <a:pt x="62" y="25"/>
                  <a:pt x="61" y="25"/>
                </a:cubicBezTo>
                <a:cubicBezTo>
                  <a:pt x="59" y="25"/>
                  <a:pt x="58" y="26"/>
                  <a:pt x="58" y="28"/>
                </a:cubicBezTo>
                <a:close/>
                <a:moveTo>
                  <a:pt x="58" y="44"/>
                </a:moveTo>
                <a:cubicBezTo>
                  <a:pt x="58" y="46"/>
                  <a:pt x="59" y="47"/>
                  <a:pt x="61" y="47"/>
                </a:cubicBezTo>
                <a:cubicBezTo>
                  <a:pt x="62" y="47"/>
                  <a:pt x="63" y="46"/>
                  <a:pt x="63" y="44"/>
                </a:cubicBezTo>
                <a:cubicBezTo>
                  <a:pt x="63" y="43"/>
                  <a:pt x="62" y="41"/>
                  <a:pt x="61" y="41"/>
                </a:cubicBezTo>
                <a:cubicBezTo>
                  <a:pt x="59" y="41"/>
                  <a:pt x="58" y="43"/>
                  <a:pt x="58" y="44"/>
                </a:cubicBezTo>
                <a:close/>
                <a:moveTo>
                  <a:pt x="33" y="52"/>
                </a:moveTo>
                <a:cubicBezTo>
                  <a:pt x="33" y="54"/>
                  <a:pt x="34" y="55"/>
                  <a:pt x="36" y="55"/>
                </a:cubicBezTo>
                <a:cubicBezTo>
                  <a:pt x="37" y="55"/>
                  <a:pt x="39" y="54"/>
                  <a:pt x="39" y="52"/>
                </a:cubicBezTo>
                <a:cubicBezTo>
                  <a:pt x="39" y="51"/>
                  <a:pt x="37" y="50"/>
                  <a:pt x="36" y="50"/>
                </a:cubicBezTo>
                <a:cubicBezTo>
                  <a:pt x="34" y="50"/>
                  <a:pt x="33" y="51"/>
                  <a:pt x="33" y="52"/>
                </a:cubicBezTo>
                <a:close/>
                <a:moveTo>
                  <a:pt x="33" y="69"/>
                </a:moveTo>
                <a:cubicBezTo>
                  <a:pt x="33" y="70"/>
                  <a:pt x="34" y="72"/>
                  <a:pt x="36" y="72"/>
                </a:cubicBezTo>
                <a:cubicBezTo>
                  <a:pt x="37" y="72"/>
                  <a:pt x="39" y="70"/>
                  <a:pt x="39" y="69"/>
                </a:cubicBezTo>
                <a:cubicBezTo>
                  <a:pt x="39" y="67"/>
                  <a:pt x="37" y="66"/>
                  <a:pt x="36" y="66"/>
                </a:cubicBezTo>
                <a:cubicBezTo>
                  <a:pt x="34" y="66"/>
                  <a:pt x="33" y="67"/>
                  <a:pt x="33" y="69"/>
                </a:cubicBezTo>
                <a:close/>
                <a:moveTo>
                  <a:pt x="25" y="61"/>
                </a:moveTo>
                <a:cubicBezTo>
                  <a:pt x="25" y="62"/>
                  <a:pt x="26" y="63"/>
                  <a:pt x="28" y="63"/>
                </a:cubicBezTo>
                <a:cubicBezTo>
                  <a:pt x="29" y="63"/>
                  <a:pt x="30" y="62"/>
                  <a:pt x="30" y="61"/>
                </a:cubicBezTo>
                <a:cubicBezTo>
                  <a:pt x="30" y="59"/>
                  <a:pt x="29" y="58"/>
                  <a:pt x="28" y="58"/>
                </a:cubicBezTo>
                <a:cubicBezTo>
                  <a:pt x="26" y="58"/>
                  <a:pt x="25" y="59"/>
                  <a:pt x="25" y="61"/>
                </a:cubicBezTo>
                <a:close/>
                <a:moveTo>
                  <a:pt x="41" y="61"/>
                </a:moveTo>
                <a:cubicBezTo>
                  <a:pt x="41" y="62"/>
                  <a:pt x="43" y="63"/>
                  <a:pt x="44" y="63"/>
                </a:cubicBezTo>
                <a:cubicBezTo>
                  <a:pt x="46" y="63"/>
                  <a:pt x="47" y="62"/>
                  <a:pt x="47" y="61"/>
                </a:cubicBezTo>
                <a:cubicBezTo>
                  <a:pt x="47" y="59"/>
                  <a:pt x="46" y="58"/>
                  <a:pt x="44" y="58"/>
                </a:cubicBezTo>
                <a:cubicBezTo>
                  <a:pt x="43" y="58"/>
                  <a:pt x="41" y="59"/>
                  <a:pt x="41" y="61"/>
                </a:cubicBezTo>
                <a:close/>
                <a:moveTo>
                  <a:pt x="25" y="77"/>
                </a:moveTo>
                <a:cubicBezTo>
                  <a:pt x="25" y="79"/>
                  <a:pt x="26" y="80"/>
                  <a:pt x="28" y="80"/>
                </a:cubicBezTo>
                <a:cubicBezTo>
                  <a:pt x="29" y="80"/>
                  <a:pt x="30" y="79"/>
                  <a:pt x="30" y="77"/>
                </a:cubicBezTo>
                <a:cubicBezTo>
                  <a:pt x="30" y="76"/>
                  <a:pt x="29" y="74"/>
                  <a:pt x="28" y="74"/>
                </a:cubicBezTo>
                <a:cubicBezTo>
                  <a:pt x="26" y="74"/>
                  <a:pt x="25" y="76"/>
                  <a:pt x="25" y="77"/>
                </a:cubicBezTo>
                <a:close/>
                <a:moveTo>
                  <a:pt x="41" y="77"/>
                </a:moveTo>
                <a:cubicBezTo>
                  <a:pt x="41" y="79"/>
                  <a:pt x="43" y="80"/>
                  <a:pt x="44" y="80"/>
                </a:cubicBezTo>
                <a:cubicBezTo>
                  <a:pt x="46" y="80"/>
                  <a:pt x="47" y="79"/>
                  <a:pt x="47" y="77"/>
                </a:cubicBezTo>
                <a:cubicBezTo>
                  <a:pt x="47" y="76"/>
                  <a:pt x="46" y="74"/>
                  <a:pt x="44" y="74"/>
                </a:cubicBezTo>
                <a:cubicBezTo>
                  <a:pt x="43" y="74"/>
                  <a:pt x="41" y="76"/>
                  <a:pt x="41" y="77"/>
                </a:cubicBezTo>
                <a:close/>
                <a:moveTo>
                  <a:pt x="50" y="52"/>
                </a:moveTo>
                <a:cubicBezTo>
                  <a:pt x="50" y="54"/>
                  <a:pt x="51" y="55"/>
                  <a:pt x="52" y="55"/>
                </a:cubicBezTo>
                <a:cubicBezTo>
                  <a:pt x="54" y="55"/>
                  <a:pt x="55" y="54"/>
                  <a:pt x="55" y="52"/>
                </a:cubicBezTo>
                <a:cubicBezTo>
                  <a:pt x="55" y="51"/>
                  <a:pt x="54" y="50"/>
                  <a:pt x="52" y="50"/>
                </a:cubicBezTo>
                <a:cubicBezTo>
                  <a:pt x="51" y="50"/>
                  <a:pt x="50" y="51"/>
                  <a:pt x="50" y="52"/>
                </a:cubicBezTo>
                <a:close/>
                <a:moveTo>
                  <a:pt x="50" y="69"/>
                </a:moveTo>
                <a:cubicBezTo>
                  <a:pt x="50" y="70"/>
                  <a:pt x="51" y="72"/>
                  <a:pt x="52" y="72"/>
                </a:cubicBezTo>
                <a:cubicBezTo>
                  <a:pt x="54" y="72"/>
                  <a:pt x="55" y="70"/>
                  <a:pt x="55" y="69"/>
                </a:cubicBezTo>
                <a:cubicBezTo>
                  <a:pt x="55" y="67"/>
                  <a:pt x="54" y="66"/>
                  <a:pt x="52" y="66"/>
                </a:cubicBezTo>
                <a:cubicBezTo>
                  <a:pt x="51" y="66"/>
                  <a:pt x="50" y="67"/>
                  <a:pt x="50" y="69"/>
                </a:cubicBezTo>
                <a:close/>
                <a:moveTo>
                  <a:pt x="58" y="61"/>
                </a:moveTo>
                <a:cubicBezTo>
                  <a:pt x="58" y="62"/>
                  <a:pt x="59" y="63"/>
                  <a:pt x="61" y="63"/>
                </a:cubicBezTo>
                <a:cubicBezTo>
                  <a:pt x="62" y="63"/>
                  <a:pt x="63" y="62"/>
                  <a:pt x="63" y="61"/>
                </a:cubicBezTo>
                <a:cubicBezTo>
                  <a:pt x="63" y="59"/>
                  <a:pt x="62" y="58"/>
                  <a:pt x="61" y="58"/>
                </a:cubicBezTo>
                <a:cubicBezTo>
                  <a:pt x="59" y="58"/>
                  <a:pt x="58" y="59"/>
                  <a:pt x="58" y="61"/>
                </a:cubicBezTo>
                <a:close/>
                <a:moveTo>
                  <a:pt x="58" y="77"/>
                </a:moveTo>
                <a:cubicBezTo>
                  <a:pt x="58" y="79"/>
                  <a:pt x="59" y="80"/>
                  <a:pt x="61" y="80"/>
                </a:cubicBezTo>
                <a:cubicBezTo>
                  <a:pt x="62" y="80"/>
                  <a:pt x="63" y="79"/>
                  <a:pt x="63" y="77"/>
                </a:cubicBezTo>
                <a:cubicBezTo>
                  <a:pt x="63" y="76"/>
                  <a:pt x="62" y="74"/>
                  <a:pt x="61" y="74"/>
                </a:cubicBezTo>
                <a:cubicBezTo>
                  <a:pt x="59" y="74"/>
                  <a:pt x="58" y="76"/>
                  <a:pt x="58" y="77"/>
                </a:cubicBezTo>
                <a:close/>
                <a:moveTo>
                  <a:pt x="33" y="86"/>
                </a:moveTo>
                <a:cubicBezTo>
                  <a:pt x="33" y="87"/>
                  <a:pt x="34" y="88"/>
                  <a:pt x="36" y="88"/>
                </a:cubicBezTo>
                <a:cubicBezTo>
                  <a:pt x="37" y="88"/>
                  <a:pt x="39" y="87"/>
                  <a:pt x="39" y="86"/>
                </a:cubicBezTo>
                <a:cubicBezTo>
                  <a:pt x="39" y="84"/>
                  <a:pt x="37" y="83"/>
                  <a:pt x="36" y="83"/>
                </a:cubicBezTo>
                <a:cubicBezTo>
                  <a:pt x="34" y="83"/>
                  <a:pt x="33" y="84"/>
                  <a:pt x="33" y="86"/>
                </a:cubicBezTo>
                <a:close/>
                <a:moveTo>
                  <a:pt x="33" y="102"/>
                </a:moveTo>
                <a:cubicBezTo>
                  <a:pt x="33" y="104"/>
                  <a:pt x="34" y="105"/>
                  <a:pt x="36" y="105"/>
                </a:cubicBezTo>
                <a:cubicBezTo>
                  <a:pt x="37" y="105"/>
                  <a:pt x="39" y="104"/>
                  <a:pt x="39" y="102"/>
                </a:cubicBezTo>
                <a:cubicBezTo>
                  <a:pt x="39" y="101"/>
                  <a:pt x="37" y="99"/>
                  <a:pt x="36" y="99"/>
                </a:cubicBezTo>
                <a:cubicBezTo>
                  <a:pt x="34" y="99"/>
                  <a:pt x="33" y="101"/>
                  <a:pt x="33" y="102"/>
                </a:cubicBezTo>
                <a:close/>
                <a:moveTo>
                  <a:pt x="25" y="94"/>
                </a:moveTo>
                <a:cubicBezTo>
                  <a:pt x="25" y="95"/>
                  <a:pt x="26" y="97"/>
                  <a:pt x="28" y="97"/>
                </a:cubicBezTo>
                <a:cubicBezTo>
                  <a:pt x="29" y="97"/>
                  <a:pt x="30" y="95"/>
                  <a:pt x="30" y="94"/>
                </a:cubicBezTo>
                <a:cubicBezTo>
                  <a:pt x="30" y="92"/>
                  <a:pt x="29" y="91"/>
                  <a:pt x="28" y="91"/>
                </a:cubicBezTo>
                <a:cubicBezTo>
                  <a:pt x="26" y="91"/>
                  <a:pt x="25" y="92"/>
                  <a:pt x="25" y="94"/>
                </a:cubicBezTo>
                <a:close/>
                <a:moveTo>
                  <a:pt x="41" y="94"/>
                </a:moveTo>
                <a:cubicBezTo>
                  <a:pt x="41" y="95"/>
                  <a:pt x="43" y="97"/>
                  <a:pt x="44" y="97"/>
                </a:cubicBezTo>
                <a:cubicBezTo>
                  <a:pt x="46" y="97"/>
                  <a:pt x="47" y="95"/>
                  <a:pt x="47" y="94"/>
                </a:cubicBezTo>
                <a:cubicBezTo>
                  <a:pt x="47" y="92"/>
                  <a:pt x="46" y="91"/>
                  <a:pt x="44" y="91"/>
                </a:cubicBezTo>
                <a:cubicBezTo>
                  <a:pt x="43" y="91"/>
                  <a:pt x="41" y="92"/>
                  <a:pt x="41" y="94"/>
                </a:cubicBezTo>
                <a:close/>
                <a:moveTo>
                  <a:pt x="25" y="110"/>
                </a:moveTo>
                <a:cubicBezTo>
                  <a:pt x="25" y="112"/>
                  <a:pt x="26" y="113"/>
                  <a:pt x="28" y="113"/>
                </a:cubicBezTo>
                <a:cubicBezTo>
                  <a:pt x="29" y="113"/>
                  <a:pt x="30" y="112"/>
                  <a:pt x="30" y="110"/>
                </a:cubicBezTo>
                <a:cubicBezTo>
                  <a:pt x="30" y="109"/>
                  <a:pt x="29" y="108"/>
                  <a:pt x="28" y="108"/>
                </a:cubicBezTo>
                <a:cubicBezTo>
                  <a:pt x="26" y="108"/>
                  <a:pt x="25" y="109"/>
                  <a:pt x="25" y="110"/>
                </a:cubicBezTo>
                <a:close/>
                <a:moveTo>
                  <a:pt x="41" y="110"/>
                </a:moveTo>
                <a:cubicBezTo>
                  <a:pt x="41" y="112"/>
                  <a:pt x="43" y="113"/>
                  <a:pt x="44" y="113"/>
                </a:cubicBezTo>
                <a:cubicBezTo>
                  <a:pt x="46" y="113"/>
                  <a:pt x="47" y="112"/>
                  <a:pt x="47" y="110"/>
                </a:cubicBezTo>
                <a:cubicBezTo>
                  <a:pt x="47" y="109"/>
                  <a:pt x="46" y="108"/>
                  <a:pt x="44" y="108"/>
                </a:cubicBezTo>
                <a:cubicBezTo>
                  <a:pt x="43" y="108"/>
                  <a:pt x="41" y="109"/>
                  <a:pt x="41" y="110"/>
                </a:cubicBezTo>
                <a:close/>
                <a:moveTo>
                  <a:pt x="50" y="86"/>
                </a:moveTo>
                <a:cubicBezTo>
                  <a:pt x="50" y="87"/>
                  <a:pt x="51" y="88"/>
                  <a:pt x="52" y="88"/>
                </a:cubicBezTo>
                <a:cubicBezTo>
                  <a:pt x="54" y="88"/>
                  <a:pt x="55" y="87"/>
                  <a:pt x="55" y="86"/>
                </a:cubicBezTo>
                <a:cubicBezTo>
                  <a:pt x="55" y="84"/>
                  <a:pt x="54" y="83"/>
                  <a:pt x="52" y="83"/>
                </a:cubicBezTo>
                <a:cubicBezTo>
                  <a:pt x="51" y="83"/>
                  <a:pt x="50" y="84"/>
                  <a:pt x="50" y="86"/>
                </a:cubicBezTo>
                <a:close/>
                <a:moveTo>
                  <a:pt x="50" y="102"/>
                </a:moveTo>
                <a:cubicBezTo>
                  <a:pt x="50" y="104"/>
                  <a:pt x="51" y="105"/>
                  <a:pt x="52" y="105"/>
                </a:cubicBezTo>
                <a:cubicBezTo>
                  <a:pt x="54" y="105"/>
                  <a:pt x="55" y="104"/>
                  <a:pt x="55" y="102"/>
                </a:cubicBezTo>
                <a:cubicBezTo>
                  <a:pt x="55" y="101"/>
                  <a:pt x="54" y="99"/>
                  <a:pt x="52" y="99"/>
                </a:cubicBezTo>
                <a:cubicBezTo>
                  <a:pt x="51" y="99"/>
                  <a:pt x="50" y="101"/>
                  <a:pt x="50" y="102"/>
                </a:cubicBezTo>
                <a:close/>
                <a:moveTo>
                  <a:pt x="58" y="94"/>
                </a:moveTo>
                <a:cubicBezTo>
                  <a:pt x="58" y="95"/>
                  <a:pt x="59" y="97"/>
                  <a:pt x="61" y="97"/>
                </a:cubicBezTo>
                <a:cubicBezTo>
                  <a:pt x="62" y="97"/>
                  <a:pt x="63" y="95"/>
                  <a:pt x="63" y="94"/>
                </a:cubicBezTo>
                <a:cubicBezTo>
                  <a:pt x="63" y="92"/>
                  <a:pt x="62" y="91"/>
                  <a:pt x="61" y="91"/>
                </a:cubicBezTo>
                <a:cubicBezTo>
                  <a:pt x="59" y="91"/>
                  <a:pt x="58" y="92"/>
                  <a:pt x="58" y="94"/>
                </a:cubicBezTo>
                <a:close/>
                <a:moveTo>
                  <a:pt x="58" y="110"/>
                </a:moveTo>
                <a:cubicBezTo>
                  <a:pt x="58" y="112"/>
                  <a:pt x="59" y="113"/>
                  <a:pt x="61" y="113"/>
                </a:cubicBezTo>
                <a:cubicBezTo>
                  <a:pt x="62" y="113"/>
                  <a:pt x="63" y="112"/>
                  <a:pt x="63" y="110"/>
                </a:cubicBezTo>
                <a:cubicBezTo>
                  <a:pt x="63" y="109"/>
                  <a:pt x="62" y="108"/>
                  <a:pt x="61" y="108"/>
                </a:cubicBezTo>
                <a:cubicBezTo>
                  <a:pt x="59" y="108"/>
                  <a:pt x="58" y="109"/>
                  <a:pt x="58" y="11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1" name="Titre 1">
            <a:extLst>
              <a:ext uri="{FF2B5EF4-FFF2-40B4-BE49-F238E27FC236}">
                <a16:creationId xmlns:a16="http://schemas.microsoft.com/office/drawing/2014/main" id="{A9E8FF23-E22B-B8F7-A791-5BD8F1D40828}"/>
              </a:ext>
            </a:extLst>
          </p:cNvPr>
          <p:cNvSpPr>
            <a:spLocks noGrp="1"/>
          </p:cNvSpPr>
          <p:nvPr>
            <p:ph type="title"/>
          </p:nvPr>
        </p:nvSpPr>
        <p:spPr>
          <a:xfrm>
            <a:off x="333175" y="200670"/>
            <a:ext cx="7886700" cy="341632"/>
          </a:xfrm>
          <a:prstGeom prst="rect">
            <a:avLst/>
          </a:prstGeom>
          <a:noFill/>
        </p:spPr>
        <p:txBody>
          <a:bodyPr wrap="square" rtlCol="0">
            <a:spAutoFit/>
          </a:bodyPr>
          <a:lstStyle>
            <a:lvl1pPr algn="l" defTabSz="685800" rtl="0" eaLnBrk="1" latinLnBrk="0" hangingPunct="1">
              <a:lnSpc>
                <a:spcPct val="90000"/>
              </a:lnSpc>
              <a:spcBef>
                <a:spcPct val="0"/>
              </a:spcBef>
              <a:buNone/>
              <a:defRPr lang="fr-FR" sz="1800" kern="1200" dirty="0" smtClean="0">
                <a:solidFill>
                  <a:schemeClr val="tx1"/>
                </a:solidFill>
                <a:latin typeface="Montserrat Black" panose="00000A00000000000000" pitchFamily="2" charset="0"/>
                <a:ea typeface="+mn-ea"/>
                <a:cs typeface="+mn-cs"/>
              </a:defRPr>
            </a:lvl1pPr>
          </a:lstStyle>
          <a:p>
            <a:pPr marL="0" lvl="0"/>
            <a:r>
              <a:rPr lang="fr-FR"/>
              <a:t>Modifiez le style du titre</a:t>
            </a:r>
          </a:p>
        </p:txBody>
      </p:sp>
      <p:sp>
        <p:nvSpPr>
          <p:cNvPr id="12" name="Espace réservé du texte 2">
            <a:extLst>
              <a:ext uri="{FF2B5EF4-FFF2-40B4-BE49-F238E27FC236}">
                <a16:creationId xmlns:a16="http://schemas.microsoft.com/office/drawing/2014/main" id="{A468F1F2-6106-C5B9-2726-18DD9E436250}"/>
              </a:ext>
            </a:extLst>
          </p:cNvPr>
          <p:cNvSpPr>
            <a:spLocks noGrp="1"/>
          </p:cNvSpPr>
          <p:nvPr>
            <p:ph type="body" idx="1"/>
          </p:nvPr>
        </p:nvSpPr>
        <p:spPr>
          <a:xfrm>
            <a:off x="628650" y="1521354"/>
            <a:ext cx="7886700" cy="3626115"/>
          </a:xfrm>
          <a:prstGeom prst="rect">
            <a:avLst/>
          </a:prstGeom>
          <a:noFill/>
        </p:spPr>
        <p:txBody>
          <a:bodyPr vert="horz" wrap="square" lIns="91440" tIns="45720" rIns="91440" bIns="45720" rtlCol="0">
            <a:normAutofit/>
          </a:bodyPr>
          <a:lstStyle>
            <a:lvl1pPr marL="0" indent="0" algn="l" defTabSz="685800" rtl="0" eaLnBrk="1" latinLnBrk="0" hangingPunct="1">
              <a:lnSpc>
                <a:spcPct val="90000"/>
              </a:lnSpc>
              <a:spcBef>
                <a:spcPts val="750"/>
              </a:spcBef>
              <a:buFont typeface="Arial" panose="020B0604020202020204" pitchFamily="34" charset="0"/>
              <a:buNone/>
              <a:defRPr sz="1050" kern="1200">
                <a:solidFill>
                  <a:schemeClr val="tx1"/>
                </a:solidFill>
                <a:latin typeface="Montserrat Light" panose="00000400000000000000" pitchFamily="2" charset="0"/>
                <a:ea typeface="+mn-ea"/>
                <a:cs typeface="+mn-cs"/>
              </a:defRPr>
            </a:lvl1pPr>
            <a:lvl2pPr marL="471488" indent="-128588" algn="l" defTabSz="685800" rtl="0" eaLnBrk="1" latinLnBrk="0" hangingPunct="1">
              <a:lnSpc>
                <a:spcPct val="90000"/>
              </a:lnSpc>
              <a:spcBef>
                <a:spcPts val="375"/>
              </a:spcBef>
              <a:buFont typeface="Arial" panose="020B0604020202020204" pitchFamily="34" charset="0"/>
              <a:buChar char="•"/>
              <a:defRPr sz="900" kern="1200">
                <a:solidFill>
                  <a:schemeClr val="tx1"/>
                </a:solidFill>
                <a:latin typeface="Montserrat Light" panose="00000400000000000000" pitchFamily="2"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825" kern="1200">
                <a:solidFill>
                  <a:schemeClr val="tx1"/>
                </a:solidFill>
                <a:latin typeface="Montserrat Light" panose="00000400000000000000" pitchFamily="2"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050" kern="1200">
                <a:solidFill>
                  <a:schemeClr val="tx1"/>
                </a:solidFill>
                <a:latin typeface="Montserrat Light" panose="00000400000000000000" pitchFamily="2"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050" kern="1200">
                <a:solidFill>
                  <a:schemeClr val="tx1"/>
                </a:solidFill>
                <a:latin typeface="Montserrat Light" panose="00000400000000000000" pitchFamily="2"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lvl="0"/>
            <a:r>
              <a:rPr lang="fr-FR"/>
              <a:t>Cliquez pour modifier les styles du texte du masque</a:t>
            </a:r>
          </a:p>
          <a:p>
            <a:pPr lvl="1"/>
            <a:r>
              <a:rPr lang="fr-FR"/>
              <a:t>Deuxième niveau</a:t>
            </a:r>
          </a:p>
          <a:p>
            <a:pPr lvl="2"/>
            <a:r>
              <a:rPr lang="fr-FR"/>
              <a:t>Troisième niveau</a:t>
            </a:r>
          </a:p>
        </p:txBody>
      </p:sp>
      <p:sp>
        <p:nvSpPr>
          <p:cNvPr id="2" name="Espace réservé du texte 21">
            <a:extLst>
              <a:ext uri="{FF2B5EF4-FFF2-40B4-BE49-F238E27FC236}">
                <a16:creationId xmlns:a16="http://schemas.microsoft.com/office/drawing/2014/main" id="{5B1A8E1E-195F-001C-6BEC-09C90BAB8449}"/>
              </a:ext>
            </a:extLst>
          </p:cNvPr>
          <p:cNvSpPr>
            <a:spLocks noGrp="1"/>
          </p:cNvSpPr>
          <p:nvPr>
            <p:ph type="body" sz="quarter" idx="11"/>
          </p:nvPr>
        </p:nvSpPr>
        <p:spPr>
          <a:xfrm>
            <a:off x="628650" y="1521354"/>
            <a:ext cx="7886700" cy="3626115"/>
          </a:xfrm>
          <a:prstGeom prst="rect">
            <a:avLst/>
          </a:prstGeom>
          <a:noFill/>
        </p:spPr>
        <p:txBody>
          <a:bodyPr vert="horz" wrap="square" lIns="91440" tIns="45720" rIns="91440" bIns="45720" rtlCol="0">
            <a:normAutofit/>
          </a:bodyPr>
          <a:lstStyle>
            <a:lvl1pPr marL="0" indent="0" algn="l" defTabSz="685800" rtl="0" eaLnBrk="1" latinLnBrk="0" hangingPunct="1">
              <a:lnSpc>
                <a:spcPct val="90000"/>
              </a:lnSpc>
              <a:spcBef>
                <a:spcPts val="750"/>
              </a:spcBef>
              <a:buFont typeface="Arial" panose="020B0604020202020204" pitchFamily="34" charset="0"/>
              <a:buNone/>
              <a:defRPr sz="1050" kern="1200">
                <a:solidFill>
                  <a:schemeClr val="tx1"/>
                </a:solidFill>
                <a:latin typeface="Montserrat Light" panose="00000400000000000000" pitchFamily="2" charset="0"/>
                <a:ea typeface="+mn-ea"/>
                <a:cs typeface="+mn-cs"/>
              </a:defRPr>
            </a:lvl1pPr>
            <a:lvl2pPr marL="471488" indent="-128588" algn="l" defTabSz="685800" rtl="0" eaLnBrk="1" latinLnBrk="0" hangingPunct="1">
              <a:lnSpc>
                <a:spcPct val="90000"/>
              </a:lnSpc>
              <a:spcBef>
                <a:spcPts val="375"/>
              </a:spcBef>
              <a:buFont typeface="Arial" panose="020B0604020202020204" pitchFamily="34" charset="0"/>
              <a:buChar char="•"/>
              <a:defRPr sz="900" kern="1200">
                <a:solidFill>
                  <a:schemeClr val="tx1"/>
                </a:solidFill>
                <a:latin typeface="Montserrat Light" panose="00000400000000000000" pitchFamily="2"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825" kern="1200">
                <a:solidFill>
                  <a:schemeClr val="tx1"/>
                </a:solidFill>
                <a:latin typeface="Montserrat Light" panose="00000400000000000000" pitchFamily="2"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050" kern="1200">
                <a:solidFill>
                  <a:schemeClr val="tx1"/>
                </a:solidFill>
                <a:latin typeface="Montserrat Light" panose="00000400000000000000" pitchFamily="2"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050" kern="1200">
                <a:solidFill>
                  <a:schemeClr val="tx1"/>
                </a:solidFill>
                <a:latin typeface="Montserrat Light" panose="00000400000000000000" pitchFamily="2"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lvl="0"/>
            <a:r>
              <a:rPr lang="fr-FR"/>
              <a:t>Cliquez pour modifier les styles du texte du masque</a:t>
            </a:r>
          </a:p>
          <a:p>
            <a:pPr lvl="1"/>
            <a:r>
              <a:rPr lang="fr-FR"/>
              <a:t>Deuxième niveau</a:t>
            </a:r>
          </a:p>
          <a:p>
            <a:pPr lvl="2"/>
            <a:r>
              <a:rPr lang="fr-FR"/>
              <a:t>Troisième niveau</a:t>
            </a:r>
          </a:p>
        </p:txBody>
      </p:sp>
    </p:spTree>
    <p:extLst>
      <p:ext uri="{BB962C8B-B14F-4D97-AF65-F5344CB8AC3E}">
        <p14:creationId xmlns:p14="http://schemas.microsoft.com/office/powerpoint/2010/main" val="1142046192"/>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p:cSld name="3_Disposition personnalisé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005B405C-B69E-A1D2-B7F1-2182ED7B9573}"/>
              </a:ext>
            </a:extLst>
          </p:cNvPr>
          <p:cNvSpPr/>
          <p:nvPr/>
        </p:nvSpPr>
        <p:spPr>
          <a:xfrm>
            <a:off x="3614058" y="144264"/>
            <a:ext cx="5353808" cy="5413854"/>
          </a:xfrm>
          <a:prstGeom prst="rect">
            <a:avLst/>
          </a:prstGeom>
          <a:solidFill>
            <a:srgbClr val="FAF1D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14" name="Rectangle 13">
            <a:extLst>
              <a:ext uri="{FF2B5EF4-FFF2-40B4-BE49-F238E27FC236}">
                <a16:creationId xmlns:a16="http://schemas.microsoft.com/office/drawing/2014/main" id="{C6A9F893-64C0-35F8-5D0F-54A01840BA5E}"/>
              </a:ext>
            </a:extLst>
          </p:cNvPr>
          <p:cNvSpPr/>
          <p:nvPr/>
        </p:nvSpPr>
        <p:spPr>
          <a:xfrm>
            <a:off x="127747" y="144264"/>
            <a:ext cx="3486311" cy="5413854"/>
          </a:xfrm>
          <a:prstGeom prst="rect">
            <a:avLst/>
          </a:prstGeom>
          <a:solidFill>
            <a:srgbClr val="ECA9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15" name="Freeform 779">
            <a:extLst>
              <a:ext uri="{FF2B5EF4-FFF2-40B4-BE49-F238E27FC236}">
                <a16:creationId xmlns:a16="http://schemas.microsoft.com/office/drawing/2014/main" id="{8AEFE365-13C9-2A49-F0AF-EFA4B619281D}"/>
              </a:ext>
            </a:extLst>
          </p:cNvPr>
          <p:cNvSpPr>
            <a:spLocks noEditPoints="1"/>
          </p:cNvSpPr>
          <p:nvPr/>
        </p:nvSpPr>
        <p:spPr bwMode="auto">
          <a:xfrm>
            <a:off x="1192873" y="2164286"/>
            <a:ext cx="1232882" cy="1373807"/>
          </a:xfrm>
          <a:custGeom>
            <a:avLst/>
            <a:gdLst>
              <a:gd name="T0" fmla="*/ 76 w 162"/>
              <a:gd name="T1" fmla="*/ 31 h 161"/>
              <a:gd name="T2" fmla="*/ 77 w 162"/>
              <a:gd name="T3" fmla="*/ 132 h 161"/>
              <a:gd name="T4" fmla="*/ 29 w 162"/>
              <a:gd name="T5" fmla="*/ 84 h 161"/>
              <a:gd name="T6" fmla="*/ 66 w 162"/>
              <a:gd name="T7" fmla="*/ 33 h 161"/>
              <a:gd name="T8" fmla="*/ 66 w 162"/>
              <a:gd name="T9" fmla="*/ 33 h 161"/>
              <a:gd name="T10" fmla="*/ 29 w 162"/>
              <a:gd name="T11" fmla="*/ 74 h 161"/>
              <a:gd name="T12" fmla="*/ 84 w 162"/>
              <a:gd name="T13" fmla="*/ 28 h 161"/>
              <a:gd name="T14" fmla="*/ 98 w 162"/>
              <a:gd name="T15" fmla="*/ 28 h 161"/>
              <a:gd name="T16" fmla="*/ 41 w 162"/>
              <a:gd name="T17" fmla="*/ 117 h 161"/>
              <a:gd name="T18" fmla="*/ 46 w 162"/>
              <a:gd name="T19" fmla="*/ 38 h 161"/>
              <a:gd name="T20" fmla="*/ 46 w 162"/>
              <a:gd name="T21" fmla="*/ 38 h 161"/>
              <a:gd name="T22" fmla="*/ 104 w 162"/>
              <a:gd name="T23" fmla="*/ 33 h 161"/>
              <a:gd name="T24" fmla="*/ 31 w 162"/>
              <a:gd name="T25" fmla="*/ 95 h 161"/>
              <a:gd name="T26" fmla="*/ 56 w 162"/>
              <a:gd name="T27" fmla="*/ 37 h 161"/>
              <a:gd name="T28" fmla="*/ 59 w 162"/>
              <a:gd name="T29" fmla="*/ 130 h 161"/>
              <a:gd name="T30" fmla="*/ 53 w 162"/>
              <a:gd name="T31" fmla="*/ 120 h 161"/>
              <a:gd name="T32" fmla="*/ 53 w 162"/>
              <a:gd name="T33" fmla="*/ 120 h 161"/>
              <a:gd name="T34" fmla="*/ 67 w 162"/>
              <a:gd name="T35" fmla="*/ 130 h 161"/>
              <a:gd name="T36" fmla="*/ 38 w 162"/>
              <a:gd name="T37" fmla="*/ 46 h 161"/>
              <a:gd name="T38" fmla="*/ 116 w 162"/>
              <a:gd name="T39" fmla="*/ 114 h 161"/>
              <a:gd name="T40" fmla="*/ 116 w 162"/>
              <a:gd name="T41" fmla="*/ 114 h 161"/>
              <a:gd name="T42" fmla="*/ 125 w 162"/>
              <a:gd name="T43" fmla="*/ 47 h 161"/>
              <a:gd name="T44" fmla="*/ 129 w 162"/>
              <a:gd name="T45" fmla="*/ 60 h 161"/>
              <a:gd name="T46" fmla="*/ 33 w 162"/>
              <a:gd name="T47" fmla="*/ 59 h 161"/>
              <a:gd name="T48" fmla="*/ 113 w 162"/>
              <a:gd name="T49" fmla="*/ 43 h 161"/>
              <a:gd name="T50" fmla="*/ 28 w 162"/>
              <a:gd name="T51" fmla="*/ 66 h 161"/>
              <a:gd name="T52" fmla="*/ 28 w 162"/>
              <a:gd name="T53" fmla="*/ 66 h 161"/>
              <a:gd name="T54" fmla="*/ 113 w 162"/>
              <a:gd name="T55" fmla="*/ 121 h 161"/>
              <a:gd name="T56" fmla="*/ 127 w 162"/>
              <a:gd name="T57" fmla="*/ 97 h 161"/>
              <a:gd name="T58" fmla="*/ 129 w 162"/>
              <a:gd name="T59" fmla="*/ 88 h 161"/>
              <a:gd name="T60" fmla="*/ 38 w 162"/>
              <a:gd name="T61" fmla="*/ 109 h 161"/>
              <a:gd name="T62" fmla="*/ 126 w 162"/>
              <a:gd name="T63" fmla="*/ 105 h 161"/>
              <a:gd name="T64" fmla="*/ 126 w 162"/>
              <a:gd name="T65" fmla="*/ 105 h 161"/>
              <a:gd name="T66" fmla="*/ 94 w 162"/>
              <a:gd name="T67" fmla="*/ 130 h 161"/>
              <a:gd name="T68" fmla="*/ 98 w 162"/>
              <a:gd name="T69" fmla="*/ 129 h 161"/>
              <a:gd name="T70" fmla="*/ 104 w 162"/>
              <a:gd name="T71" fmla="*/ 127 h 161"/>
              <a:gd name="T72" fmla="*/ 132 w 162"/>
              <a:gd name="T73" fmla="*/ 70 h 161"/>
              <a:gd name="T74" fmla="*/ 133 w 162"/>
              <a:gd name="T75" fmla="*/ 81 h 161"/>
              <a:gd name="T76" fmla="*/ 24 w 162"/>
              <a:gd name="T77" fmla="*/ 24 h 161"/>
              <a:gd name="T78" fmla="*/ 11 w 162"/>
              <a:gd name="T79" fmla="*/ 105 h 161"/>
              <a:gd name="T80" fmla="*/ 124 w 162"/>
              <a:gd name="T81" fmla="*/ 28 h 161"/>
              <a:gd name="T82" fmla="*/ 143 w 162"/>
              <a:gd name="T83" fmla="*/ 30 h 161"/>
              <a:gd name="T84" fmla="*/ 137 w 162"/>
              <a:gd name="T85" fmla="*/ 23 h 161"/>
              <a:gd name="T86" fmla="*/ 41 w 162"/>
              <a:gd name="T87" fmla="*/ 129 h 161"/>
              <a:gd name="T88" fmla="*/ 22 w 162"/>
              <a:gd name="T89" fmla="*/ 149 h 161"/>
              <a:gd name="T90" fmla="*/ 81 w 162"/>
              <a:gd name="T91" fmla="*/ 160 h 161"/>
              <a:gd name="T92" fmla="*/ 151 w 162"/>
              <a:gd name="T93" fmla="*/ 55 h 161"/>
              <a:gd name="T94" fmla="*/ 58 w 162"/>
              <a:gd name="T95" fmla="*/ 62 h 161"/>
              <a:gd name="T96" fmla="*/ 88 w 162"/>
              <a:gd name="T97" fmla="*/ 103 h 161"/>
              <a:gd name="T98" fmla="*/ 110 w 162"/>
              <a:gd name="T99" fmla="*/ 79 h 161"/>
              <a:gd name="T100" fmla="*/ 74 w 162"/>
              <a:gd name="T101" fmla="*/ 69 h 161"/>
              <a:gd name="T102" fmla="*/ 83 w 162"/>
              <a:gd name="T103" fmla="*/ 101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2" h="161">
                <a:moveTo>
                  <a:pt x="77" y="31"/>
                </a:moveTo>
                <a:cubicBezTo>
                  <a:pt x="78" y="31"/>
                  <a:pt x="79" y="30"/>
                  <a:pt x="79" y="28"/>
                </a:cubicBezTo>
                <a:cubicBezTo>
                  <a:pt x="79" y="26"/>
                  <a:pt x="78" y="25"/>
                  <a:pt x="76" y="25"/>
                </a:cubicBezTo>
                <a:cubicBezTo>
                  <a:pt x="74" y="26"/>
                  <a:pt x="73" y="27"/>
                  <a:pt x="73" y="29"/>
                </a:cubicBezTo>
                <a:cubicBezTo>
                  <a:pt x="74" y="30"/>
                  <a:pt x="75" y="31"/>
                  <a:pt x="76" y="31"/>
                </a:cubicBezTo>
                <a:cubicBezTo>
                  <a:pt x="76" y="31"/>
                  <a:pt x="77" y="31"/>
                  <a:pt x="77" y="31"/>
                </a:cubicBezTo>
                <a:close/>
                <a:moveTo>
                  <a:pt x="80" y="135"/>
                </a:moveTo>
                <a:cubicBezTo>
                  <a:pt x="82" y="135"/>
                  <a:pt x="83" y="133"/>
                  <a:pt x="83" y="132"/>
                </a:cubicBezTo>
                <a:cubicBezTo>
                  <a:pt x="83" y="130"/>
                  <a:pt x="82" y="129"/>
                  <a:pt x="80" y="129"/>
                </a:cubicBezTo>
                <a:cubicBezTo>
                  <a:pt x="79" y="129"/>
                  <a:pt x="77" y="130"/>
                  <a:pt x="77" y="132"/>
                </a:cubicBezTo>
                <a:cubicBezTo>
                  <a:pt x="77" y="133"/>
                  <a:pt x="79" y="135"/>
                  <a:pt x="80" y="135"/>
                </a:cubicBezTo>
                <a:cubicBezTo>
                  <a:pt x="80" y="135"/>
                  <a:pt x="80" y="135"/>
                  <a:pt x="80" y="135"/>
                </a:cubicBezTo>
                <a:cubicBezTo>
                  <a:pt x="80" y="135"/>
                  <a:pt x="80" y="135"/>
                  <a:pt x="80" y="135"/>
                </a:cubicBezTo>
                <a:close/>
                <a:moveTo>
                  <a:pt x="33" y="87"/>
                </a:moveTo>
                <a:cubicBezTo>
                  <a:pt x="32" y="85"/>
                  <a:pt x="31" y="84"/>
                  <a:pt x="29" y="84"/>
                </a:cubicBezTo>
                <a:cubicBezTo>
                  <a:pt x="28" y="84"/>
                  <a:pt x="26" y="86"/>
                  <a:pt x="27" y="88"/>
                </a:cubicBezTo>
                <a:cubicBezTo>
                  <a:pt x="27" y="89"/>
                  <a:pt x="28" y="90"/>
                  <a:pt x="30" y="90"/>
                </a:cubicBezTo>
                <a:cubicBezTo>
                  <a:pt x="30" y="90"/>
                  <a:pt x="30" y="90"/>
                  <a:pt x="30" y="90"/>
                </a:cubicBezTo>
                <a:cubicBezTo>
                  <a:pt x="32" y="90"/>
                  <a:pt x="33" y="88"/>
                  <a:pt x="33" y="87"/>
                </a:cubicBezTo>
                <a:close/>
                <a:moveTo>
                  <a:pt x="66" y="33"/>
                </a:moveTo>
                <a:cubicBezTo>
                  <a:pt x="66" y="33"/>
                  <a:pt x="67" y="33"/>
                  <a:pt x="67" y="33"/>
                </a:cubicBezTo>
                <a:cubicBezTo>
                  <a:pt x="68" y="33"/>
                  <a:pt x="69" y="31"/>
                  <a:pt x="69" y="29"/>
                </a:cubicBezTo>
                <a:cubicBezTo>
                  <a:pt x="68" y="28"/>
                  <a:pt x="67" y="27"/>
                  <a:pt x="65" y="27"/>
                </a:cubicBezTo>
                <a:cubicBezTo>
                  <a:pt x="64" y="28"/>
                  <a:pt x="63" y="30"/>
                  <a:pt x="63" y="31"/>
                </a:cubicBezTo>
                <a:cubicBezTo>
                  <a:pt x="64" y="32"/>
                  <a:pt x="65" y="33"/>
                  <a:pt x="66" y="33"/>
                </a:cubicBezTo>
                <a:close/>
                <a:moveTo>
                  <a:pt x="26" y="77"/>
                </a:moveTo>
                <a:cubicBezTo>
                  <a:pt x="26" y="78"/>
                  <a:pt x="27" y="80"/>
                  <a:pt x="29" y="80"/>
                </a:cubicBezTo>
                <a:cubicBezTo>
                  <a:pt x="29" y="80"/>
                  <a:pt x="29" y="80"/>
                  <a:pt x="29" y="80"/>
                </a:cubicBezTo>
                <a:cubicBezTo>
                  <a:pt x="31" y="80"/>
                  <a:pt x="32" y="78"/>
                  <a:pt x="32" y="77"/>
                </a:cubicBezTo>
                <a:cubicBezTo>
                  <a:pt x="32" y="75"/>
                  <a:pt x="31" y="74"/>
                  <a:pt x="29" y="74"/>
                </a:cubicBezTo>
                <a:cubicBezTo>
                  <a:pt x="28" y="74"/>
                  <a:pt x="26" y="75"/>
                  <a:pt x="26" y="77"/>
                </a:cubicBezTo>
                <a:close/>
                <a:moveTo>
                  <a:pt x="87" y="31"/>
                </a:moveTo>
                <a:cubicBezTo>
                  <a:pt x="88" y="31"/>
                  <a:pt x="90" y="30"/>
                  <a:pt x="90" y="29"/>
                </a:cubicBezTo>
                <a:cubicBezTo>
                  <a:pt x="90" y="27"/>
                  <a:pt x="89" y="26"/>
                  <a:pt x="87" y="26"/>
                </a:cubicBezTo>
                <a:cubicBezTo>
                  <a:pt x="86" y="25"/>
                  <a:pt x="84" y="27"/>
                  <a:pt x="84" y="28"/>
                </a:cubicBezTo>
                <a:cubicBezTo>
                  <a:pt x="84" y="30"/>
                  <a:pt x="85" y="31"/>
                  <a:pt x="87" y="31"/>
                </a:cubicBezTo>
                <a:cubicBezTo>
                  <a:pt x="87" y="31"/>
                  <a:pt x="87" y="31"/>
                  <a:pt x="87" y="31"/>
                </a:cubicBezTo>
                <a:close/>
                <a:moveTo>
                  <a:pt x="97" y="34"/>
                </a:moveTo>
                <a:cubicBezTo>
                  <a:pt x="98" y="34"/>
                  <a:pt x="100" y="33"/>
                  <a:pt x="100" y="32"/>
                </a:cubicBezTo>
                <a:cubicBezTo>
                  <a:pt x="100" y="30"/>
                  <a:pt x="100" y="28"/>
                  <a:pt x="98" y="28"/>
                </a:cubicBezTo>
                <a:cubicBezTo>
                  <a:pt x="96" y="27"/>
                  <a:pt x="95" y="28"/>
                  <a:pt x="94" y="30"/>
                </a:cubicBezTo>
                <a:cubicBezTo>
                  <a:pt x="94" y="31"/>
                  <a:pt x="95" y="33"/>
                  <a:pt x="96" y="34"/>
                </a:cubicBezTo>
                <a:cubicBezTo>
                  <a:pt x="96" y="34"/>
                  <a:pt x="97" y="34"/>
                  <a:pt x="97" y="34"/>
                </a:cubicBezTo>
                <a:close/>
                <a:moveTo>
                  <a:pt x="41" y="113"/>
                </a:moveTo>
                <a:cubicBezTo>
                  <a:pt x="40" y="114"/>
                  <a:pt x="40" y="116"/>
                  <a:pt x="41" y="117"/>
                </a:cubicBezTo>
                <a:cubicBezTo>
                  <a:pt x="41" y="118"/>
                  <a:pt x="42" y="118"/>
                  <a:pt x="43" y="118"/>
                </a:cubicBezTo>
                <a:cubicBezTo>
                  <a:pt x="44" y="118"/>
                  <a:pt x="44" y="118"/>
                  <a:pt x="45" y="117"/>
                </a:cubicBezTo>
                <a:cubicBezTo>
                  <a:pt x="46" y="116"/>
                  <a:pt x="46" y="114"/>
                  <a:pt x="45" y="113"/>
                </a:cubicBezTo>
                <a:cubicBezTo>
                  <a:pt x="44" y="112"/>
                  <a:pt x="42" y="112"/>
                  <a:pt x="41" y="113"/>
                </a:cubicBezTo>
                <a:close/>
                <a:moveTo>
                  <a:pt x="46" y="38"/>
                </a:moveTo>
                <a:cubicBezTo>
                  <a:pt x="45" y="39"/>
                  <a:pt x="44" y="41"/>
                  <a:pt x="45" y="42"/>
                </a:cubicBezTo>
                <a:cubicBezTo>
                  <a:pt x="46" y="43"/>
                  <a:pt x="47" y="43"/>
                  <a:pt x="48" y="43"/>
                </a:cubicBezTo>
                <a:cubicBezTo>
                  <a:pt x="48" y="43"/>
                  <a:pt x="49" y="43"/>
                  <a:pt x="50" y="43"/>
                </a:cubicBezTo>
                <a:cubicBezTo>
                  <a:pt x="51" y="41"/>
                  <a:pt x="51" y="40"/>
                  <a:pt x="50" y="38"/>
                </a:cubicBezTo>
                <a:cubicBezTo>
                  <a:pt x="49" y="37"/>
                  <a:pt x="47" y="37"/>
                  <a:pt x="46" y="38"/>
                </a:cubicBezTo>
                <a:close/>
                <a:moveTo>
                  <a:pt x="105" y="38"/>
                </a:moveTo>
                <a:cubicBezTo>
                  <a:pt x="106" y="38"/>
                  <a:pt x="106" y="38"/>
                  <a:pt x="107" y="38"/>
                </a:cubicBezTo>
                <a:cubicBezTo>
                  <a:pt x="108" y="38"/>
                  <a:pt x="109" y="37"/>
                  <a:pt x="109" y="36"/>
                </a:cubicBezTo>
                <a:cubicBezTo>
                  <a:pt x="110" y="35"/>
                  <a:pt x="110" y="33"/>
                  <a:pt x="108" y="32"/>
                </a:cubicBezTo>
                <a:cubicBezTo>
                  <a:pt x="107" y="32"/>
                  <a:pt x="105" y="32"/>
                  <a:pt x="104" y="33"/>
                </a:cubicBezTo>
                <a:cubicBezTo>
                  <a:pt x="103" y="35"/>
                  <a:pt x="104" y="37"/>
                  <a:pt x="105" y="38"/>
                </a:cubicBezTo>
                <a:close/>
                <a:moveTo>
                  <a:pt x="32" y="100"/>
                </a:moveTo>
                <a:cubicBezTo>
                  <a:pt x="33" y="100"/>
                  <a:pt x="33" y="100"/>
                  <a:pt x="33" y="100"/>
                </a:cubicBezTo>
                <a:cubicBezTo>
                  <a:pt x="35" y="100"/>
                  <a:pt x="36" y="98"/>
                  <a:pt x="35" y="96"/>
                </a:cubicBezTo>
                <a:cubicBezTo>
                  <a:pt x="34" y="95"/>
                  <a:pt x="33" y="94"/>
                  <a:pt x="31" y="95"/>
                </a:cubicBezTo>
                <a:cubicBezTo>
                  <a:pt x="30" y="95"/>
                  <a:pt x="29" y="97"/>
                  <a:pt x="29" y="98"/>
                </a:cubicBezTo>
                <a:cubicBezTo>
                  <a:pt x="30" y="100"/>
                  <a:pt x="31" y="100"/>
                  <a:pt x="32" y="100"/>
                </a:cubicBezTo>
                <a:close/>
                <a:moveTo>
                  <a:pt x="55" y="32"/>
                </a:moveTo>
                <a:cubicBezTo>
                  <a:pt x="54" y="33"/>
                  <a:pt x="53" y="34"/>
                  <a:pt x="54" y="36"/>
                </a:cubicBezTo>
                <a:cubicBezTo>
                  <a:pt x="54" y="37"/>
                  <a:pt x="55" y="37"/>
                  <a:pt x="56" y="37"/>
                </a:cubicBezTo>
                <a:cubicBezTo>
                  <a:pt x="57" y="37"/>
                  <a:pt x="57" y="37"/>
                  <a:pt x="58" y="37"/>
                </a:cubicBezTo>
                <a:cubicBezTo>
                  <a:pt x="59" y="36"/>
                  <a:pt x="60" y="34"/>
                  <a:pt x="59" y="33"/>
                </a:cubicBezTo>
                <a:cubicBezTo>
                  <a:pt x="58" y="32"/>
                  <a:pt x="56" y="31"/>
                  <a:pt x="55" y="32"/>
                </a:cubicBezTo>
                <a:close/>
                <a:moveTo>
                  <a:pt x="57" y="126"/>
                </a:moveTo>
                <a:cubicBezTo>
                  <a:pt x="57" y="128"/>
                  <a:pt x="57" y="129"/>
                  <a:pt x="59" y="130"/>
                </a:cubicBezTo>
                <a:cubicBezTo>
                  <a:pt x="59" y="130"/>
                  <a:pt x="60" y="130"/>
                  <a:pt x="60" y="130"/>
                </a:cubicBezTo>
                <a:cubicBezTo>
                  <a:pt x="61" y="130"/>
                  <a:pt x="62" y="130"/>
                  <a:pt x="63" y="129"/>
                </a:cubicBezTo>
                <a:cubicBezTo>
                  <a:pt x="63" y="127"/>
                  <a:pt x="63" y="125"/>
                  <a:pt x="61" y="125"/>
                </a:cubicBezTo>
                <a:cubicBezTo>
                  <a:pt x="60" y="124"/>
                  <a:pt x="58" y="125"/>
                  <a:pt x="57" y="126"/>
                </a:cubicBezTo>
                <a:close/>
                <a:moveTo>
                  <a:pt x="53" y="120"/>
                </a:moveTo>
                <a:cubicBezTo>
                  <a:pt x="51" y="119"/>
                  <a:pt x="49" y="119"/>
                  <a:pt x="48" y="120"/>
                </a:cubicBezTo>
                <a:cubicBezTo>
                  <a:pt x="48" y="122"/>
                  <a:pt x="48" y="124"/>
                  <a:pt x="49" y="124"/>
                </a:cubicBezTo>
                <a:cubicBezTo>
                  <a:pt x="50" y="125"/>
                  <a:pt x="50" y="125"/>
                  <a:pt x="51" y="125"/>
                </a:cubicBezTo>
                <a:cubicBezTo>
                  <a:pt x="52" y="125"/>
                  <a:pt x="53" y="125"/>
                  <a:pt x="53" y="124"/>
                </a:cubicBezTo>
                <a:cubicBezTo>
                  <a:pt x="54" y="122"/>
                  <a:pt x="54" y="121"/>
                  <a:pt x="53" y="120"/>
                </a:cubicBezTo>
                <a:close/>
                <a:moveTo>
                  <a:pt x="70" y="134"/>
                </a:moveTo>
                <a:cubicBezTo>
                  <a:pt x="71" y="134"/>
                  <a:pt x="72" y="133"/>
                  <a:pt x="73" y="131"/>
                </a:cubicBezTo>
                <a:cubicBezTo>
                  <a:pt x="73" y="130"/>
                  <a:pt x="72" y="128"/>
                  <a:pt x="71" y="128"/>
                </a:cubicBezTo>
                <a:cubicBezTo>
                  <a:pt x="71" y="128"/>
                  <a:pt x="71" y="128"/>
                  <a:pt x="71" y="128"/>
                </a:cubicBezTo>
                <a:cubicBezTo>
                  <a:pt x="69" y="127"/>
                  <a:pt x="67" y="128"/>
                  <a:pt x="67" y="130"/>
                </a:cubicBezTo>
                <a:cubicBezTo>
                  <a:pt x="67" y="132"/>
                  <a:pt x="68" y="133"/>
                  <a:pt x="69" y="133"/>
                </a:cubicBezTo>
                <a:cubicBezTo>
                  <a:pt x="69" y="133"/>
                  <a:pt x="69" y="133"/>
                  <a:pt x="69" y="133"/>
                </a:cubicBezTo>
                <a:cubicBezTo>
                  <a:pt x="69" y="133"/>
                  <a:pt x="70" y="134"/>
                  <a:pt x="70" y="134"/>
                </a:cubicBezTo>
                <a:close/>
                <a:moveTo>
                  <a:pt x="42" y="45"/>
                </a:moveTo>
                <a:cubicBezTo>
                  <a:pt x="41" y="44"/>
                  <a:pt x="39" y="45"/>
                  <a:pt x="38" y="46"/>
                </a:cubicBezTo>
                <a:cubicBezTo>
                  <a:pt x="37" y="47"/>
                  <a:pt x="37" y="49"/>
                  <a:pt x="39" y="50"/>
                </a:cubicBezTo>
                <a:cubicBezTo>
                  <a:pt x="39" y="50"/>
                  <a:pt x="40" y="51"/>
                  <a:pt x="40" y="51"/>
                </a:cubicBezTo>
                <a:cubicBezTo>
                  <a:pt x="41" y="51"/>
                  <a:pt x="42" y="50"/>
                  <a:pt x="43" y="50"/>
                </a:cubicBezTo>
                <a:cubicBezTo>
                  <a:pt x="44" y="48"/>
                  <a:pt x="44" y="46"/>
                  <a:pt x="42" y="45"/>
                </a:cubicBezTo>
                <a:close/>
                <a:moveTo>
                  <a:pt x="116" y="114"/>
                </a:moveTo>
                <a:cubicBezTo>
                  <a:pt x="115" y="115"/>
                  <a:pt x="115" y="117"/>
                  <a:pt x="116" y="118"/>
                </a:cubicBezTo>
                <a:cubicBezTo>
                  <a:pt x="117" y="119"/>
                  <a:pt x="117" y="119"/>
                  <a:pt x="118" y="119"/>
                </a:cubicBezTo>
                <a:cubicBezTo>
                  <a:pt x="119" y="119"/>
                  <a:pt x="120" y="119"/>
                  <a:pt x="120" y="118"/>
                </a:cubicBezTo>
                <a:cubicBezTo>
                  <a:pt x="121" y="117"/>
                  <a:pt x="121" y="115"/>
                  <a:pt x="120" y="114"/>
                </a:cubicBezTo>
                <a:cubicBezTo>
                  <a:pt x="119" y="113"/>
                  <a:pt x="117" y="113"/>
                  <a:pt x="116" y="114"/>
                </a:cubicBezTo>
                <a:close/>
                <a:moveTo>
                  <a:pt x="121" y="46"/>
                </a:moveTo>
                <a:cubicBezTo>
                  <a:pt x="119" y="47"/>
                  <a:pt x="119" y="49"/>
                  <a:pt x="120" y="51"/>
                </a:cubicBezTo>
                <a:cubicBezTo>
                  <a:pt x="121" y="51"/>
                  <a:pt x="121" y="52"/>
                  <a:pt x="122" y="52"/>
                </a:cubicBezTo>
                <a:cubicBezTo>
                  <a:pt x="123" y="52"/>
                  <a:pt x="124" y="52"/>
                  <a:pt x="124" y="51"/>
                </a:cubicBezTo>
                <a:cubicBezTo>
                  <a:pt x="125" y="50"/>
                  <a:pt x="126" y="48"/>
                  <a:pt x="125" y="47"/>
                </a:cubicBezTo>
                <a:cubicBezTo>
                  <a:pt x="124" y="46"/>
                  <a:pt x="122" y="45"/>
                  <a:pt x="121" y="46"/>
                </a:cubicBezTo>
                <a:close/>
                <a:moveTo>
                  <a:pt x="126" y="55"/>
                </a:moveTo>
                <a:cubicBezTo>
                  <a:pt x="125" y="56"/>
                  <a:pt x="124" y="57"/>
                  <a:pt x="125" y="59"/>
                </a:cubicBezTo>
                <a:cubicBezTo>
                  <a:pt x="126" y="60"/>
                  <a:pt x="127" y="61"/>
                  <a:pt x="128" y="61"/>
                </a:cubicBezTo>
                <a:cubicBezTo>
                  <a:pt x="128" y="61"/>
                  <a:pt x="129" y="61"/>
                  <a:pt x="129" y="60"/>
                </a:cubicBezTo>
                <a:cubicBezTo>
                  <a:pt x="131" y="60"/>
                  <a:pt x="131" y="58"/>
                  <a:pt x="130" y="56"/>
                </a:cubicBezTo>
                <a:cubicBezTo>
                  <a:pt x="130" y="55"/>
                  <a:pt x="128" y="54"/>
                  <a:pt x="126" y="55"/>
                </a:cubicBezTo>
                <a:close/>
                <a:moveTo>
                  <a:pt x="36" y="54"/>
                </a:moveTo>
                <a:cubicBezTo>
                  <a:pt x="35" y="53"/>
                  <a:pt x="33" y="54"/>
                  <a:pt x="32" y="55"/>
                </a:cubicBezTo>
                <a:cubicBezTo>
                  <a:pt x="31" y="57"/>
                  <a:pt x="32" y="58"/>
                  <a:pt x="33" y="59"/>
                </a:cubicBezTo>
                <a:cubicBezTo>
                  <a:pt x="34" y="59"/>
                  <a:pt x="34" y="60"/>
                  <a:pt x="35" y="60"/>
                </a:cubicBezTo>
                <a:cubicBezTo>
                  <a:pt x="36" y="60"/>
                  <a:pt x="37" y="59"/>
                  <a:pt x="37" y="58"/>
                </a:cubicBezTo>
                <a:cubicBezTo>
                  <a:pt x="38" y="56"/>
                  <a:pt x="38" y="55"/>
                  <a:pt x="36" y="54"/>
                </a:cubicBezTo>
                <a:close/>
                <a:moveTo>
                  <a:pt x="113" y="39"/>
                </a:moveTo>
                <a:cubicBezTo>
                  <a:pt x="112" y="40"/>
                  <a:pt x="112" y="42"/>
                  <a:pt x="113" y="43"/>
                </a:cubicBezTo>
                <a:cubicBezTo>
                  <a:pt x="114" y="44"/>
                  <a:pt x="115" y="44"/>
                  <a:pt x="115" y="44"/>
                </a:cubicBezTo>
                <a:cubicBezTo>
                  <a:pt x="116" y="44"/>
                  <a:pt x="117" y="44"/>
                  <a:pt x="117" y="43"/>
                </a:cubicBezTo>
                <a:cubicBezTo>
                  <a:pt x="119" y="42"/>
                  <a:pt x="118" y="40"/>
                  <a:pt x="117" y="39"/>
                </a:cubicBezTo>
                <a:cubicBezTo>
                  <a:pt x="116" y="38"/>
                  <a:pt x="114" y="38"/>
                  <a:pt x="113" y="39"/>
                </a:cubicBezTo>
                <a:close/>
                <a:moveTo>
                  <a:pt x="28" y="66"/>
                </a:moveTo>
                <a:cubicBezTo>
                  <a:pt x="28" y="67"/>
                  <a:pt x="29" y="69"/>
                  <a:pt x="30" y="69"/>
                </a:cubicBezTo>
                <a:cubicBezTo>
                  <a:pt x="31" y="69"/>
                  <a:pt x="31" y="69"/>
                  <a:pt x="31" y="69"/>
                </a:cubicBezTo>
                <a:cubicBezTo>
                  <a:pt x="32" y="69"/>
                  <a:pt x="34" y="68"/>
                  <a:pt x="34" y="67"/>
                </a:cubicBezTo>
                <a:cubicBezTo>
                  <a:pt x="34" y="66"/>
                  <a:pt x="33" y="64"/>
                  <a:pt x="32" y="63"/>
                </a:cubicBezTo>
                <a:cubicBezTo>
                  <a:pt x="30" y="63"/>
                  <a:pt x="29" y="64"/>
                  <a:pt x="28" y="66"/>
                </a:cubicBezTo>
                <a:close/>
                <a:moveTo>
                  <a:pt x="108" y="120"/>
                </a:moveTo>
                <a:cubicBezTo>
                  <a:pt x="107" y="121"/>
                  <a:pt x="107" y="123"/>
                  <a:pt x="108" y="124"/>
                </a:cubicBezTo>
                <a:cubicBezTo>
                  <a:pt x="108" y="125"/>
                  <a:pt x="109" y="126"/>
                  <a:pt x="110" y="126"/>
                </a:cubicBezTo>
                <a:cubicBezTo>
                  <a:pt x="111" y="126"/>
                  <a:pt x="111" y="126"/>
                  <a:pt x="112" y="125"/>
                </a:cubicBezTo>
                <a:cubicBezTo>
                  <a:pt x="113" y="124"/>
                  <a:pt x="113" y="123"/>
                  <a:pt x="113" y="121"/>
                </a:cubicBezTo>
                <a:cubicBezTo>
                  <a:pt x="112" y="120"/>
                  <a:pt x="110" y="119"/>
                  <a:pt x="108" y="120"/>
                </a:cubicBezTo>
                <a:close/>
                <a:moveTo>
                  <a:pt x="129" y="101"/>
                </a:moveTo>
                <a:cubicBezTo>
                  <a:pt x="131" y="101"/>
                  <a:pt x="132" y="101"/>
                  <a:pt x="132" y="100"/>
                </a:cubicBezTo>
                <a:cubicBezTo>
                  <a:pt x="133" y="98"/>
                  <a:pt x="132" y="96"/>
                  <a:pt x="130" y="96"/>
                </a:cubicBezTo>
                <a:cubicBezTo>
                  <a:pt x="129" y="95"/>
                  <a:pt x="127" y="96"/>
                  <a:pt x="127" y="97"/>
                </a:cubicBezTo>
                <a:cubicBezTo>
                  <a:pt x="126" y="99"/>
                  <a:pt x="127" y="101"/>
                  <a:pt x="128" y="101"/>
                </a:cubicBezTo>
                <a:cubicBezTo>
                  <a:pt x="129" y="101"/>
                  <a:pt x="129" y="101"/>
                  <a:pt x="129" y="101"/>
                </a:cubicBezTo>
                <a:close/>
                <a:moveTo>
                  <a:pt x="135" y="89"/>
                </a:moveTo>
                <a:cubicBezTo>
                  <a:pt x="135" y="87"/>
                  <a:pt x="134" y="86"/>
                  <a:pt x="133" y="85"/>
                </a:cubicBezTo>
                <a:cubicBezTo>
                  <a:pt x="131" y="85"/>
                  <a:pt x="129" y="86"/>
                  <a:pt x="129" y="88"/>
                </a:cubicBezTo>
                <a:cubicBezTo>
                  <a:pt x="129" y="90"/>
                  <a:pt x="130" y="91"/>
                  <a:pt x="132" y="91"/>
                </a:cubicBezTo>
                <a:cubicBezTo>
                  <a:pt x="132" y="91"/>
                  <a:pt x="132" y="91"/>
                  <a:pt x="132" y="91"/>
                </a:cubicBezTo>
                <a:cubicBezTo>
                  <a:pt x="134" y="91"/>
                  <a:pt x="135" y="90"/>
                  <a:pt x="135" y="89"/>
                </a:cubicBezTo>
                <a:close/>
                <a:moveTo>
                  <a:pt x="37" y="110"/>
                </a:moveTo>
                <a:cubicBezTo>
                  <a:pt x="37" y="110"/>
                  <a:pt x="38" y="110"/>
                  <a:pt x="38" y="109"/>
                </a:cubicBezTo>
                <a:cubicBezTo>
                  <a:pt x="40" y="109"/>
                  <a:pt x="40" y="107"/>
                  <a:pt x="39" y="105"/>
                </a:cubicBezTo>
                <a:cubicBezTo>
                  <a:pt x="38" y="104"/>
                  <a:pt x="37" y="103"/>
                  <a:pt x="35" y="104"/>
                </a:cubicBezTo>
                <a:cubicBezTo>
                  <a:pt x="34" y="105"/>
                  <a:pt x="33" y="107"/>
                  <a:pt x="34" y="108"/>
                </a:cubicBezTo>
                <a:cubicBezTo>
                  <a:pt x="35" y="109"/>
                  <a:pt x="36" y="110"/>
                  <a:pt x="37" y="110"/>
                </a:cubicBezTo>
                <a:close/>
                <a:moveTo>
                  <a:pt x="126" y="105"/>
                </a:moveTo>
                <a:cubicBezTo>
                  <a:pt x="125" y="104"/>
                  <a:pt x="123" y="105"/>
                  <a:pt x="122" y="106"/>
                </a:cubicBezTo>
                <a:cubicBezTo>
                  <a:pt x="121" y="108"/>
                  <a:pt x="122" y="109"/>
                  <a:pt x="123" y="110"/>
                </a:cubicBezTo>
                <a:cubicBezTo>
                  <a:pt x="124" y="111"/>
                  <a:pt x="124" y="111"/>
                  <a:pt x="125" y="111"/>
                </a:cubicBezTo>
                <a:cubicBezTo>
                  <a:pt x="126" y="111"/>
                  <a:pt x="127" y="110"/>
                  <a:pt x="127" y="109"/>
                </a:cubicBezTo>
                <a:cubicBezTo>
                  <a:pt x="128" y="108"/>
                  <a:pt x="128" y="106"/>
                  <a:pt x="126" y="105"/>
                </a:cubicBezTo>
                <a:close/>
                <a:moveTo>
                  <a:pt x="90" y="128"/>
                </a:moveTo>
                <a:cubicBezTo>
                  <a:pt x="89" y="128"/>
                  <a:pt x="88" y="130"/>
                  <a:pt x="88" y="131"/>
                </a:cubicBezTo>
                <a:cubicBezTo>
                  <a:pt x="88" y="133"/>
                  <a:pt x="89" y="134"/>
                  <a:pt x="91" y="134"/>
                </a:cubicBezTo>
                <a:cubicBezTo>
                  <a:pt x="91" y="134"/>
                  <a:pt x="91" y="134"/>
                  <a:pt x="91" y="134"/>
                </a:cubicBezTo>
                <a:cubicBezTo>
                  <a:pt x="93" y="133"/>
                  <a:pt x="94" y="132"/>
                  <a:pt x="94" y="130"/>
                </a:cubicBezTo>
                <a:cubicBezTo>
                  <a:pt x="93" y="129"/>
                  <a:pt x="92" y="128"/>
                  <a:pt x="90" y="128"/>
                </a:cubicBezTo>
                <a:close/>
                <a:moveTo>
                  <a:pt x="100" y="125"/>
                </a:moveTo>
                <a:cubicBezTo>
                  <a:pt x="100" y="125"/>
                  <a:pt x="100" y="125"/>
                  <a:pt x="100" y="125"/>
                </a:cubicBezTo>
                <a:cubicBezTo>
                  <a:pt x="100" y="125"/>
                  <a:pt x="100" y="125"/>
                  <a:pt x="100" y="125"/>
                </a:cubicBezTo>
                <a:cubicBezTo>
                  <a:pt x="98" y="126"/>
                  <a:pt x="97" y="127"/>
                  <a:pt x="98" y="129"/>
                </a:cubicBezTo>
                <a:cubicBezTo>
                  <a:pt x="99" y="130"/>
                  <a:pt x="100" y="131"/>
                  <a:pt x="101" y="131"/>
                </a:cubicBezTo>
                <a:cubicBezTo>
                  <a:pt x="101" y="131"/>
                  <a:pt x="102" y="131"/>
                  <a:pt x="102" y="131"/>
                </a:cubicBezTo>
                <a:cubicBezTo>
                  <a:pt x="102" y="131"/>
                  <a:pt x="102" y="131"/>
                  <a:pt x="102" y="131"/>
                </a:cubicBezTo>
                <a:cubicBezTo>
                  <a:pt x="102" y="131"/>
                  <a:pt x="102" y="131"/>
                  <a:pt x="102" y="131"/>
                </a:cubicBezTo>
                <a:cubicBezTo>
                  <a:pt x="103" y="130"/>
                  <a:pt x="104" y="128"/>
                  <a:pt x="104" y="127"/>
                </a:cubicBezTo>
                <a:cubicBezTo>
                  <a:pt x="103" y="125"/>
                  <a:pt x="101" y="124"/>
                  <a:pt x="100" y="125"/>
                </a:cubicBezTo>
                <a:close/>
                <a:moveTo>
                  <a:pt x="131" y="65"/>
                </a:moveTo>
                <a:cubicBezTo>
                  <a:pt x="129" y="65"/>
                  <a:pt x="128" y="67"/>
                  <a:pt x="128" y="68"/>
                </a:cubicBezTo>
                <a:cubicBezTo>
                  <a:pt x="129" y="70"/>
                  <a:pt x="130" y="71"/>
                  <a:pt x="131" y="71"/>
                </a:cubicBezTo>
                <a:cubicBezTo>
                  <a:pt x="132" y="71"/>
                  <a:pt x="132" y="71"/>
                  <a:pt x="132" y="70"/>
                </a:cubicBezTo>
                <a:cubicBezTo>
                  <a:pt x="134" y="70"/>
                  <a:pt x="135" y="68"/>
                  <a:pt x="134" y="67"/>
                </a:cubicBezTo>
                <a:cubicBezTo>
                  <a:pt x="134" y="65"/>
                  <a:pt x="132" y="64"/>
                  <a:pt x="131" y="65"/>
                </a:cubicBezTo>
                <a:close/>
                <a:moveTo>
                  <a:pt x="133" y="75"/>
                </a:moveTo>
                <a:cubicBezTo>
                  <a:pt x="131" y="75"/>
                  <a:pt x="130" y="76"/>
                  <a:pt x="130" y="78"/>
                </a:cubicBezTo>
                <a:cubicBezTo>
                  <a:pt x="130" y="80"/>
                  <a:pt x="131" y="81"/>
                  <a:pt x="133" y="81"/>
                </a:cubicBezTo>
                <a:cubicBezTo>
                  <a:pt x="133" y="81"/>
                  <a:pt x="133" y="81"/>
                  <a:pt x="133" y="81"/>
                </a:cubicBezTo>
                <a:cubicBezTo>
                  <a:pt x="135" y="81"/>
                  <a:pt x="136" y="79"/>
                  <a:pt x="136" y="78"/>
                </a:cubicBezTo>
                <a:cubicBezTo>
                  <a:pt x="136" y="76"/>
                  <a:pt x="134" y="75"/>
                  <a:pt x="133" y="75"/>
                </a:cubicBezTo>
                <a:close/>
                <a:moveTo>
                  <a:pt x="80" y="0"/>
                </a:moveTo>
                <a:cubicBezTo>
                  <a:pt x="59" y="0"/>
                  <a:pt x="39" y="9"/>
                  <a:pt x="24" y="24"/>
                </a:cubicBezTo>
                <a:cubicBezTo>
                  <a:pt x="13" y="35"/>
                  <a:pt x="6" y="49"/>
                  <a:pt x="3" y="64"/>
                </a:cubicBezTo>
                <a:cubicBezTo>
                  <a:pt x="0" y="78"/>
                  <a:pt x="1" y="93"/>
                  <a:pt x="6" y="107"/>
                </a:cubicBezTo>
                <a:cubicBezTo>
                  <a:pt x="6" y="108"/>
                  <a:pt x="7" y="109"/>
                  <a:pt x="8" y="109"/>
                </a:cubicBezTo>
                <a:cubicBezTo>
                  <a:pt x="9" y="109"/>
                  <a:pt x="9" y="109"/>
                  <a:pt x="9" y="109"/>
                </a:cubicBezTo>
                <a:cubicBezTo>
                  <a:pt x="11" y="108"/>
                  <a:pt x="12" y="107"/>
                  <a:pt x="11" y="105"/>
                </a:cubicBezTo>
                <a:cubicBezTo>
                  <a:pt x="2" y="78"/>
                  <a:pt x="8" y="49"/>
                  <a:pt x="28" y="28"/>
                </a:cubicBezTo>
                <a:cubicBezTo>
                  <a:pt x="42" y="14"/>
                  <a:pt x="60" y="6"/>
                  <a:pt x="80" y="6"/>
                </a:cubicBezTo>
                <a:cubicBezTo>
                  <a:pt x="100" y="6"/>
                  <a:pt x="119" y="13"/>
                  <a:pt x="133" y="27"/>
                </a:cubicBezTo>
                <a:cubicBezTo>
                  <a:pt x="133" y="27"/>
                  <a:pt x="133" y="27"/>
                  <a:pt x="133" y="27"/>
                </a:cubicBezTo>
                <a:cubicBezTo>
                  <a:pt x="124" y="28"/>
                  <a:pt x="124" y="28"/>
                  <a:pt x="124" y="28"/>
                </a:cubicBezTo>
                <a:cubicBezTo>
                  <a:pt x="123" y="28"/>
                  <a:pt x="121" y="29"/>
                  <a:pt x="121" y="31"/>
                </a:cubicBezTo>
                <a:cubicBezTo>
                  <a:pt x="121" y="32"/>
                  <a:pt x="123" y="33"/>
                  <a:pt x="124" y="33"/>
                </a:cubicBezTo>
                <a:cubicBezTo>
                  <a:pt x="124" y="33"/>
                  <a:pt x="124" y="33"/>
                  <a:pt x="124" y="33"/>
                </a:cubicBezTo>
                <a:cubicBezTo>
                  <a:pt x="140" y="33"/>
                  <a:pt x="140" y="33"/>
                  <a:pt x="140" y="33"/>
                </a:cubicBezTo>
                <a:cubicBezTo>
                  <a:pt x="142" y="33"/>
                  <a:pt x="143" y="32"/>
                  <a:pt x="143" y="30"/>
                </a:cubicBezTo>
                <a:cubicBezTo>
                  <a:pt x="143" y="14"/>
                  <a:pt x="143" y="14"/>
                  <a:pt x="143" y="14"/>
                </a:cubicBezTo>
                <a:cubicBezTo>
                  <a:pt x="143" y="13"/>
                  <a:pt x="142" y="11"/>
                  <a:pt x="140" y="11"/>
                </a:cubicBezTo>
                <a:cubicBezTo>
                  <a:pt x="139" y="11"/>
                  <a:pt x="137" y="13"/>
                  <a:pt x="137" y="14"/>
                </a:cubicBezTo>
                <a:cubicBezTo>
                  <a:pt x="137" y="23"/>
                  <a:pt x="137" y="23"/>
                  <a:pt x="137" y="23"/>
                </a:cubicBezTo>
                <a:cubicBezTo>
                  <a:pt x="137" y="23"/>
                  <a:pt x="137" y="23"/>
                  <a:pt x="137" y="23"/>
                </a:cubicBezTo>
                <a:cubicBezTo>
                  <a:pt x="122" y="8"/>
                  <a:pt x="101" y="0"/>
                  <a:pt x="80" y="0"/>
                </a:cubicBezTo>
                <a:close/>
                <a:moveTo>
                  <a:pt x="29" y="133"/>
                </a:moveTo>
                <a:cubicBezTo>
                  <a:pt x="29" y="132"/>
                  <a:pt x="29" y="132"/>
                  <a:pt x="29" y="132"/>
                </a:cubicBezTo>
                <a:cubicBezTo>
                  <a:pt x="38" y="132"/>
                  <a:pt x="38" y="132"/>
                  <a:pt x="38" y="132"/>
                </a:cubicBezTo>
                <a:cubicBezTo>
                  <a:pt x="39" y="132"/>
                  <a:pt x="41" y="131"/>
                  <a:pt x="41" y="129"/>
                </a:cubicBezTo>
                <a:cubicBezTo>
                  <a:pt x="41" y="128"/>
                  <a:pt x="39" y="126"/>
                  <a:pt x="38" y="126"/>
                </a:cubicBezTo>
                <a:cubicBezTo>
                  <a:pt x="22" y="127"/>
                  <a:pt x="22" y="127"/>
                  <a:pt x="22" y="127"/>
                </a:cubicBezTo>
                <a:cubicBezTo>
                  <a:pt x="20" y="127"/>
                  <a:pt x="19" y="128"/>
                  <a:pt x="19" y="130"/>
                </a:cubicBezTo>
                <a:cubicBezTo>
                  <a:pt x="19" y="146"/>
                  <a:pt x="19" y="146"/>
                  <a:pt x="19" y="146"/>
                </a:cubicBezTo>
                <a:cubicBezTo>
                  <a:pt x="19" y="147"/>
                  <a:pt x="20" y="149"/>
                  <a:pt x="22" y="149"/>
                </a:cubicBezTo>
                <a:cubicBezTo>
                  <a:pt x="22" y="149"/>
                  <a:pt x="22" y="149"/>
                  <a:pt x="22" y="149"/>
                </a:cubicBezTo>
                <a:cubicBezTo>
                  <a:pt x="23" y="149"/>
                  <a:pt x="25" y="147"/>
                  <a:pt x="25" y="146"/>
                </a:cubicBezTo>
                <a:cubicBezTo>
                  <a:pt x="25" y="137"/>
                  <a:pt x="25" y="137"/>
                  <a:pt x="25" y="137"/>
                </a:cubicBezTo>
                <a:cubicBezTo>
                  <a:pt x="25" y="137"/>
                  <a:pt x="25" y="137"/>
                  <a:pt x="25" y="137"/>
                </a:cubicBezTo>
                <a:cubicBezTo>
                  <a:pt x="41" y="152"/>
                  <a:pt x="61" y="160"/>
                  <a:pt x="81" y="160"/>
                </a:cubicBezTo>
                <a:cubicBezTo>
                  <a:pt x="102" y="160"/>
                  <a:pt x="123" y="152"/>
                  <a:pt x="138" y="136"/>
                </a:cubicBezTo>
                <a:cubicBezTo>
                  <a:pt x="149" y="125"/>
                  <a:pt x="156" y="111"/>
                  <a:pt x="159" y="96"/>
                </a:cubicBezTo>
                <a:cubicBezTo>
                  <a:pt x="162" y="82"/>
                  <a:pt x="161" y="67"/>
                  <a:pt x="156" y="53"/>
                </a:cubicBezTo>
                <a:cubicBezTo>
                  <a:pt x="156" y="51"/>
                  <a:pt x="154" y="51"/>
                  <a:pt x="153" y="51"/>
                </a:cubicBezTo>
                <a:cubicBezTo>
                  <a:pt x="151" y="52"/>
                  <a:pt x="150" y="53"/>
                  <a:pt x="151" y="55"/>
                </a:cubicBezTo>
                <a:cubicBezTo>
                  <a:pt x="160" y="82"/>
                  <a:pt x="154" y="111"/>
                  <a:pt x="134" y="132"/>
                </a:cubicBezTo>
                <a:cubicBezTo>
                  <a:pt x="105" y="161"/>
                  <a:pt x="58" y="161"/>
                  <a:pt x="29" y="133"/>
                </a:cubicBezTo>
                <a:close/>
                <a:moveTo>
                  <a:pt x="58" y="58"/>
                </a:moveTo>
                <a:cubicBezTo>
                  <a:pt x="58" y="58"/>
                  <a:pt x="57" y="59"/>
                  <a:pt x="57" y="60"/>
                </a:cubicBezTo>
                <a:cubicBezTo>
                  <a:pt x="57" y="61"/>
                  <a:pt x="57" y="62"/>
                  <a:pt x="58" y="62"/>
                </a:cubicBezTo>
                <a:cubicBezTo>
                  <a:pt x="79" y="109"/>
                  <a:pt x="79" y="109"/>
                  <a:pt x="79" y="109"/>
                </a:cubicBezTo>
                <a:cubicBezTo>
                  <a:pt x="80" y="111"/>
                  <a:pt x="81" y="112"/>
                  <a:pt x="82" y="112"/>
                </a:cubicBezTo>
                <a:cubicBezTo>
                  <a:pt x="82" y="112"/>
                  <a:pt x="83" y="112"/>
                  <a:pt x="83" y="112"/>
                </a:cubicBezTo>
                <a:cubicBezTo>
                  <a:pt x="84" y="112"/>
                  <a:pt x="85" y="111"/>
                  <a:pt x="86" y="109"/>
                </a:cubicBezTo>
                <a:cubicBezTo>
                  <a:pt x="88" y="103"/>
                  <a:pt x="88" y="103"/>
                  <a:pt x="88" y="103"/>
                </a:cubicBezTo>
                <a:cubicBezTo>
                  <a:pt x="90" y="100"/>
                  <a:pt x="91" y="96"/>
                  <a:pt x="93" y="92"/>
                </a:cubicBezTo>
                <a:cubicBezTo>
                  <a:pt x="97" y="91"/>
                  <a:pt x="101" y="89"/>
                  <a:pt x="105" y="88"/>
                </a:cubicBezTo>
                <a:cubicBezTo>
                  <a:pt x="110" y="86"/>
                  <a:pt x="110" y="86"/>
                  <a:pt x="110" y="86"/>
                </a:cubicBezTo>
                <a:cubicBezTo>
                  <a:pt x="112" y="85"/>
                  <a:pt x="112" y="83"/>
                  <a:pt x="112" y="82"/>
                </a:cubicBezTo>
                <a:cubicBezTo>
                  <a:pt x="112" y="81"/>
                  <a:pt x="112" y="80"/>
                  <a:pt x="110" y="79"/>
                </a:cubicBezTo>
                <a:cubicBezTo>
                  <a:pt x="99" y="74"/>
                  <a:pt x="88" y="68"/>
                  <a:pt x="76" y="63"/>
                </a:cubicBezTo>
                <a:cubicBezTo>
                  <a:pt x="66" y="59"/>
                  <a:pt x="66" y="59"/>
                  <a:pt x="66" y="59"/>
                </a:cubicBezTo>
                <a:cubicBezTo>
                  <a:pt x="65" y="58"/>
                  <a:pt x="64" y="58"/>
                  <a:pt x="62" y="57"/>
                </a:cubicBezTo>
                <a:cubicBezTo>
                  <a:pt x="61" y="56"/>
                  <a:pt x="59" y="57"/>
                  <a:pt x="58" y="58"/>
                </a:cubicBezTo>
                <a:close/>
                <a:moveTo>
                  <a:pt x="74" y="69"/>
                </a:moveTo>
                <a:cubicBezTo>
                  <a:pt x="84" y="73"/>
                  <a:pt x="93" y="78"/>
                  <a:pt x="103" y="82"/>
                </a:cubicBezTo>
                <a:cubicBezTo>
                  <a:pt x="103" y="82"/>
                  <a:pt x="103" y="82"/>
                  <a:pt x="103" y="82"/>
                </a:cubicBezTo>
                <a:cubicBezTo>
                  <a:pt x="98" y="84"/>
                  <a:pt x="94" y="86"/>
                  <a:pt x="89" y="87"/>
                </a:cubicBezTo>
                <a:cubicBezTo>
                  <a:pt x="89" y="88"/>
                  <a:pt x="88" y="88"/>
                  <a:pt x="88" y="89"/>
                </a:cubicBezTo>
                <a:cubicBezTo>
                  <a:pt x="86" y="93"/>
                  <a:pt x="85" y="97"/>
                  <a:pt x="83" y="101"/>
                </a:cubicBezTo>
                <a:cubicBezTo>
                  <a:pt x="82" y="102"/>
                  <a:pt x="82" y="102"/>
                  <a:pt x="82" y="102"/>
                </a:cubicBezTo>
                <a:cubicBezTo>
                  <a:pt x="65" y="65"/>
                  <a:pt x="65" y="65"/>
                  <a:pt x="65" y="65"/>
                </a:cubicBezTo>
                <a:lnTo>
                  <a:pt x="74" y="6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6" name="Rectangle 15">
            <a:extLst>
              <a:ext uri="{FF2B5EF4-FFF2-40B4-BE49-F238E27FC236}">
                <a16:creationId xmlns:a16="http://schemas.microsoft.com/office/drawing/2014/main" id="{D55435EF-FB37-359D-9EBE-3178D3519FE9}"/>
              </a:ext>
            </a:extLst>
          </p:cNvPr>
          <p:cNvSpPr/>
          <p:nvPr/>
        </p:nvSpPr>
        <p:spPr>
          <a:xfrm>
            <a:off x="5047668" y="2257870"/>
            <a:ext cx="501723" cy="104411"/>
          </a:xfrm>
          <a:prstGeom prst="rect">
            <a:avLst/>
          </a:prstGeom>
          <a:solidFill>
            <a:srgbClr val="EBA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17" name="Espace réservé du texte 17">
            <a:extLst>
              <a:ext uri="{FF2B5EF4-FFF2-40B4-BE49-F238E27FC236}">
                <a16:creationId xmlns:a16="http://schemas.microsoft.com/office/drawing/2014/main" id="{28F4AA48-6F0D-8BF3-7F7F-DB96B35E4412}"/>
              </a:ext>
            </a:extLst>
          </p:cNvPr>
          <p:cNvSpPr>
            <a:spLocks noGrp="1"/>
          </p:cNvSpPr>
          <p:nvPr>
            <p:ph type="body" sz="quarter" idx="10" hasCustomPrompt="1"/>
          </p:nvPr>
        </p:nvSpPr>
        <p:spPr>
          <a:xfrm>
            <a:off x="628650" y="1521354"/>
            <a:ext cx="7886700" cy="3626115"/>
          </a:xfrm>
          <a:prstGeom prst="rect">
            <a:avLst/>
          </a:prstGeom>
          <a:noFill/>
        </p:spPr>
        <p:txBody>
          <a:bodyPr vert="horz" wrap="square" lIns="91440" tIns="45720" rIns="91440" bIns="45720" rtlCol="0">
            <a:normAutofit/>
          </a:bodyPr>
          <a:lstStyle>
            <a:lvl1pPr marL="0" indent="0" algn="l" defTabSz="685800" rtl="0" eaLnBrk="1" latinLnBrk="0" hangingPunct="1">
              <a:lnSpc>
                <a:spcPct val="90000"/>
              </a:lnSpc>
              <a:spcBef>
                <a:spcPts val="750"/>
              </a:spcBef>
              <a:buFont typeface="Arial" panose="020B0604020202020204" pitchFamily="34" charset="0"/>
              <a:buNone/>
              <a:defRPr sz="1050" kern="1200">
                <a:solidFill>
                  <a:schemeClr val="tx1"/>
                </a:solidFill>
                <a:latin typeface="Montserrat Light" panose="00000400000000000000" pitchFamily="2" charset="0"/>
                <a:ea typeface="+mn-ea"/>
                <a:cs typeface="+mn-cs"/>
              </a:defRPr>
            </a:lvl1pPr>
            <a:lvl2pPr marL="471488" indent="-128588" algn="l" defTabSz="685800" rtl="0" eaLnBrk="1" latinLnBrk="0" hangingPunct="1">
              <a:lnSpc>
                <a:spcPct val="90000"/>
              </a:lnSpc>
              <a:spcBef>
                <a:spcPts val="375"/>
              </a:spcBef>
              <a:buFont typeface="Arial" panose="020B0604020202020204" pitchFamily="34" charset="0"/>
              <a:buChar char="•"/>
              <a:defRPr sz="900" kern="1200">
                <a:solidFill>
                  <a:schemeClr val="tx1"/>
                </a:solidFill>
                <a:latin typeface="Montserrat Light" panose="00000400000000000000" pitchFamily="2"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825" kern="1200">
                <a:solidFill>
                  <a:schemeClr val="tx1"/>
                </a:solidFill>
                <a:latin typeface="Montserrat Light" panose="00000400000000000000" pitchFamily="2"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050" kern="1200">
                <a:solidFill>
                  <a:schemeClr val="tx1"/>
                </a:solidFill>
                <a:latin typeface="Montserrat Light" panose="00000400000000000000" pitchFamily="2"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050" kern="1200">
                <a:solidFill>
                  <a:schemeClr val="tx1"/>
                </a:solidFill>
                <a:latin typeface="Montserrat Light" panose="00000400000000000000" pitchFamily="2"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fr-FR"/>
              <a:t>Cliquez pour modifier les styles du texte du masque</a:t>
            </a:r>
          </a:p>
          <a:p>
            <a:pPr lvl="1"/>
            <a:r>
              <a:rPr lang="fr-FR"/>
              <a:t>Deuxième niveau</a:t>
            </a:r>
          </a:p>
          <a:p>
            <a:pPr lvl="2"/>
            <a:r>
              <a:rPr lang="fr-FR"/>
              <a:t>Troisième niveau</a:t>
            </a:r>
          </a:p>
        </p:txBody>
      </p:sp>
      <p:sp>
        <p:nvSpPr>
          <p:cNvPr id="2" name="Rectangle 1">
            <a:extLst>
              <a:ext uri="{FF2B5EF4-FFF2-40B4-BE49-F238E27FC236}">
                <a16:creationId xmlns:a16="http://schemas.microsoft.com/office/drawing/2014/main" id="{DA887C06-9EEB-8C1F-7F18-A61B6B550337}"/>
              </a:ext>
            </a:extLst>
          </p:cNvPr>
          <p:cNvSpPr/>
          <p:nvPr/>
        </p:nvSpPr>
        <p:spPr>
          <a:xfrm>
            <a:off x="8893176" y="5438273"/>
            <a:ext cx="250825" cy="276727"/>
          </a:xfrm>
          <a:prstGeom prst="rect">
            <a:avLst/>
          </a:prstGeom>
          <a:solidFill>
            <a:srgbClr val="EBA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fr-FR" sz="675">
                <a:latin typeface="Montserrat Light" panose="00000400000000000000" pitchFamily="2" charset="0"/>
              </a:rPr>
              <a:t> </a:t>
            </a:r>
          </a:p>
        </p:txBody>
      </p:sp>
      <p:sp>
        <p:nvSpPr>
          <p:cNvPr id="3" name="Espace réservé du numéro de diapositive 5">
            <a:extLst>
              <a:ext uri="{FF2B5EF4-FFF2-40B4-BE49-F238E27FC236}">
                <a16:creationId xmlns:a16="http://schemas.microsoft.com/office/drawing/2014/main" id="{F6144210-2C07-BE36-71B0-958956D01507}"/>
              </a:ext>
            </a:extLst>
          </p:cNvPr>
          <p:cNvSpPr>
            <a:spLocks noGrp="1"/>
          </p:cNvSpPr>
          <p:nvPr>
            <p:ph type="sldNum" sz="quarter" idx="12"/>
          </p:nvPr>
        </p:nvSpPr>
        <p:spPr>
          <a:xfrm>
            <a:off x="8865394" y="5438273"/>
            <a:ext cx="278606" cy="276727"/>
          </a:xfrm>
          <a:prstGeom prst="rect">
            <a:avLst/>
          </a:prstGeom>
        </p:spPr>
        <p:txBody>
          <a:bodyPr anchor="ctr"/>
          <a:lstStyle>
            <a:lvl1pPr algn="ctr">
              <a:defRPr sz="600">
                <a:solidFill>
                  <a:schemeClr val="bg1"/>
                </a:solidFill>
                <a:latin typeface="Montserrat Light" panose="00000400000000000000" pitchFamily="2" charset="0"/>
              </a:defRPr>
            </a:lvl1pPr>
          </a:lstStyle>
          <a:p>
            <a:fld id="{B6438128-D637-4EF4-AE93-D6B7EEC0DDCA}" type="slidenum">
              <a:rPr lang="fr-FR" smtClean="0"/>
              <a:pPr/>
              <a:t>‹N°›</a:t>
            </a:fld>
            <a:endParaRPr lang="fr-FR"/>
          </a:p>
        </p:txBody>
      </p:sp>
    </p:spTree>
    <p:extLst>
      <p:ext uri="{BB962C8B-B14F-4D97-AF65-F5344CB8AC3E}">
        <p14:creationId xmlns:p14="http://schemas.microsoft.com/office/powerpoint/2010/main" val="2907174372"/>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p:cSld name="8_Disposition personnalisée">
    <p:spTree>
      <p:nvGrpSpPr>
        <p:cNvPr id="1" name=""/>
        <p:cNvGrpSpPr/>
        <p:nvPr/>
      </p:nvGrpSpPr>
      <p:grpSpPr>
        <a:xfrm>
          <a:off x="0" y="0"/>
          <a:ext cx="0" cy="0"/>
          <a:chOff x="0" y="0"/>
          <a:chExt cx="0" cy="0"/>
        </a:xfrm>
      </p:grpSpPr>
      <p:sp>
        <p:nvSpPr>
          <p:cNvPr id="22" name="ZoneTexte 21">
            <a:extLst>
              <a:ext uri="{FF2B5EF4-FFF2-40B4-BE49-F238E27FC236}">
                <a16:creationId xmlns:a16="http://schemas.microsoft.com/office/drawing/2014/main" id="{DB60E2F8-03E7-A2F0-8B21-63B9F18A2BD5}"/>
              </a:ext>
            </a:extLst>
          </p:cNvPr>
          <p:cNvSpPr txBox="1"/>
          <p:nvPr/>
        </p:nvSpPr>
        <p:spPr>
          <a:xfrm>
            <a:off x="7982262" y="-1436557"/>
            <a:ext cx="0" cy="0"/>
          </a:xfrm>
          <a:prstGeom prst="rect">
            <a:avLst/>
          </a:prstGeom>
          <a:noFill/>
        </p:spPr>
        <p:txBody>
          <a:bodyPr wrap="none" rtlCol="0">
            <a:noAutofit/>
          </a:bodyPr>
          <a:lstStyle/>
          <a:p>
            <a:pPr algn="l"/>
            <a:endParaRPr lang="fr-FR" sz="900"/>
          </a:p>
        </p:txBody>
      </p:sp>
      <p:pic>
        <p:nvPicPr>
          <p:cNvPr id="2" name="Image 1" descr="Une image contenant plein air, nature, montagne, colline&#10;&#10;Description générée automatiquement">
            <a:extLst>
              <a:ext uri="{FF2B5EF4-FFF2-40B4-BE49-F238E27FC236}">
                <a16:creationId xmlns:a16="http://schemas.microsoft.com/office/drawing/2014/main" id="{D7394631-EDE7-A3B1-FD3A-9E11A3751566}"/>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3427"/>
          <a:stretch/>
        </p:blipFill>
        <p:spPr>
          <a:xfrm>
            <a:off x="127748" y="144263"/>
            <a:ext cx="3752126" cy="5413854"/>
          </a:xfrm>
          <a:prstGeom prst="rect">
            <a:avLst/>
          </a:prstGeom>
        </p:spPr>
      </p:pic>
      <p:sp>
        <p:nvSpPr>
          <p:cNvPr id="10" name="Rectangle 9">
            <a:extLst>
              <a:ext uri="{FF2B5EF4-FFF2-40B4-BE49-F238E27FC236}">
                <a16:creationId xmlns:a16="http://schemas.microsoft.com/office/drawing/2014/main" id="{20DA1E19-E67A-DCA0-A0F2-ED71A6B45C56}"/>
              </a:ext>
            </a:extLst>
          </p:cNvPr>
          <p:cNvSpPr/>
          <p:nvPr/>
        </p:nvSpPr>
        <p:spPr>
          <a:xfrm>
            <a:off x="3614058" y="144264"/>
            <a:ext cx="5353808" cy="5413854"/>
          </a:xfrm>
          <a:prstGeom prst="rect">
            <a:avLst/>
          </a:prstGeom>
          <a:solidFill>
            <a:srgbClr val="FAF1D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sz="1350"/>
          </a:p>
        </p:txBody>
      </p:sp>
      <p:pic>
        <p:nvPicPr>
          <p:cNvPr id="12" name="Image 11">
            <a:extLst>
              <a:ext uri="{FF2B5EF4-FFF2-40B4-BE49-F238E27FC236}">
                <a16:creationId xmlns:a16="http://schemas.microsoft.com/office/drawing/2014/main" id="{88ED0844-B7C0-93C7-D1AD-536985C941BD}"/>
              </a:ext>
            </a:extLst>
          </p:cNvPr>
          <p:cNvPicPr>
            <a:picLocks noChangeAspect="1"/>
          </p:cNvPicPr>
          <p:nvPr/>
        </p:nvPicPr>
        <p:blipFill>
          <a:blip r:embed="rId3"/>
          <a:stretch>
            <a:fillRect/>
          </a:stretch>
        </p:blipFill>
        <p:spPr>
          <a:xfrm>
            <a:off x="3906014" y="3714257"/>
            <a:ext cx="1452900" cy="1614333"/>
          </a:xfrm>
          <a:prstGeom prst="rect">
            <a:avLst/>
          </a:prstGeom>
        </p:spPr>
      </p:pic>
      <p:sp>
        <p:nvSpPr>
          <p:cNvPr id="15" name="ZoneTexte 14">
            <a:extLst>
              <a:ext uri="{FF2B5EF4-FFF2-40B4-BE49-F238E27FC236}">
                <a16:creationId xmlns:a16="http://schemas.microsoft.com/office/drawing/2014/main" id="{EDE378AF-B873-5353-09C7-9DE8F360860A}"/>
              </a:ext>
            </a:extLst>
          </p:cNvPr>
          <p:cNvSpPr txBox="1"/>
          <p:nvPr/>
        </p:nvSpPr>
        <p:spPr>
          <a:xfrm>
            <a:off x="3906014" y="1653170"/>
            <a:ext cx="5645126" cy="1246495"/>
          </a:xfrm>
          <a:prstGeom prst="rect">
            <a:avLst/>
          </a:prstGeom>
          <a:noFill/>
        </p:spPr>
        <p:txBody>
          <a:bodyPr wrap="square">
            <a:spAutoFit/>
          </a:bodyPr>
          <a:lstStyle/>
          <a:p>
            <a:pPr algn="l"/>
            <a:r>
              <a:rPr lang="fr-FR" sz="3750" b="1">
                <a:solidFill>
                  <a:schemeClr val="tx1">
                    <a:lumMod val="50000"/>
                  </a:schemeClr>
                </a:solidFill>
                <a:latin typeface="Montserrat ExtraBold"/>
              </a:rPr>
              <a:t>Qui </a:t>
            </a:r>
            <a:br>
              <a:rPr lang="fr-FR" sz="3750" b="1">
                <a:solidFill>
                  <a:schemeClr val="tx1">
                    <a:lumMod val="50000"/>
                  </a:schemeClr>
                </a:solidFill>
                <a:latin typeface="Montserrat ExtraBold"/>
              </a:rPr>
            </a:br>
            <a:r>
              <a:rPr lang="fr-FR" sz="3750" b="1">
                <a:solidFill>
                  <a:schemeClr val="tx1">
                    <a:lumMod val="50000"/>
                  </a:schemeClr>
                </a:solidFill>
                <a:latin typeface="Montserrat ExtraBold"/>
              </a:rPr>
              <a:t>sommes-nous ?</a:t>
            </a:r>
            <a:endParaRPr lang="fr-FR" sz="3750" b="1">
              <a:solidFill>
                <a:schemeClr val="tx1">
                  <a:lumMod val="50000"/>
                </a:schemeClr>
              </a:solidFill>
              <a:latin typeface="Montserrat ExtraBold" panose="00000900000000000000" pitchFamily="2" charset="0"/>
            </a:endParaRPr>
          </a:p>
        </p:txBody>
      </p:sp>
      <p:sp>
        <p:nvSpPr>
          <p:cNvPr id="3" name="Rectangle 2">
            <a:extLst>
              <a:ext uri="{FF2B5EF4-FFF2-40B4-BE49-F238E27FC236}">
                <a16:creationId xmlns:a16="http://schemas.microsoft.com/office/drawing/2014/main" id="{0130822D-3F04-7D8B-AC6D-F2DD181D7C35}"/>
              </a:ext>
            </a:extLst>
          </p:cNvPr>
          <p:cNvSpPr/>
          <p:nvPr/>
        </p:nvSpPr>
        <p:spPr>
          <a:xfrm>
            <a:off x="8893176" y="5438273"/>
            <a:ext cx="250825" cy="276727"/>
          </a:xfrm>
          <a:prstGeom prst="rect">
            <a:avLst/>
          </a:prstGeom>
          <a:solidFill>
            <a:srgbClr val="EBA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fr-FR" sz="675">
                <a:latin typeface="Montserrat Light" panose="00000400000000000000" pitchFamily="2" charset="0"/>
              </a:rPr>
              <a:t> </a:t>
            </a:r>
          </a:p>
        </p:txBody>
      </p:sp>
      <p:sp>
        <p:nvSpPr>
          <p:cNvPr id="4" name="Espace réservé du numéro de diapositive 5">
            <a:extLst>
              <a:ext uri="{FF2B5EF4-FFF2-40B4-BE49-F238E27FC236}">
                <a16:creationId xmlns:a16="http://schemas.microsoft.com/office/drawing/2014/main" id="{6C58278C-60EF-D459-E5B8-9669E14D46DC}"/>
              </a:ext>
            </a:extLst>
          </p:cNvPr>
          <p:cNvSpPr>
            <a:spLocks noGrp="1"/>
          </p:cNvSpPr>
          <p:nvPr>
            <p:ph type="sldNum" sz="quarter" idx="12"/>
          </p:nvPr>
        </p:nvSpPr>
        <p:spPr>
          <a:xfrm>
            <a:off x="8865394" y="5438273"/>
            <a:ext cx="278606" cy="276727"/>
          </a:xfrm>
          <a:prstGeom prst="rect">
            <a:avLst/>
          </a:prstGeom>
        </p:spPr>
        <p:txBody>
          <a:bodyPr anchor="ctr"/>
          <a:lstStyle>
            <a:lvl1pPr algn="ctr">
              <a:defRPr sz="600">
                <a:solidFill>
                  <a:schemeClr val="bg1"/>
                </a:solidFill>
                <a:latin typeface="Montserrat Light" panose="00000400000000000000" pitchFamily="2" charset="0"/>
              </a:defRPr>
            </a:lvl1pPr>
          </a:lstStyle>
          <a:p>
            <a:fld id="{B6438128-D637-4EF4-AE93-D6B7EEC0DDCA}" type="slidenum">
              <a:rPr lang="fr-FR" smtClean="0"/>
              <a:pPr/>
              <a:t>‹N°›</a:t>
            </a:fld>
            <a:endParaRPr lang="fr-FR"/>
          </a:p>
        </p:txBody>
      </p:sp>
    </p:spTree>
    <p:extLst>
      <p:ext uri="{BB962C8B-B14F-4D97-AF65-F5344CB8AC3E}">
        <p14:creationId xmlns:p14="http://schemas.microsoft.com/office/powerpoint/2010/main" val="3702776938"/>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p:cSld name="4_Disposition personnalisé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A8984C4-C90B-B2B3-165A-0946C4C09BE0}"/>
              </a:ext>
            </a:extLst>
          </p:cNvPr>
          <p:cNvSpPr/>
          <p:nvPr/>
        </p:nvSpPr>
        <p:spPr>
          <a:xfrm>
            <a:off x="127748" y="144264"/>
            <a:ext cx="4444252" cy="5413854"/>
          </a:xfrm>
          <a:prstGeom prst="rect">
            <a:avLst/>
          </a:prstGeom>
          <a:solidFill>
            <a:srgbClr val="ECA9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18" name="Titre 1">
            <a:extLst>
              <a:ext uri="{FF2B5EF4-FFF2-40B4-BE49-F238E27FC236}">
                <a16:creationId xmlns:a16="http://schemas.microsoft.com/office/drawing/2014/main" id="{9679CE89-194F-71C0-E726-AC105813F9C5}"/>
              </a:ext>
            </a:extLst>
          </p:cNvPr>
          <p:cNvSpPr txBox="1">
            <a:spLocks/>
          </p:cNvSpPr>
          <p:nvPr/>
        </p:nvSpPr>
        <p:spPr>
          <a:xfrm>
            <a:off x="1352398" y="1214648"/>
            <a:ext cx="3368721" cy="3727944"/>
          </a:xfrm>
          <a:prstGeom prst="rect">
            <a:avLst/>
          </a:prstGeom>
          <a:noFill/>
        </p:spPr>
        <p:txBody>
          <a:bodyPr wrap="square" rtlCol="0">
            <a:spAutoFit/>
          </a:bodyPr>
          <a:lstStyle>
            <a:lvl1pPr algn="l" defTabSz="914400" rtl="0" eaLnBrk="1" latinLnBrk="0" hangingPunct="1">
              <a:lnSpc>
                <a:spcPct val="90000"/>
              </a:lnSpc>
              <a:spcBef>
                <a:spcPct val="0"/>
              </a:spcBef>
              <a:buNone/>
              <a:defRPr lang="fr-FR" sz="2400" kern="1200">
                <a:solidFill>
                  <a:schemeClr val="tx1"/>
                </a:solidFill>
                <a:latin typeface="Montserrat Black" panose="00000A00000000000000" pitchFamily="2" charset="0"/>
                <a:ea typeface="+mn-ea"/>
                <a:cs typeface="+mn-cs"/>
              </a:defRPr>
            </a:lvl1pPr>
          </a:lstStyle>
          <a:p>
            <a:r>
              <a:rPr lang="fr-FR" sz="26250">
                <a:solidFill>
                  <a:schemeClr val="bg1"/>
                </a:solidFill>
              </a:rPr>
              <a:t>1</a:t>
            </a:r>
          </a:p>
        </p:txBody>
      </p:sp>
      <p:sp>
        <p:nvSpPr>
          <p:cNvPr id="19" name="Rectangle 18">
            <a:extLst>
              <a:ext uri="{FF2B5EF4-FFF2-40B4-BE49-F238E27FC236}">
                <a16:creationId xmlns:a16="http://schemas.microsoft.com/office/drawing/2014/main" id="{363A9DDA-A21C-6E2F-7C0E-994F8F9F007F}"/>
              </a:ext>
            </a:extLst>
          </p:cNvPr>
          <p:cNvSpPr/>
          <p:nvPr/>
        </p:nvSpPr>
        <p:spPr>
          <a:xfrm>
            <a:off x="4523613" y="144264"/>
            <a:ext cx="4444252" cy="5413854"/>
          </a:xfrm>
          <a:prstGeom prst="rect">
            <a:avLst/>
          </a:prstGeom>
          <a:solidFill>
            <a:srgbClr val="FAF1D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22" name="ZoneTexte 21">
            <a:extLst>
              <a:ext uri="{FF2B5EF4-FFF2-40B4-BE49-F238E27FC236}">
                <a16:creationId xmlns:a16="http://schemas.microsoft.com/office/drawing/2014/main" id="{DB60E2F8-03E7-A2F0-8B21-63B9F18A2BD5}"/>
              </a:ext>
            </a:extLst>
          </p:cNvPr>
          <p:cNvSpPr txBox="1"/>
          <p:nvPr/>
        </p:nvSpPr>
        <p:spPr>
          <a:xfrm>
            <a:off x="7982262" y="-1436557"/>
            <a:ext cx="0" cy="0"/>
          </a:xfrm>
          <a:prstGeom prst="rect">
            <a:avLst/>
          </a:prstGeom>
          <a:noFill/>
        </p:spPr>
        <p:txBody>
          <a:bodyPr wrap="none" rtlCol="0">
            <a:noAutofit/>
          </a:bodyPr>
          <a:lstStyle/>
          <a:p>
            <a:pPr algn="l"/>
            <a:endParaRPr lang="fr-FR" sz="900"/>
          </a:p>
        </p:txBody>
      </p:sp>
      <p:sp>
        <p:nvSpPr>
          <p:cNvPr id="2" name="Titre 1">
            <a:extLst>
              <a:ext uri="{FF2B5EF4-FFF2-40B4-BE49-F238E27FC236}">
                <a16:creationId xmlns:a16="http://schemas.microsoft.com/office/drawing/2014/main" id="{DF2FD331-AF6F-AE1F-9941-B6F36A46F90B}"/>
              </a:ext>
            </a:extLst>
          </p:cNvPr>
          <p:cNvSpPr>
            <a:spLocks noGrp="1"/>
          </p:cNvSpPr>
          <p:nvPr>
            <p:ph type="title"/>
          </p:nvPr>
        </p:nvSpPr>
        <p:spPr>
          <a:xfrm>
            <a:off x="333175" y="200670"/>
            <a:ext cx="7886700" cy="341632"/>
          </a:xfrm>
          <a:prstGeom prst="rect">
            <a:avLst/>
          </a:prstGeom>
          <a:noFill/>
        </p:spPr>
        <p:txBody>
          <a:bodyPr wrap="square" rtlCol="0">
            <a:spAutoFit/>
          </a:bodyPr>
          <a:lstStyle>
            <a:lvl1pPr algn="l" defTabSz="685800" rtl="0" eaLnBrk="1" latinLnBrk="0" hangingPunct="1">
              <a:lnSpc>
                <a:spcPct val="90000"/>
              </a:lnSpc>
              <a:spcBef>
                <a:spcPct val="0"/>
              </a:spcBef>
              <a:buNone/>
              <a:defRPr lang="fr-FR" sz="1800" kern="1200" dirty="0" smtClean="0">
                <a:solidFill>
                  <a:schemeClr val="tx1"/>
                </a:solidFill>
                <a:latin typeface="Montserrat Black" panose="00000A00000000000000" pitchFamily="2" charset="0"/>
                <a:ea typeface="+mn-ea"/>
                <a:cs typeface="+mn-cs"/>
              </a:defRPr>
            </a:lvl1pPr>
          </a:lstStyle>
          <a:p>
            <a:pPr marL="0" lvl="0"/>
            <a:r>
              <a:rPr lang="fr-FR"/>
              <a:t>Modifiez le style du titre</a:t>
            </a:r>
          </a:p>
        </p:txBody>
      </p:sp>
      <p:sp>
        <p:nvSpPr>
          <p:cNvPr id="3" name="Rectangle 2">
            <a:extLst>
              <a:ext uri="{FF2B5EF4-FFF2-40B4-BE49-F238E27FC236}">
                <a16:creationId xmlns:a16="http://schemas.microsoft.com/office/drawing/2014/main" id="{09E0F1AB-2C8E-14DE-17DA-F9A85B9818F3}"/>
              </a:ext>
            </a:extLst>
          </p:cNvPr>
          <p:cNvSpPr/>
          <p:nvPr/>
        </p:nvSpPr>
        <p:spPr>
          <a:xfrm>
            <a:off x="8893176" y="5438273"/>
            <a:ext cx="250825" cy="276727"/>
          </a:xfrm>
          <a:prstGeom prst="rect">
            <a:avLst/>
          </a:prstGeom>
          <a:solidFill>
            <a:srgbClr val="EBA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fr-FR" sz="675">
                <a:latin typeface="Montserrat Light" panose="00000400000000000000" pitchFamily="2" charset="0"/>
              </a:rPr>
              <a:t> </a:t>
            </a:r>
          </a:p>
        </p:txBody>
      </p:sp>
      <p:sp>
        <p:nvSpPr>
          <p:cNvPr id="4" name="Espace réservé du numéro de diapositive 5">
            <a:extLst>
              <a:ext uri="{FF2B5EF4-FFF2-40B4-BE49-F238E27FC236}">
                <a16:creationId xmlns:a16="http://schemas.microsoft.com/office/drawing/2014/main" id="{E2666ABE-4531-54B5-4527-BEEEBB9C5235}"/>
              </a:ext>
            </a:extLst>
          </p:cNvPr>
          <p:cNvSpPr>
            <a:spLocks noGrp="1"/>
          </p:cNvSpPr>
          <p:nvPr>
            <p:ph type="sldNum" sz="quarter" idx="12"/>
          </p:nvPr>
        </p:nvSpPr>
        <p:spPr>
          <a:xfrm>
            <a:off x="8865394" y="5438273"/>
            <a:ext cx="278606" cy="276727"/>
          </a:xfrm>
          <a:prstGeom prst="rect">
            <a:avLst/>
          </a:prstGeom>
        </p:spPr>
        <p:txBody>
          <a:bodyPr anchor="ctr"/>
          <a:lstStyle>
            <a:lvl1pPr algn="ctr">
              <a:defRPr sz="600">
                <a:solidFill>
                  <a:schemeClr val="bg1"/>
                </a:solidFill>
                <a:latin typeface="Montserrat Light" panose="00000400000000000000" pitchFamily="2" charset="0"/>
              </a:defRPr>
            </a:lvl1pPr>
          </a:lstStyle>
          <a:p>
            <a:fld id="{B6438128-D637-4EF4-AE93-D6B7EEC0DDCA}" type="slidenum">
              <a:rPr lang="fr-FR" smtClean="0"/>
              <a:pPr/>
              <a:t>‹N°›</a:t>
            </a:fld>
            <a:endParaRPr lang="fr-FR"/>
          </a:p>
        </p:txBody>
      </p:sp>
    </p:spTree>
    <p:extLst>
      <p:ext uri="{BB962C8B-B14F-4D97-AF65-F5344CB8AC3E}">
        <p14:creationId xmlns:p14="http://schemas.microsoft.com/office/powerpoint/2010/main" val="424394838"/>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p:cSld name="2_Disposition personnalisé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A8984C4-C90B-B2B3-165A-0946C4C09BE0}"/>
              </a:ext>
            </a:extLst>
          </p:cNvPr>
          <p:cNvSpPr/>
          <p:nvPr/>
        </p:nvSpPr>
        <p:spPr>
          <a:xfrm>
            <a:off x="127748" y="144264"/>
            <a:ext cx="4444252" cy="5413854"/>
          </a:xfrm>
          <a:prstGeom prst="rect">
            <a:avLst/>
          </a:prstGeom>
          <a:solidFill>
            <a:srgbClr val="ECA9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19" name="Rectangle 18">
            <a:extLst>
              <a:ext uri="{FF2B5EF4-FFF2-40B4-BE49-F238E27FC236}">
                <a16:creationId xmlns:a16="http://schemas.microsoft.com/office/drawing/2014/main" id="{363A9DDA-A21C-6E2F-7C0E-994F8F9F007F}"/>
              </a:ext>
            </a:extLst>
          </p:cNvPr>
          <p:cNvSpPr/>
          <p:nvPr/>
        </p:nvSpPr>
        <p:spPr>
          <a:xfrm>
            <a:off x="4523613" y="144264"/>
            <a:ext cx="4444252" cy="5413854"/>
          </a:xfrm>
          <a:prstGeom prst="rect">
            <a:avLst/>
          </a:prstGeom>
          <a:solidFill>
            <a:srgbClr val="FAF1D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22" name="ZoneTexte 21">
            <a:extLst>
              <a:ext uri="{FF2B5EF4-FFF2-40B4-BE49-F238E27FC236}">
                <a16:creationId xmlns:a16="http://schemas.microsoft.com/office/drawing/2014/main" id="{DB60E2F8-03E7-A2F0-8B21-63B9F18A2BD5}"/>
              </a:ext>
            </a:extLst>
          </p:cNvPr>
          <p:cNvSpPr txBox="1"/>
          <p:nvPr/>
        </p:nvSpPr>
        <p:spPr>
          <a:xfrm>
            <a:off x="7982262" y="-1436557"/>
            <a:ext cx="0" cy="0"/>
          </a:xfrm>
          <a:prstGeom prst="rect">
            <a:avLst/>
          </a:prstGeom>
          <a:noFill/>
        </p:spPr>
        <p:txBody>
          <a:bodyPr wrap="none" rtlCol="0">
            <a:noAutofit/>
          </a:bodyPr>
          <a:lstStyle/>
          <a:p>
            <a:pPr algn="l"/>
            <a:endParaRPr lang="fr-FR" sz="900"/>
          </a:p>
        </p:txBody>
      </p:sp>
      <p:sp>
        <p:nvSpPr>
          <p:cNvPr id="23" name="Titre 1">
            <a:extLst>
              <a:ext uri="{FF2B5EF4-FFF2-40B4-BE49-F238E27FC236}">
                <a16:creationId xmlns:a16="http://schemas.microsoft.com/office/drawing/2014/main" id="{FDCC1525-9B00-E71F-9AF0-51236FD3BE0A}"/>
              </a:ext>
            </a:extLst>
          </p:cNvPr>
          <p:cNvSpPr>
            <a:spLocks noGrp="1"/>
          </p:cNvSpPr>
          <p:nvPr>
            <p:ph type="title"/>
          </p:nvPr>
        </p:nvSpPr>
        <p:spPr>
          <a:xfrm>
            <a:off x="333175" y="200670"/>
            <a:ext cx="7886700" cy="341632"/>
          </a:xfrm>
          <a:prstGeom prst="rect">
            <a:avLst/>
          </a:prstGeom>
          <a:noFill/>
        </p:spPr>
        <p:txBody>
          <a:bodyPr wrap="square" rtlCol="0">
            <a:spAutoFit/>
          </a:bodyPr>
          <a:lstStyle>
            <a:lvl1pPr algn="l" defTabSz="685800" rtl="0" eaLnBrk="1" latinLnBrk="0" hangingPunct="1">
              <a:lnSpc>
                <a:spcPct val="90000"/>
              </a:lnSpc>
              <a:spcBef>
                <a:spcPct val="0"/>
              </a:spcBef>
              <a:buNone/>
              <a:defRPr lang="fr-FR" sz="1800" kern="1200" dirty="0" smtClean="0">
                <a:solidFill>
                  <a:schemeClr val="tx1"/>
                </a:solidFill>
                <a:latin typeface="Montserrat Black" panose="00000A00000000000000" pitchFamily="2" charset="0"/>
                <a:ea typeface="+mn-ea"/>
                <a:cs typeface="+mn-cs"/>
              </a:defRPr>
            </a:lvl1pPr>
          </a:lstStyle>
          <a:p>
            <a:pPr marL="0" lvl="0"/>
            <a:r>
              <a:rPr lang="fr-FR"/>
              <a:t>Modifiez le style du titre</a:t>
            </a:r>
          </a:p>
        </p:txBody>
      </p:sp>
      <p:sp>
        <p:nvSpPr>
          <p:cNvPr id="2" name="Rectangle 1">
            <a:extLst>
              <a:ext uri="{FF2B5EF4-FFF2-40B4-BE49-F238E27FC236}">
                <a16:creationId xmlns:a16="http://schemas.microsoft.com/office/drawing/2014/main" id="{525CA60F-EE6B-4468-64D6-8DF05487CA99}"/>
              </a:ext>
            </a:extLst>
          </p:cNvPr>
          <p:cNvSpPr/>
          <p:nvPr/>
        </p:nvSpPr>
        <p:spPr>
          <a:xfrm>
            <a:off x="8893176" y="5438273"/>
            <a:ext cx="250825" cy="276727"/>
          </a:xfrm>
          <a:prstGeom prst="rect">
            <a:avLst/>
          </a:prstGeom>
          <a:solidFill>
            <a:srgbClr val="EBA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fr-FR" sz="675">
                <a:latin typeface="Montserrat Light" panose="00000400000000000000" pitchFamily="2" charset="0"/>
              </a:rPr>
              <a:t> </a:t>
            </a:r>
          </a:p>
        </p:txBody>
      </p:sp>
      <p:sp>
        <p:nvSpPr>
          <p:cNvPr id="3" name="Espace réservé du numéro de diapositive 5">
            <a:extLst>
              <a:ext uri="{FF2B5EF4-FFF2-40B4-BE49-F238E27FC236}">
                <a16:creationId xmlns:a16="http://schemas.microsoft.com/office/drawing/2014/main" id="{F58808E0-0F36-2408-408D-BB08EACE1B4A}"/>
              </a:ext>
            </a:extLst>
          </p:cNvPr>
          <p:cNvSpPr>
            <a:spLocks noGrp="1"/>
          </p:cNvSpPr>
          <p:nvPr>
            <p:ph type="sldNum" sz="quarter" idx="12"/>
          </p:nvPr>
        </p:nvSpPr>
        <p:spPr>
          <a:xfrm>
            <a:off x="8865394" y="5438273"/>
            <a:ext cx="278606" cy="276727"/>
          </a:xfrm>
          <a:prstGeom prst="rect">
            <a:avLst/>
          </a:prstGeom>
        </p:spPr>
        <p:txBody>
          <a:bodyPr anchor="ctr"/>
          <a:lstStyle>
            <a:lvl1pPr algn="ctr">
              <a:defRPr sz="600">
                <a:solidFill>
                  <a:schemeClr val="bg1"/>
                </a:solidFill>
                <a:latin typeface="Montserrat Light" panose="00000400000000000000" pitchFamily="2" charset="0"/>
              </a:defRPr>
            </a:lvl1pPr>
          </a:lstStyle>
          <a:p>
            <a:fld id="{B6438128-D637-4EF4-AE93-D6B7EEC0DDCA}" type="slidenum">
              <a:rPr lang="fr-FR" smtClean="0"/>
              <a:pPr/>
              <a:t>‹N°›</a:t>
            </a:fld>
            <a:endParaRPr lang="fr-FR"/>
          </a:p>
        </p:txBody>
      </p:sp>
    </p:spTree>
    <p:extLst>
      <p:ext uri="{BB962C8B-B14F-4D97-AF65-F5344CB8AC3E}">
        <p14:creationId xmlns:p14="http://schemas.microsoft.com/office/powerpoint/2010/main" val="10330635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38.xml"/><Relationship Id="rId18" Type="http://schemas.openxmlformats.org/officeDocument/2006/relationships/slideLayout" Target="../slideLayouts/slideLayout43.xml"/><Relationship Id="rId26" Type="http://schemas.openxmlformats.org/officeDocument/2006/relationships/slideLayout" Target="../slideLayouts/slideLayout51.xml"/><Relationship Id="rId39" Type="http://schemas.openxmlformats.org/officeDocument/2006/relationships/slideLayout" Target="../slideLayouts/slideLayout64.xml"/><Relationship Id="rId21" Type="http://schemas.openxmlformats.org/officeDocument/2006/relationships/slideLayout" Target="../slideLayouts/slideLayout46.xml"/><Relationship Id="rId34" Type="http://schemas.openxmlformats.org/officeDocument/2006/relationships/slideLayout" Target="../slideLayouts/slideLayout59.xml"/><Relationship Id="rId42" Type="http://schemas.openxmlformats.org/officeDocument/2006/relationships/slideLayout" Target="../slideLayouts/slideLayout67.xml"/><Relationship Id="rId47" Type="http://schemas.openxmlformats.org/officeDocument/2006/relationships/slideLayout" Target="../slideLayouts/slideLayout72.xml"/><Relationship Id="rId50" Type="http://schemas.openxmlformats.org/officeDocument/2006/relationships/slideLayout" Target="../slideLayouts/slideLayout75.xml"/><Relationship Id="rId55" Type="http://schemas.openxmlformats.org/officeDocument/2006/relationships/slideLayout" Target="../slideLayouts/slideLayout80.xml"/><Relationship Id="rId7" Type="http://schemas.openxmlformats.org/officeDocument/2006/relationships/slideLayout" Target="../slideLayouts/slideLayout32.xml"/><Relationship Id="rId2" Type="http://schemas.openxmlformats.org/officeDocument/2006/relationships/slideLayout" Target="../slideLayouts/slideLayout27.xml"/><Relationship Id="rId16" Type="http://schemas.openxmlformats.org/officeDocument/2006/relationships/slideLayout" Target="../slideLayouts/slideLayout41.xml"/><Relationship Id="rId29" Type="http://schemas.openxmlformats.org/officeDocument/2006/relationships/slideLayout" Target="../slideLayouts/slideLayout54.xml"/><Relationship Id="rId11" Type="http://schemas.openxmlformats.org/officeDocument/2006/relationships/slideLayout" Target="../slideLayouts/slideLayout36.xml"/><Relationship Id="rId24" Type="http://schemas.openxmlformats.org/officeDocument/2006/relationships/slideLayout" Target="../slideLayouts/slideLayout49.xml"/><Relationship Id="rId32" Type="http://schemas.openxmlformats.org/officeDocument/2006/relationships/slideLayout" Target="../slideLayouts/slideLayout57.xml"/><Relationship Id="rId37" Type="http://schemas.openxmlformats.org/officeDocument/2006/relationships/slideLayout" Target="../slideLayouts/slideLayout62.xml"/><Relationship Id="rId40" Type="http://schemas.openxmlformats.org/officeDocument/2006/relationships/slideLayout" Target="../slideLayouts/slideLayout65.xml"/><Relationship Id="rId45" Type="http://schemas.openxmlformats.org/officeDocument/2006/relationships/slideLayout" Target="../slideLayouts/slideLayout70.xml"/><Relationship Id="rId53" Type="http://schemas.openxmlformats.org/officeDocument/2006/relationships/slideLayout" Target="../slideLayouts/slideLayout78.xml"/><Relationship Id="rId58" Type="http://schemas.openxmlformats.org/officeDocument/2006/relationships/slideLayout" Target="../slideLayouts/slideLayout83.xml"/><Relationship Id="rId5" Type="http://schemas.openxmlformats.org/officeDocument/2006/relationships/slideLayout" Target="../slideLayouts/slideLayout30.xml"/><Relationship Id="rId19" Type="http://schemas.openxmlformats.org/officeDocument/2006/relationships/slideLayout" Target="../slideLayouts/slideLayout44.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slideLayout" Target="../slideLayouts/slideLayout39.xml"/><Relationship Id="rId22" Type="http://schemas.openxmlformats.org/officeDocument/2006/relationships/slideLayout" Target="../slideLayouts/slideLayout47.xml"/><Relationship Id="rId27" Type="http://schemas.openxmlformats.org/officeDocument/2006/relationships/slideLayout" Target="../slideLayouts/slideLayout52.xml"/><Relationship Id="rId30" Type="http://schemas.openxmlformats.org/officeDocument/2006/relationships/slideLayout" Target="../slideLayouts/slideLayout55.xml"/><Relationship Id="rId35" Type="http://schemas.openxmlformats.org/officeDocument/2006/relationships/slideLayout" Target="../slideLayouts/slideLayout60.xml"/><Relationship Id="rId43" Type="http://schemas.openxmlformats.org/officeDocument/2006/relationships/slideLayout" Target="../slideLayouts/slideLayout68.xml"/><Relationship Id="rId48" Type="http://schemas.openxmlformats.org/officeDocument/2006/relationships/slideLayout" Target="../slideLayouts/slideLayout73.xml"/><Relationship Id="rId56" Type="http://schemas.openxmlformats.org/officeDocument/2006/relationships/slideLayout" Target="../slideLayouts/slideLayout81.xml"/><Relationship Id="rId8" Type="http://schemas.openxmlformats.org/officeDocument/2006/relationships/slideLayout" Target="../slideLayouts/slideLayout33.xml"/><Relationship Id="rId51" Type="http://schemas.openxmlformats.org/officeDocument/2006/relationships/slideLayout" Target="../slideLayouts/slideLayout76.xml"/><Relationship Id="rId3" Type="http://schemas.openxmlformats.org/officeDocument/2006/relationships/slideLayout" Target="../slideLayouts/slideLayout28.xml"/><Relationship Id="rId12" Type="http://schemas.openxmlformats.org/officeDocument/2006/relationships/slideLayout" Target="../slideLayouts/slideLayout37.xml"/><Relationship Id="rId17" Type="http://schemas.openxmlformats.org/officeDocument/2006/relationships/slideLayout" Target="../slideLayouts/slideLayout42.xml"/><Relationship Id="rId25" Type="http://schemas.openxmlformats.org/officeDocument/2006/relationships/slideLayout" Target="../slideLayouts/slideLayout50.xml"/><Relationship Id="rId33" Type="http://schemas.openxmlformats.org/officeDocument/2006/relationships/slideLayout" Target="../slideLayouts/slideLayout58.xml"/><Relationship Id="rId38" Type="http://schemas.openxmlformats.org/officeDocument/2006/relationships/slideLayout" Target="../slideLayouts/slideLayout63.xml"/><Relationship Id="rId46" Type="http://schemas.openxmlformats.org/officeDocument/2006/relationships/slideLayout" Target="../slideLayouts/slideLayout71.xml"/><Relationship Id="rId59" Type="http://schemas.openxmlformats.org/officeDocument/2006/relationships/theme" Target="../theme/theme2.xml"/><Relationship Id="rId20" Type="http://schemas.openxmlformats.org/officeDocument/2006/relationships/slideLayout" Target="../slideLayouts/slideLayout45.xml"/><Relationship Id="rId41" Type="http://schemas.openxmlformats.org/officeDocument/2006/relationships/slideLayout" Target="../slideLayouts/slideLayout66.xml"/><Relationship Id="rId54" Type="http://schemas.openxmlformats.org/officeDocument/2006/relationships/slideLayout" Target="../slideLayouts/slideLayout79.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5" Type="http://schemas.openxmlformats.org/officeDocument/2006/relationships/slideLayout" Target="../slideLayouts/slideLayout40.xml"/><Relationship Id="rId23" Type="http://schemas.openxmlformats.org/officeDocument/2006/relationships/slideLayout" Target="../slideLayouts/slideLayout48.xml"/><Relationship Id="rId28" Type="http://schemas.openxmlformats.org/officeDocument/2006/relationships/slideLayout" Target="../slideLayouts/slideLayout53.xml"/><Relationship Id="rId36" Type="http://schemas.openxmlformats.org/officeDocument/2006/relationships/slideLayout" Target="../slideLayouts/slideLayout61.xml"/><Relationship Id="rId49" Type="http://schemas.openxmlformats.org/officeDocument/2006/relationships/slideLayout" Target="../slideLayouts/slideLayout74.xml"/><Relationship Id="rId57" Type="http://schemas.openxmlformats.org/officeDocument/2006/relationships/slideLayout" Target="../slideLayouts/slideLayout82.xml"/><Relationship Id="rId10" Type="http://schemas.openxmlformats.org/officeDocument/2006/relationships/slideLayout" Target="../slideLayouts/slideLayout35.xml"/><Relationship Id="rId31" Type="http://schemas.openxmlformats.org/officeDocument/2006/relationships/slideLayout" Target="../slideLayouts/slideLayout56.xml"/><Relationship Id="rId44" Type="http://schemas.openxmlformats.org/officeDocument/2006/relationships/slideLayout" Target="../slideLayouts/slideLayout69.xml"/><Relationship Id="rId52" Type="http://schemas.openxmlformats.org/officeDocument/2006/relationships/slideLayout" Target="../slideLayouts/slideLayout77.xml"/><Relationship Id="rId60" Type="http://schemas.openxmlformats.org/officeDocument/2006/relationships/image" Target="../media/image8.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91.xml"/><Relationship Id="rId13" Type="http://schemas.openxmlformats.org/officeDocument/2006/relationships/slideLayout" Target="../slideLayouts/slideLayout96.xml"/><Relationship Id="rId18" Type="http://schemas.openxmlformats.org/officeDocument/2006/relationships/slideLayout" Target="../slideLayouts/slideLayout101.xml"/><Relationship Id="rId26" Type="http://schemas.openxmlformats.org/officeDocument/2006/relationships/slideLayout" Target="../slideLayouts/slideLayout109.xml"/><Relationship Id="rId3" Type="http://schemas.openxmlformats.org/officeDocument/2006/relationships/slideLayout" Target="../slideLayouts/slideLayout86.xml"/><Relationship Id="rId21" Type="http://schemas.openxmlformats.org/officeDocument/2006/relationships/slideLayout" Target="../slideLayouts/slideLayout104.xml"/><Relationship Id="rId7" Type="http://schemas.openxmlformats.org/officeDocument/2006/relationships/slideLayout" Target="../slideLayouts/slideLayout90.xml"/><Relationship Id="rId12" Type="http://schemas.openxmlformats.org/officeDocument/2006/relationships/slideLayout" Target="../slideLayouts/slideLayout95.xml"/><Relationship Id="rId17" Type="http://schemas.openxmlformats.org/officeDocument/2006/relationships/slideLayout" Target="../slideLayouts/slideLayout100.xml"/><Relationship Id="rId25" Type="http://schemas.openxmlformats.org/officeDocument/2006/relationships/slideLayout" Target="../slideLayouts/slideLayout108.xml"/><Relationship Id="rId2" Type="http://schemas.openxmlformats.org/officeDocument/2006/relationships/slideLayout" Target="../slideLayouts/slideLayout85.xml"/><Relationship Id="rId16" Type="http://schemas.openxmlformats.org/officeDocument/2006/relationships/slideLayout" Target="../slideLayouts/slideLayout99.xml"/><Relationship Id="rId20" Type="http://schemas.openxmlformats.org/officeDocument/2006/relationships/slideLayout" Target="../slideLayouts/slideLayout103.xml"/><Relationship Id="rId1" Type="http://schemas.openxmlformats.org/officeDocument/2006/relationships/slideLayout" Target="../slideLayouts/slideLayout84.xml"/><Relationship Id="rId6" Type="http://schemas.openxmlformats.org/officeDocument/2006/relationships/slideLayout" Target="../slideLayouts/slideLayout89.xml"/><Relationship Id="rId11" Type="http://schemas.openxmlformats.org/officeDocument/2006/relationships/slideLayout" Target="../slideLayouts/slideLayout94.xml"/><Relationship Id="rId24" Type="http://schemas.openxmlformats.org/officeDocument/2006/relationships/slideLayout" Target="../slideLayouts/slideLayout107.xml"/><Relationship Id="rId5" Type="http://schemas.openxmlformats.org/officeDocument/2006/relationships/slideLayout" Target="../slideLayouts/slideLayout88.xml"/><Relationship Id="rId15" Type="http://schemas.openxmlformats.org/officeDocument/2006/relationships/slideLayout" Target="../slideLayouts/slideLayout98.xml"/><Relationship Id="rId23" Type="http://schemas.openxmlformats.org/officeDocument/2006/relationships/slideLayout" Target="../slideLayouts/slideLayout106.xml"/><Relationship Id="rId28" Type="http://schemas.openxmlformats.org/officeDocument/2006/relationships/theme" Target="../theme/theme3.xml"/><Relationship Id="rId10" Type="http://schemas.openxmlformats.org/officeDocument/2006/relationships/slideLayout" Target="../slideLayouts/slideLayout93.xml"/><Relationship Id="rId19" Type="http://schemas.openxmlformats.org/officeDocument/2006/relationships/slideLayout" Target="../slideLayouts/slideLayout102.xml"/><Relationship Id="rId4" Type="http://schemas.openxmlformats.org/officeDocument/2006/relationships/slideLayout" Target="../slideLayouts/slideLayout87.xml"/><Relationship Id="rId9" Type="http://schemas.openxmlformats.org/officeDocument/2006/relationships/slideLayout" Target="../slideLayouts/slideLayout92.xml"/><Relationship Id="rId14" Type="http://schemas.openxmlformats.org/officeDocument/2006/relationships/slideLayout" Target="../slideLayouts/slideLayout97.xml"/><Relationship Id="rId22" Type="http://schemas.openxmlformats.org/officeDocument/2006/relationships/slideLayout" Target="../slideLayouts/slideLayout105.xml"/><Relationship Id="rId27" Type="http://schemas.openxmlformats.org/officeDocument/2006/relationships/slideLayout" Target="../slideLayouts/slideLayout110.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118.xml"/><Relationship Id="rId13" Type="http://schemas.openxmlformats.org/officeDocument/2006/relationships/slideLayout" Target="../slideLayouts/slideLayout123.xml"/><Relationship Id="rId18" Type="http://schemas.openxmlformats.org/officeDocument/2006/relationships/slideLayout" Target="../slideLayouts/slideLayout128.xml"/><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slideLayout" Target="../slideLayouts/slideLayout122.xml"/><Relationship Id="rId17" Type="http://schemas.openxmlformats.org/officeDocument/2006/relationships/slideLayout" Target="../slideLayouts/slideLayout127.xml"/><Relationship Id="rId2" Type="http://schemas.openxmlformats.org/officeDocument/2006/relationships/slideLayout" Target="../slideLayouts/slideLayout112.xml"/><Relationship Id="rId16" Type="http://schemas.openxmlformats.org/officeDocument/2006/relationships/slideLayout" Target="../slideLayouts/slideLayout126.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5" Type="http://schemas.openxmlformats.org/officeDocument/2006/relationships/slideLayout" Target="../slideLayouts/slideLayout125.xml"/><Relationship Id="rId10" Type="http://schemas.openxmlformats.org/officeDocument/2006/relationships/slideLayout" Target="../slideLayouts/slideLayout120.xml"/><Relationship Id="rId19" Type="http://schemas.openxmlformats.org/officeDocument/2006/relationships/theme" Target="../theme/theme4.xml"/><Relationship Id="rId4" Type="http://schemas.openxmlformats.org/officeDocument/2006/relationships/slideLayout" Target="../slideLayouts/slideLayout114.xml"/><Relationship Id="rId9" Type="http://schemas.openxmlformats.org/officeDocument/2006/relationships/slideLayout" Target="../slideLayouts/slideLayout119.xml"/><Relationship Id="rId14" Type="http://schemas.openxmlformats.org/officeDocument/2006/relationships/slideLayout" Target="../slideLayouts/slideLayout124.xml"/></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131.xml"/><Relationship Id="rId7" Type="http://schemas.openxmlformats.org/officeDocument/2006/relationships/slideLayout" Target="../slideLayouts/slideLayout135.xml"/><Relationship Id="rId2" Type="http://schemas.openxmlformats.org/officeDocument/2006/relationships/slideLayout" Target="../slideLayouts/slideLayout130.xml"/><Relationship Id="rId1" Type="http://schemas.openxmlformats.org/officeDocument/2006/relationships/slideLayout" Target="../slideLayouts/slideLayout129.xml"/><Relationship Id="rId6" Type="http://schemas.openxmlformats.org/officeDocument/2006/relationships/slideLayout" Target="../slideLayouts/slideLayout134.xml"/><Relationship Id="rId5" Type="http://schemas.openxmlformats.org/officeDocument/2006/relationships/slideLayout" Target="../slideLayouts/slideLayout133.xml"/><Relationship Id="rId4" Type="http://schemas.openxmlformats.org/officeDocument/2006/relationships/slideLayout" Target="../slideLayouts/slideLayout13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accent5"/>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95264076"/>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7" r:id="rId6"/>
    <p:sldLayoutId id="2147483718" r:id="rId7"/>
    <p:sldLayoutId id="2147483719" r:id="rId8"/>
    <p:sldLayoutId id="2147483720" r:id="rId9"/>
    <p:sldLayoutId id="2147483721" r:id="rId10"/>
    <p:sldLayoutId id="2147483722" r:id="rId11"/>
    <p:sldLayoutId id="2147483723" r:id="rId12"/>
    <p:sldLayoutId id="2147483724" r:id="rId13"/>
    <p:sldLayoutId id="2147483725" r:id="rId14"/>
    <p:sldLayoutId id="2147483726" r:id="rId15"/>
    <p:sldLayoutId id="2147483727" r:id="rId16"/>
    <p:sldLayoutId id="2147483728" r:id="rId17"/>
    <p:sldLayoutId id="2147483729" r:id="rId18"/>
    <p:sldLayoutId id="2147483730" r:id="rId19"/>
    <p:sldLayoutId id="2147483731" r:id="rId20"/>
    <p:sldLayoutId id="2147483732" r:id="rId21"/>
    <p:sldLayoutId id="2147483733" r:id="rId22"/>
    <p:sldLayoutId id="2147483734" r:id="rId23"/>
    <p:sldLayoutId id="2147483735" r:id="rId24"/>
    <p:sldLayoutId id="2147483736" r:id="rId25"/>
  </p:sldLayoutIdLst>
  <p:txStyles>
    <p:titleStyle>
      <a:lvl1pPr algn="l" defTabSz="685800" rtl="0" eaLnBrk="1" latinLnBrk="0" hangingPunct="1">
        <a:lnSpc>
          <a:spcPct val="90000"/>
        </a:lnSpc>
        <a:spcBef>
          <a:spcPct val="0"/>
        </a:spcBef>
        <a:buNone/>
        <a:defRPr lang="fr-FR" sz="1800" kern="1200" dirty="0" smtClean="0">
          <a:solidFill>
            <a:schemeClr val="tx1"/>
          </a:solidFill>
          <a:latin typeface="Montserrat Black" panose="00000A00000000000000" pitchFamily="2" charset="0"/>
          <a:ea typeface="+mn-ea"/>
          <a:cs typeface="+mn-cs"/>
        </a:defRPr>
      </a:lvl1pPr>
    </p:titleStyle>
    <p:bodyStyle>
      <a:lvl1pPr marL="0" indent="0" algn="l" defTabSz="685800" rtl="0" eaLnBrk="1" latinLnBrk="0" hangingPunct="1">
        <a:lnSpc>
          <a:spcPct val="90000"/>
        </a:lnSpc>
        <a:spcBef>
          <a:spcPts val="750"/>
        </a:spcBef>
        <a:buFont typeface="Arial" panose="020B0604020202020204" pitchFamily="34" charset="0"/>
        <a:buNone/>
        <a:defRPr sz="1050" kern="1200">
          <a:solidFill>
            <a:schemeClr val="tx1"/>
          </a:solidFill>
          <a:latin typeface="Montserrat Light" panose="00000400000000000000" pitchFamily="2" charset="0"/>
          <a:ea typeface="+mn-ea"/>
          <a:cs typeface="+mn-cs"/>
        </a:defRPr>
      </a:lvl1pPr>
      <a:lvl2pPr marL="471488" indent="-128588" algn="l" defTabSz="685800" rtl="0" eaLnBrk="1" latinLnBrk="0" hangingPunct="1">
        <a:lnSpc>
          <a:spcPct val="90000"/>
        </a:lnSpc>
        <a:spcBef>
          <a:spcPts val="375"/>
        </a:spcBef>
        <a:buFont typeface="Arial" panose="020B0604020202020204" pitchFamily="34" charset="0"/>
        <a:buChar char="•"/>
        <a:defRPr sz="900" kern="1200">
          <a:solidFill>
            <a:schemeClr val="tx1"/>
          </a:solidFill>
          <a:latin typeface="Montserrat Light" panose="00000400000000000000" pitchFamily="2"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825" kern="1200">
          <a:solidFill>
            <a:schemeClr val="tx1"/>
          </a:solidFill>
          <a:latin typeface="Montserrat Light" panose="00000400000000000000" pitchFamily="2"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050" kern="1200">
          <a:solidFill>
            <a:schemeClr val="tx1"/>
          </a:solidFill>
          <a:latin typeface="Montserrat Light" panose="00000400000000000000" pitchFamily="2"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050" kern="1200">
          <a:solidFill>
            <a:schemeClr val="tx1"/>
          </a:solidFill>
          <a:latin typeface="Montserrat Light" panose="00000400000000000000" pitchFamily="2"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165A89B-776A-4940-B4EB-1D201BC73C87}"/>
              </a:ext>
            </a:extLst>
          </p:cNvPr>
          <p:cNvSpPr>
            <a:spLocks noGrp="1"/>
          </p:cNvSpPr>
          <p:nvPr>
            <p:ph type="title"/>
          </p:nvPr>
        </p:nvSpPr>
        <p:spPr>
          <a:xfrm>
            <a:off x="302594" y="504264"/>
            <a:ext cx="8539191" cy="504265"/>
          </a:xfrm>
          <a:prstGeom prst="rect">
            <a:avLst/>
          </a:prstGeom>
        </p:spPr>
        <p:txBody>
          <a:bodyPr vert="horz" lIns="0" tIns="0" rIns="0" bIns="0" rtlCol="0" anchor="b" anchorCtr="0">
            <a:noAutofit/>
          </a:bodyPr>
          <a:lstStyle/>
          <a:p>
            <a:r>
              <a:rPr lang="en-US"/>
              <a:t>Page Title</a:t>
            </a:r>
          </a:p>
        </p:txBody>
      </p:sp>
      <p:sp>
        <p:nvSpPr>
          <p:cNvPr id="4" name="Text Placeholder 3">
            <a:extLst>
              <a:ext uri="{FF2B5EF4-FFF2-40B4-BE49-F238E27FC236}">
                <a16:creationId xmlns:a16="http://schemas.microsoft.com/office/drawing/2014/main" id="{1C4BDACF-891B-CF4E-8F92-AE7E5FD8FA5C}"/>
              </a:ext>
            </a:extLst>
          </p:cNvPr>
          <p:cNvSpPr>
            <a:spLocks noGrp="1"/>
          </p:cNvSpPr>
          <p:nvPr>
            <p:ph type="body" idx="1"/>
          </p:nvPr>
        </p:nvSpPr>
        <p:spPr>
          <a:xfrm>
            <a:off x="302594" y="1344706"/>
            <a:ext cx="8539191" cy="3778623"/>
          </a:xfrm>
          <a:prstGeom prst="rect">
            <a:avLst/>
          </a:prstGeom>
        </p:spPr>
        <p:txBody>
          <a:bodyPr vert="horz" lIns="0" tIns="0" rIns="0" bIns="0" rtlCol="0">
            <a:no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6" name="Slide Number Placeholder 7">
            <a:extLst>
              <a:ext uri="{FF2B5EF4-FFF2-40B4-BE49-F238E27FC236}">
                <a16:creationId xmlns:a16="http://schemas.microsoft.com/office/drawing/2014/main" id="{597056D3-29A8-0442-B565-FBC34B271569}"/>
              </a:ext>
            </a:extLst>
          </p:cNvPr>
          <p:cNvSpPr>
            <a:spLocks noGrp="1"/>
          </p:cNvSpPr>
          <p:nvPr>
            <p:ph type="sldNum" sz="quarter" idx="4"/>
          </p:nvPr>
        </p:nvSpPr>
        <p:spPr>
          <a:xfrm>
            <a:off x="8538814" y="5125756"/>
            <a:ext cx="302594" cy="248771"/>
          </a:xfrm>
          <a:prstGeom prst="rect">
            <a:avLst/>
          </a:prstGeom>
        </p:spPr>
        <p:txBody>
          <a:bodyPr vert="horz" lIns="0" tIns="0" rIns="0" bIns="0" rtlCol="0" anchor="b" anchorCtr="0">
            <a:noAutofit/>
          </a:bodyPr>
          <a:lstStyle>
            <a:lvl1pPr algn="r">
              <a:defRPr sz="662">
                <a:solidFill>
                  <a:srgbClr val="58595B"/>
                </a:solidFill>
                <a:latin typeface="Calibri" panose="020F0502020204030204" pitchFamily="34" charset="0"/>
                <a:cs typeface="Calibri" panose="020F0502020204030204" pitchFamily="34" charset="0"/>
              </a:defRPr>
            </a:lvl1pPr>
          </a:lstStyle>
          <a:p>
            <a:fld id="{495CDFE8-06BB-8C4A-81DE-67EF32F50FC9}" type="slidenum">
              <a:rPr lang="en-US" smtClean="0"/>
              <a:pPr/>
              <a:t>‹N°›</a:t>
            </a:fld>
            <a:endParaRPr lang="en-US"/>
          </a:p>
        </p:txBody>
      </p:sp>
      <p:sp>
        <p:nvSpPr>
          <p:cNvPr id="7" name="Footer Placeholder 2">
            <a:extLst>
              <a:ext uri="{FF2B5EF4-FFF2-40B4-BE49-F238E27FC236}">
                <a16:creationId xmlns:a16="http://schemas.microsoft.com/office/drawing/2014/main" id="{0030D493-C80E-114A-8706-51D7FB9B0203}"/>
              </a:ext>
            </a:extLst>
          </p:cNvPr>
          <p:cNvSpPr>
            <a:spLocks noGrp="1"/>
          </p:cNvSpPr>
          <p:nvPr>
            <p:ph type="ftr" sz="quarter" idx="3"/>
          </p:nvPr>
        </p:nvSpPr>
        <p:spPr>
          <a:xfrm>
            <a:off x="302594" y="5130928"/>
            <a:ext cx="8236220" cy="248771"/>
          </a:xfrm>
          <a:prstGeom prst="rect">
            <a:avLst/>
          </a:prstGeom>
        </p:spPr>
        <p:txBody>
          <a:bodyPr vert="horz" lIns="0" tIns="0" rIns="0" bIns="0" rtlCol="0" anchor="b"/>
          <a:lstStyle>
            <a:lvl1pPr algn="r">
              <a:defRPr lang="en-US" sz="794" b="1" kern="1200">
                <a:solidFill>
                  <a:srgbClr val="58595B"/>
                </a:solidFill>
                <a:latin typeface="Calibri" panose="020F0502020204030204" pitchFamily="34" charset="0"/>
                <a:ea typeface="+mn-ea"/>
                <a:cs typeface="Calibri" panose="020F0502020204030204" pitchFamily="34" charset="0"/>
              </a:defRPr>
            </a:lvl1pPr>
          </a:lstStyle>
          <a:p>
            <a:endParaRPr lang="en-US"/>
          </a:p>
        </p:txBody>
      </p:sp>
      <p:pic>
        <p:nvPicPr>
          <p:cNvPr id="14" name="Picture 13">
            <a:extLst>
              <a:ext uri="{FF2B5EF4-FFF2-40B4-BE49-F238E27FC236}">
                <a16:creationId xmlns:a16="http://schemas.microsoft.com/office/drawing/2014/main" id="{017C02CD-1AD6-944F-85B8-FA4BFCC01632}"/>
              </a:ext>
            </a:extLst>
          </p:cNvPr>
          <p:cNvPicPr>
            <a:picLocks noChangeAspect="1"/>
          </p:cNvPicPr>
          <p:nvPr/>
        </p:nvPicPr>
        <p:blipFill>
          <a:blip r:embed="rId60"/>
          <a:stretch>
            <a:fillRect/>
          </a:stretch>
        </p:blipFill>
        <p:spPr>
          <a:xfrm>
            <a:off x="7955690" y="304976"/>
            <a:ext cx="884666" cy="196570"/>
          </a:xfrm>
          <a:prstGeom prst="rect">
            <a:avLst/>
          </a:prstGeom>
        </p:spPr>
      </p:pic>
      <p:sp>
        <p:nvSpPr>
          <p:cNvPr id="27" name="Rectangle 26">
            <a:extLst>
              <a:ext uri="{FF2B5EF4-FFF2-40B4-BE49-F238E27FC236}">
                <a16:creationId xmlns:a16="http://schemas.microsoft.com/office/drawing/2014/main" id="{B8B433E3-1A54-1C44-B45A-6F479FDF1EB7}"/>
              </a:ext>
            </a:extLst>
          </p:cNvPr>
          <p:cNvSpPr>
            <a:spLocks/>
          </p:cNvSpPr>
          <p:nvPr/>
        </p:nvSpPr>
        <p:spPr>
          <a:xfrm>
            <a:off x="303548" y="1107672"/>
            <a:ext cx="8539191" cy="4034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31"/>
              <a:t>.13</a:t>
            </a:r>
          </a:p>
        </p:txBody>
      </p:sp>
    </p:spTree>
    <p:extLst>
      <p:ext uri="{BB962C8B-B14F-4D97-AF65-F5344CB8AC3E}">
        <p14:creationId xmlns:p14="http://schemas.microsoft.com/office/powerpoint/2010/main" val="3511823215"/>
      </p:ext>
    </p:extLst>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 id="2147483744" r:id="rId7"/>
    <p:sldLayoutId id="2147483745" r:id="rId8"/>
    <p:sldLayoutId id="2147483746" r:id="rId9"/>
    <p:sldLayoutId id="2147483747" r:id="rId10"/>
    <p:sldLayoutId id="2147483748" r:id="rId11"/>
    <p:sldLayoutId id="2147483749" r:id="rId12"/>
    <p:sldLayoutId id="2147483750" r:id="rId13"/>
    <p:sldLayoutId id="2147483751" r:id="rId14"/>
    <p:sldLayoutId id="2147483752" r:id="rId15"/>
    <p:sldLayoutId id="2147483753" r:id="rId16"/>
    <p:sldLayoutId id="2147483754" r:id="rId17"/>
    <p:sldLayoutId id="2147483755" r:id="rId18"/>
    <p:sldLayoutId id="2147483756" r:id="rId19"/>
    <p:sldLayoutId id="2147483757" r:id="rId20"/>
    <p:sldLayoutId id="2147483758" r:id="rId21"/>
    <p:sldLayoutId id="2147483759" r:id="rId22"/>
    <p:sldLayoutId id="2147483760" r:id="rId23"/>
    <p:sldLayoutId id="2147483761" r:id="rId24"/>
    <p:sldLayoutId id="2147483762" r:id="rId25"/>
    <p:sldLayoutId id="2147483763" r:id="rId26"/>
    <p:sldLayoutId id="2147483764" r:id="rId27"/>
    <p:sldLayoutId id="2147483765" r:id="rId28"/>
    <p:sldLayoutId id="2147483766" r:id="rId29"/>
    <p:sldLayoutId id="2147483767" r:id="rId30"/>
    <p:sldLayoutId id="2147483768" r:id="rId31"/>
    <p:sldLayoutId id="2147483769" r:id="rId32"/>
    <p:sldLayoutId id="2147483770" r:id="rId33"/>
    <p:sldLayoutId id="2147483771" r:id="rId34"/>
    <p:sldLayoutId id="2147483772" r:id="rId35"/>
    <p:sldLayoutId id="2147483773" r:id="rId36"/>
    <p:sldLayoutId id="2147483774" r:id="rId37"/>
    <p:sldLayoutId id="2147483775" r:id="rId38"/>
    <p:sldLayoutId id="2147483776" r:id="rId39"/>
    <p:sldLayoutId id="2147483777" r:id="rId40"/>
    <p:sldLayoutId id="2147483778" r:id="rId41"/>
    <p:sldLayoutId id="2147483779" r:id="rId42"/>
    <p:sldLayoutId id="2147483780" r:id="rId43"/>
    <p:sldLayoutId id="2147483781" r:id="rId44"/>
    <p:sldLayoutId id="2147483782" r:id="rId45"/>
    <p:sldLayoutId id="2147483783" r:id="rId46"/>
    <p:sldLayoutId id="2147483784" r:id="rId47"/>
    <p:sldLayoutId id="2147483785" r:id="rId48"/>
    <p:sldLayoutId id="2147483786" r:id="rId49"/>
    <p:sldLayoutId id="2147483787" r:id="rId50"/>
    <p:sldLayoutId id="2147483788" r:id="rId51"/>
    <p:sldLayoutId id="2147483789" r:id="rId52"/>
    <p:sldLayoutId id="2147483790" r:id="rId53"/>
    <p:sldLayoutId id="2147483791" r:id="rId54"/>
    <p:sldLayoutId id="2147483792" r:id="rId55"/>
    <p:sldLayoutId id="2147483793" r:id="rId56"/>
    <p:sldLayoutId id="2147483794" r:id="rId57"/>
    <p:sldLayoutId id="2147483795" r:id="rId58"/>
  </p:sldLayoutIdLst>
  <p:hf hdr="0" ftr="0" dt="0"/>
  <p:txStyles>
    <p:titleStyle>
      <a:lvl1pPr algn="l" defTabSz="754366" rtl="0" eaLnBrk="1" latinLnBrk="0" hangingPunct="1">
        <a:lnSpc>
          <a:spcPct val="90000"/>
        </a:lnSpc>
        <a:spcBef>
          <a:spcPct val="0"/>
        </a:spcBef>
        <a:buNone/>
        <a:defRPr sz="1950" kern="1200">
          <a:solidFill>
            <a:schemeClr val="accent2"/>
          </a:solidFill>
          <a:latin typeface="Calibri" panose="020F0502020204030204" pitchFamily="34" charset="0"/>
          <a:ea typeface="+mj-ea"/>
          <a:cs typeface="Calibri" panose="020F0502020204030204" pitchFamily="34" charset="0"/>
        </a:defRPr>
      </a:lvl1pPr>
    </p:titleStyle>
    <p:bodyStyle>
      <a:lvl1pPr marL="137158" indent="-137158" algn="l" defTabSz="754366" rtl="0" eaLnBrk="1" latinLnBrk="0" hangingPunct="1">
        <a:lnSpc>
          <a:spcPct val="100000"/>
        </a:lnSpc>
        <a:spcBef>
          <a:spcPts val="0"/>
        </a:spcBef>
        <a:spcAft>
          <a:spcPts val="338"/>
        </a:spcAft>
        <a:buClr>
          <a:schemeClr val="accent2"/>
        </a:buClr>
        <a:buFont typeface="System Font Regular"/>
        <a:buChar char="■"/>
        <a:tabLst/>
        <a:defRPr sz="1050" b="0" kern="1200">
          <a:solidFill>
            <a:schemeClr val="tx1"/>
          </a:solidFill>
          <a:latin typeface="Calibri" panose="020F0502020204030204" pitchFamily="34" charset="0"/>
          <a:ea typeface="+mn-ea"/>
          <a:cs typeface="Calibri" panose="020F0502020204030204" pitchFamily="34" charset="0"/>
        </a:defRPr>
      </a:lvl1pPr>
      <a:lvl2pPr marL="301746" indent="-164589" algn="l" defTabSz="754366" rtl="0" eaLnBrk="1" latinLnBrk="0" hangingPunct="1">
        <a:lnSpc>
          <a:spcPct val="100000"/>
        </a:lnSpc>
        <a:spcBef>
          <a:spcPts val="0"/>
        </a:spcBef>
        <a:spcAft>
          <a:spcPts val="338"/>
        </a:spcAft>
        <a:buClr>
          <a:schemeClr val="accent2"/>
        </a:buClr>
        <a:buFont typeface="System Font Regular"/>
        <a:buChar char="—"/>
        <a:tabLst/>
        <a:defRPr sz="1050" kern="1200">
          <a:solidFill>
            <a:schemeClr val="tx1"/>
          </a:solidFill>
          <a:latin typeface="Calibri" panose="020F0502020204030204" pitchFamily="34" charset="0"/>
          <a:ea typeface="+mn-ea"/>
          <a:cs typeface="Calibri" panose="020F0502020204030204" pitchFamily="34" charset="0"/>
        </a:defRPr>
      </a:lvl2pPr>
      <a:lvl3pPr marL="432046" indent="-130300" algn="l" defTabSz="754366" rtl="0" eaLnBrk="1" latinLnBrk="0" hangingPunct="1">
        <a:lnSpc>
          <a:spcPct val="100000"/>
        </a:lnSpc>
        <a:spcBef>
          <a:spcPts val="0"/>
        </a:spcBef>
        <a:spcAft>
          <a:spcPts val="338"/>
        </a:spcAft>
        <a:buClr>
          <a:schemeClr val="accent2"/>
        </a:buClr>
        <a:buFont typeface="System Font Regular"/>
        <a:buChar char="○"/>
        <a:tabLst/>
        <a:defRPr sz="1050" kern="1200">
          <a:solidFill>
            <a:schemeClr val="tx1"/>
          </a:solidFill>
          <a:latin typeface="Calibri" panose="020F0502020204030204" pitchFamily="34" charset="0"/>
          <a:ea typeface="+mn-ea"/>
          <a:cs typeface="Calibri" panose="020F0502020204030204" pitchFamily="34" charset="0"/>
        </a:defRPr>
      </a:lvl3pPr>
      <a:lvl4pPr marL="562345" indent="-130300" algn="l" defTabSz="754366" rtl="0" eaLnBrk="1" latinLnBrk="0" hangingPunct="1">
        <a:lnSpc>
          <a:spcPct val="100000"/>
        </a:lnSpc>
        <a:spcBef>
          <a:spcPts val="0"/>
        </a:spcBef>
        <a:spcAft>
          <a:spcPts val="338"/>
        </a:spcAft>
        <a:buClr>
          <a:schemeClr val="accent2"/>
        </a:buClr>
        <a:buFont typeface="System Font Regular"/>
        <a:buChar char="○"/>
        <a:tabLst/>
        <a:defRPr sz="1050" kern="1200">
          <a:solidFill>
            <a:schemeClr val="tx1"/>
          </a:solidFill>
          <a:latin typeface="Calibri" panose="020F0502020204030204" pitchFamily="34" charset="0"/>
          <a:ea typeface="+mn-ea"/>
          <a:cs typeface="Calibri" panose="020F0502020204030204" pitchFamily="34" charset="0"/>
        </a:defRPr>
      </a:lvl4pPr>
      <a:lvl5pPr marL="692645" indent="-130300" algn="l" defTabSz="754366" rtl="0" eaLnBrk="1" latinLnBrk="0" hangingPunct="1">
        <a:lnSpc>
          <a:spcPct val="100000"/>
        </a:lnSpc>
        <a:spcBef>
          <a:spcPts val="0"/>
        </a:spcBef>
        <a:spcAft>
          <a:spcPts val="338"/>
        </a:spcAft>
        <a:buClr>
          <a:schemeClr val="accent2"/>
        </a:buClr>
        <a:buFont typeface="System Font Regular"/>
        <a:buChar char="○"/>
        <a:tabLst/>
        <a:defRPr sz="1050" kern="1200">
          <a:solidFill>
            <a:schemeClr val="tx1"/>
          </a:solidFill>
          <a:latin typeface="Calibri" panose="020F0502020204030204" pitchFamily="34" charset="0"/>
          <a:ea typeface="+mn-ea"/>
          <a:cs typeface="Calibri" panose="020F0502020204030204" pitchFamily="34" charset="0"/>
        </a:defRPr>
      </a:lvl5pPr>
      <a:lvl6pPr marL="601255" marR="0" indent="-104773" algn="l" defTabSz="754366" rtl="0" eaLnBrk="1" fontAlgn="auto" latinLnBrk="0" hangingPunct="1">
        <a:lnSpc>
          <a:spcPct val="110000"/>
        </a:lnSpc>
        <a:spcBef>
          <a:spcPts val="413"/>
        </a:spcBef>
        <a:spcAft>
          <a:spcPts val="0"/>
        </a:spcAft>
        <a:buClrTx/>
        <a:buSzTx/>
        <a:buFont typeface="System Font Regular"/>
        <a:buChar char="–"/>
        <a:tabLst/>
        <a:defRPr sz="900" kern="1200">
          <a:solidFill>
            <a:schemeClr val="tx2"/>
          </a:solidFill>
          <a:latin typeface="+mn-lt"/>
          <a:ea typeface="+mn-ea"/>
          <a:cs typeface="+mn-cs"/>
        </a:defRPr>
      </a:lvl6pPr>
      <a:lvl7pPr marL="776273" indent="-128585" algn="l" defTabSz="754366" rtl="0" eaLnBrk="1" latinLnBrk="0" hangingPunct="1">
        <a:lnSpc>
          <a:spcPct val="110000"/>
        </a:lnSpc>
        <a:spcBef>
          <a:spcPts val="413"/>
        </a:spcBef>
        <a:buFont typeface="System Font Regular"/>
        <a:buChar char="–"/>
        <a:tabLst/>
        <a:defRPr sz="900" kern="1200">
          <a:solidFill>
            <a:schemeClr val="tx2"/>
          </a:solidFill>
          <a:latin typeface="+mn-lt"/>
          <a:ea typeface="+mn-ea"/>
          <a:cs typeface="+mn-cs"/>
        </a:defRPr>
      </a:lvl7pPr>
      <a:lvl8pPr marL="2828871" indent="-188591" algn="l" defTabSz="754366"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8pPr>
      <a:lvl9pPr marL="3206054" indent="-188591" algn="l" defTabSz="754366"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9pPr>
    </p:bodyStyle>
    <p:otherStyle>
      <a:defPPr>
        <a:defRPr lang="en-US"/>
      </a:defPPr>
      <a:lvl1pPr marL="0" algn="l" defTabSz="754366" rtl="0" eaLnBrk="1" latinLnBrk="0" hangingPunct="1">
        <a:defRPr sz="900" kern="1200">
          <a:solidFill>
            <a:schemeClr val="tx1"/>
          </a:solidFill>
          <a:latin typeface="+mn-lt"/>
          <a:ea typeface="+mn-ea"/>
          <a:cs typeface="+mn-cs"/>
        </a:defRPr>
      </a:lvl1pPr>
      <a:lvl2pPr marL="377183" algn="l" defTabSz="754366" rtl="0" eaLnBrk="1" latinLnBrk="0" hangingPunct="1">
        <a:defRPr sz="900" kern="1200">
          <a:solidFill>
            <a:schemeClr val="tx1"/>
          </a:solidFill>
          <a:latin typeface="+mn-lt"/>
          <a:ea typeface="+mn-ea"/>
          <a:cs typeface="+mn-cs"/>
        </a:defRPr>
      </a:lvl2pPr>
      <a:lvl3pPr marL="754366" algn="l" defTabSz="754366" rtl="0" eaLnBrk="1" latinLnBrk="0" hangingPunct="1">
        <a:defRPr sz="900" kern="1200">
          <a:solidFill>
            <a:schemeClr val="tx1"/>
          </a:solidFill>
          <a:latin typeface="+mn-lt"/>
          <a:ea typeface="+mn-ea"/>
          <a:cs typeface="+mn-cs"/>
        </a:defRPr>
      </a:lvl3pPr>
      <a:lvl4pPr marL="1131548" algn="l" defTabSz="754366" rtl="0" eaLnBrk="1" latinLnBrk="0" hangingPunct="1">
        <a:defRPr sz="900" kern="1200">
          <a:solidFill>
            <a:schemeClr val="tx1"/>
          </a:solidFill>
          <a:latin typeface="+mn-lt"/>
          <a:ea typeface="+mn-ea"/>
          <a:cs typeface="+mn-cs"/>
        </a:defRPr>
      </a:lvl4pPr>
      <a:lvl5pPr marL="1508732" algn="l" defTabSz="754366" rtl="0" eaLnBrk="1" latinLnBrk="0" hangingPunct="1">
        <a:defRPr sz="900" kern="1200">
          <a:solidFill>
            <a:schemeClr val="tx1"/>
          </a:solidFill>
          <a:latin typeface="+mn-lt"/>
          <a:ea typeface="+mn-ea"/>
          <a:cs typeface="+mn-cs"/>
        </a:defRPr>
      </a:lvl5pPr>
      <a:lvl6pPr marL="1885914" algn="l" defTabSz="754366" rtl="0" eaLnBrk="1" latinLnBrk="0" hangingPunct="1">
        <a:defRPr sz="900" kern="1200">
          <a:solidFill>
            <a:schemeClr val="tx1"/>
          </a:solidFill>
          <a:latin typeface="+mn-lt"/>
          <a:ea typeface="+mn-ea"/>
          <a:cs typeface="+mn-cs"/>
        </a:defRPr>
      </a:lvl6pPr>
      <a:lvl7pPr marL="2263097" algn="l" defTabSz="754366" rtl="0" eaLnBrk="1" latinLnBrk="0" hangingPunct="1">
        <a:defRPr sz="900" kern="1200">
          <a:solidFill>
            <a:schemeClr val="tx1"/>
          </a:solidFill>
          <a:latin typeface="+mn-lt"/>
          <a:ea typeface="+mn-ea"/>
          <a:cs typeface="+mn-cs"/>
        </a:defRPr>
      </a:lvl7pPr>
      <a:lvl8pPr marL="2640279" algn="l" defTabSz="754366" rtl="0" eaLnBrk="1" latinLnBrk="0" hangingPunct="1">
        <a:defRPr sz="900" kern="1200">
          <a:solidFill>
            <a:schemeClr val="tx1"/>
          </a:solidFill>
          <a:latin typeface="+mn-lt"/>
          <a:ea typeface="+mn-ea"/>
          <a:cs typeface="+mn-cs"/>
        </a:defRPr>
      </a:lvl8pPr>
      <a:lvl9pPr marL="3017462" algn="l" defTabSz="754366" rtl="0" eaLnBrk="1" latinLnBrk="0" hangingPunct="1">
        <a:defRPr sz="9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125">
          <p15:clr>
            <a:srgbClr val="A4A3A4"/>
          </p15:clr>
        </p15:guide>
        <p15:guide id="2" pos="252">
          <p15:clr>
            <a:srgbClr val="A4A3A4"/>
          </p15:clr>
        </p15:guide>
        <p15:guide id="3" pos="7553">
          <p15:clr>
            <a:srgbClr val="A4A3A4"/>
          </p15:clr>
        </p15:guide>
        <p15:guide id="4" pos="7425">
          <p15:clr>
            <a:srgbClr val="A4A3A4"/>
          </p15:clr>
        </p15:guide>
        <p15:guide id="5" pos="1341">
          <p15:clr>
            <a:srgbClr val="A4A3A4"/>
          </p15:clr>
        </p15:guide>
        <p15:guide id="6" pos="1470">
          <p15:clr>
            <a:srgbClr val="A4A3A4"/>
          </p15:clr>
        </p15:guide>
        <p15:guide id="7" pos="2557">
          <p15:clr>
            <a:srgbClr val="A4A3A4"/>
          </p15:clr>
        </p15:guide>
        <p15:guide id="8" pos="2684">
          <p15:clr>
            <a:srgbClr val="A4A3A4"/>
          </p15:clr>
        </p15:guide>
        <p15:guide id="9" pos="6337">
          <p15:clr>
            <a:srgbClr val="A4A3A4"/>
          </p15:clr>
        </p15:guide>
        <p15:guide id="10" pos="6210">
          <p15:clr>
            <a:srgbClr val="A4A3A4"/>
          </p15:clr>
        </p15:guide>
        <p15:guide id="11" pos="5119">
          <p15:clr>
            <a:srgbClr val="A4A3A4"/>
          </p15:clr>
        </p15:guide>
        <p15:guide id="12" pos="4991">
          <p15:clr>
            <a:srgbClr val="A4A3A4"/>
          </p15:clr>
        </p15:guide>
        <p15:guide id="13" pos="3776">
          <p15:clr>
            <a:srgbClr val="A4A3A4"/>
          </p15:clr>
        </p15:guide>
        <p15:guide id="14" pos="3904">
          <p15:clr>
            <a:srgbClr val="A4A3A4"/>
          </p15:clr>
        </p15:guide>
        <p15:guide id="15" orient="horz" pos="127">
          <p15:clr>
            <a:srgbClr val="A4A3A4"/>
          </p15:clr>
        </p15:guide>
        <p15:guide id="16" orient="horz" pos="254">
          <p15:clr>
            <a:srgbClr val="A4A3A4"/>
          </p15:clr>
        </p15:guide>
        <p15:guide id="17" orient="horz" pos="764">
          <p15:clr>
            <a:srgbClr val="A4A3A4"/>
          </p15:clr>
        </p15:guide>
        <p15:guide id="18" orient="horz" pos="834">
          <p15:clr>
            <a:srgbClr val="A4A3A4"/>
          </p15:clr>
        </p15:guide>
        <p15:guide id="19" orient="horz" pos="1012">
          <p15:clr>
            <a:srgbClr val="A4A3A4"/>
          </p15:clr>
        </p15:guide>
        <p15:guide id="20" orient="horz" pos="1269">
          <p15:clr>
            <a:srgbClr val="A4A3A4"/>
          </p15:clr>
        </p15:guide>
        <p15:guide id="21" orient="horz" pos="3875">
          <p15:clr>
            <a:srgbClr val="A4A3A4"/>
          </p15:clr>
        </p15:guide>
        <p15:guide id="22" orient="horz" pos="4066">
          <p15:clr>
            <a:srgbClr val="A4A3A4"/>
          </p15:clr>
        </p15:guide>
        <p15:guide id="23" orient="horz" pos="4193">
          <p15:clr>
            <a:srgbClr val="A4A3A4"/>
          </p15:clr>
        </p15:guide>
        <p15:guide id="24" orient="horz" pos="380">
          <p15:clr>
            <a:srgbClr val="A4A3A4"/>
          </p15:clr>
        </p15:guide>
        <p15:guide id="25" orient="horz" pos="1142">
          <p15:clr>
            <a:srgbClr val="A4A3A4"/>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accent5"/>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24224090"/>
      </p:ext>
    </p:extLst>
  </p:cSld>
  <p:clrMap bg1="lt1" tx1="dk1" bg2="lt2" tx2="dk2" accent1="accent1" accent2="accent2" accent3="accent3" accent4="accent4" accent5="accent5" accent6="accent6" hlink="hlink" folHlink="folHlink"/>
  <p:sldLayoutIdLst>
    <p:sldLayoutId id="2147483797" r:id="rId1"/>
    <p:sldLayoutId id="2147483798" r:id="rId2"/>
    <p:sldLayoutId id="2147483799" r:id="rId3"/>
    <p:sldLayoutId id="2147483800" r:id="rId4"/>
    <p:sldLayoutId id="2147483801" r:id="rId5"/>
    <p:sldLayoutId id="2147483802" r:id="rId6"/>
    <p:sldLayoutId id="2147483803" r:id="rId7"/>
    <p:sldLayoutId id="2147483804" r:id="rId8"/>
    <p:sldLayoutId id="2147483805" r:id="rId9"/>
    <p:sldLayoutId id="2147483806" r:id="rId10"/>
    <p:sldLayoutId id="2147483807" r:id="rId11"/>
    <p:sldLayoutId id="2147483808" r:id="rId12"/>
    <p:sldLayoutId id="2147483809" r:id="rId13"/>
    <p:sldLayoutId id="2147483810" r:id="rId14"/>
    <p:sldLayoutId id="2147483811" r:id="rId15"/>
    <p:sldLayoutId id="2147483812" r:id="rId16"/>
    <p:sldLayoutId id="2147483813" r:id="rId17"/>
    <p:sldLayoutId id="2147483814" r:id="rId18"/>
    <p:sldLayoutId id="2147483815" r:id="rId19"/>
    <p:sldLayoutId id="2147483816" r:id="rId20"/>
    <p:sldLayoutId id="2147483817" r:id="rId21"/>
    <p:sldLayoutId id="2147483818" r:id="rId22"/>
    <p:sldLayoutId id="2147483819" r:id="rId23"/>
    <p:sldLayoutId id="2147483820" r:id="rId24"/>
    <p:sldLayoutId id="2147483821" r:id="rId25"/>
    <p:sldLayoutId id="2147483822" r:id="rId26"/>
    <p:sldLayoutId id="2147483823" r:id="rId27"/>
  </p:sldLayoutIdLst>
  <p:hf hdr="0" ftr="0" dt="0"/>
  <p:txStyles>
    <p:titleStyle>
      <a:lvl1pPr algn="l" defTabSz="685800" rtl="0" eaLnBrk="1" latinLnBrk="0" hangingPunct="1">
        <a:lnSpc>
          <a:spcPct val="90000"/>
        </a:lnSpc>
        <a:spcBef>
          <a:spcPct val="0"/>
        </a:spcBef>
        <a:buNone/>
        <a:defRPr lang="fr-FR" sz="1800" kern="1200" dirty="0" smtClean="0">
          <a:solidFill>
            <a:schemeClr val="tx1"/>
          </a:solidFill>
          <a:latin typeface="Montserrat Black" panose="00000A00000000000000" pitchFamily="2" charset="0"/>
          <a:ea typeface="+mn-ea"/>
          <a:cs typeface="+mn-cs"/>
        </a:defRPr>
      </a:lvl1pPr>
    </p:titleStyle>
    <p:bodyStyle>
      <a:lvl1pPr marL="0" indent="0" algn="l" defTabSz="685800" rtl="0" eaLnBrk="1" latinLnBrk="0" hangingPunct="1">
        <a:lnSpc>
          <a:spcPct val="90000"/>
        </a:lnSpc>
        <a:spcBef>
          <a:spcPts val="750"/>
        </a:spcBef>
        <a:buFont typeface="Arial" panose="020B0604020202020204" pitchFamily="34" charset="0"/>
        <a:buNone/>
        <a:defRPr sz="1050" kern="1200">
          <a:solidFill>
            <a:schemeClr val="tx1"/>
          </a:solidFill>
          <a:latin typeface="Montserrat Light" panose="00000400000000000000" pitchFamily="2" charset="0"/>
          <a:ea typeface="+mn-ea"/>
          <a:cs typeface="+mn-cs"/>
        </a:defRPr>
      </a:lvl1pPr>
      <a:lvl2pPr marL="471488" indent="-128588" algn="l" defTabSz="685800" rtl="0" eaLnBrk="1" latinLnBrk="0" hangingPunct="1">
        <a:lnSpc>
          <a:spcPct val="90000"/>
        </a:lnSpc>
        <a:spcBef>
          <a:spcPts val="375"/>
        </a:spcBef>
        <a:buFont typeface="Arial" panose="020B0604020202020204" pitchFamily="34" charset="0"/>
        <a:buChar char="•"/>
        <a:defRPr sz="900" kern="1200">
          <a:solidFill>
            <a:schemeClr val="tx1"/>
          </a:solidFill>
          <a:latin typeface="Montserrat Light" panose="00000400000000000000" pitchFamily="2"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825" kern="1200">
          <a:solidFill>
            <a:schemeClr val="tx1"/>
          </a:solidFill>
          <a:latin typeface="Montserrat Light" panose="00000400000000000000" pitchFamily="2"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050" kern="1200">
          <a:solidFill>
            <a:schemeClr val="tx1"/>
          </a:solidFill>
          <a:latin typeface="Montserrat Light" panose="00000400000000000000" pitchFamily="2"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050" kern="1200">
          <a:solidFill>
            <a:schemeClr val="tx1"/>
          </a:solidFill>
          <a:latin typeface="Montserrat Light" panose="00000400000000000000" pitchFamily="2"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2BDF152-2EB7-822D-42D8-BBB0BDB80EBB}"/>
              </a:ext>
            </a:extLst>
          </p:cNvPr>
          <p:cNvSpPr/>
          <p:nvPr/>
        </p:nvSpPr>
        <p:spPr>
          <a:xfrm>
            <a:off x="1" y="0"/>
            <a:ext cx="124919" cy="786062"/>
          </a:xfrm>
          <a:prstGeom prst="rect">
            <a:avLst/>
          </a:prstGeom>
          <a:solidFill>
            <a:srgbClr val="EBA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Tree>
    <p:extLst>
      <p:ext uri="{BB962C8B-B14F-4D97-AF65-F5344CB8AC3E}">
        <p14:creationId xmlns:p14="http://schemas.microsoft.com/office/powerpoint/2010/main" val="1193459606"/>
      </p:ext>
    </p:extLst>
  </p:cSld>
  <p:clrMap bg1="lt1" tx1="dk1" bg2="lt2" tx2="dk2" accent1="accent1" accent2="accent2" accent3="accent3" accent4="accent4" accent5="accent5" accent6="accent6" hlink="hlink" folHlink="folHlink"/>
  <p:sldLayoutIdLst>
    <p:sldLayoutId id="2147483825" r:id="rId1"/>
    <p:sldLayoutId id="2147483826" r:id="rId2"/>
    <p:sldLayoutId id="2147483827" r:id="rId3"/>
    <p:sldLayoutId id="2147483828" r:id="rId4"/>
    <p:sldLayoutId id="2147483829" r:id="rId5"/>
    <p:sldLayoutId id="2147483830" r:id="rId6"/>
    <p:sldLayoutId id="2147483831" r:id="rId7"/>
    <p:sldLayoutId id="2147483832" r:id="rId8"/>
    <p:sldLayoutId id="2147483833" r:id="rId9"/>
    <p:sldLayoutId id="2147483834" r:id="rId10"/>
    <p:sldLayoutId id="2147483835" r:id="rId11"/>
    <p:sldLayoutId id="2147483836" r:id="rId12"/>
    <p:sldLayoutId id="2147483837" r:id="rId13"/>
    <p:sldLayoutId id="2147483838" r:id="rId14"/>
    <p:sldLayoutId id="2147483839" r:id="rId15"/>
    <p:sldLayoutId id="2147483840" r:id="rId16"/>
    <p:sldLayoutId id="2147483841" r:id="rId17"/>
    <p:sldLayoutId id="2147483842" r:id="rId18"/>
  </p:sldLayoutIdLst>
  <p:hf hdr="0" ftr="0" dt="0"/>
  <p:txStyles>
    <p:titleStyle>
      <a:lvl1pPr algn="l" defTabSz="685800" rtl="0" eaLnBrk="1" latinLnBrk="0" hangingPunct="1">
        <a:lnSpc>
          <a:spcPct val="90000"/>
        </a:lnSpc>
        <a:spcBef>
          <a:spcPct val="0"/>
        </a:spcBef>
        <a:buNone/>
        <a:defRPr lang="fr-FR" sz="1800" kern="1200" dirty="0" smtClean="0">
          <a:solidFill>
            <a:schemeClr val="tx1"/>
          </a:solidFill>
          <a:latin typeface="Montserrat Black" panose="00000A00000000000000" pitchFamily="2" charset="0"/>
          <a:ea typeface="+mn-ea"/>
          <a:cs typeface="+mn-cs"/>
        </a:defRPr>
      </a:lvl1pPr>
    </p:titleStyle>
    <p:bodyStyle>
      <a:lvl1pPr marL="0" indent="0" algn="l" defTabSz="685800" rtl="0" eaLnBrk="1" latinLnBrk="0" hangingPunct="1">
        <a:lnSpc>
          <a:spcPct val="90000"/>
        </a:lnSpc>
        <a:spcBef>
          <a:spcPts val="750"/>
        </a:spcBef>
        <a:buFont typeface="Arial" panose="020B0604020202020204" pitchFamily="34" charset="0"/>
        <a:buNone/>
        <a:defRPr sz="1050" kern="1200">
          <a:solidFill>
            <a:schemeClr val="tx1"/>
          </a:solidFill>
          <a:latin typeface="Montserrat Light" panose="00000400000000000000" pitchFamily="2" charset="0"/>
          <a:ea typeface="+mn-ea"/>
          <a:cs typeface="+mn-cs"/>
        </a:defRPr>
      </a:lvl1pPr>
      <a:lvl2pPr marL="471488" indent="-128588" algn="l" defTabSz="685800" rtl="0" eaLnBrk="1" latinLnBrk="0" hangingPunct="1">
        <a:lnSpc>
          <a:spcPct val="90000"/>
        </a:lnSpc>
        <a:spcBef>
          <a:spcPts val="375"/>
        </a:spcBef>
        <a:buFont typeface="Arial" panose="020B0604020202020204" pitchFamily="34" charset="0"/>
        <a:buChar char="•"/>
        <a:defRPr sz="900" kern="1200">
          <a:solidFill>
            <a:schemeClr val="tx1"/>
          </a:solidFill>
          <a:latin typeface="Montserrat Light" panose="00000400000000000000" pitchFamily="2"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825" kern="1200">
          <a:solidFill>
            <a:schemeClr val="tx1"/>
          </a:solidFill>
          <a:latin typeface="Montserrat Light" panose="00000400000000000000" pitchFamily="2"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050" kern="1200">
          <a:solidFill>
            <a:schemeClr val="tx1"/>
          </a:solidFill>
          <a:latin typeface="Montserrat Light" panose="00000400000000000000" pitchFamily="2"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050" kern="1200">
          <a:solidFill>
            <a:schemeClr val="tx1"/>
          </a:solidFill>
          <a:latin typeface="Montserrat Light" panose="00000400000000000000" pitchFamily="2"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Espace réservé du titre 1">
            <a:extLst>
              <a:ext uri="{FF2B5EF4-FFF2-40B4-BE49-F238E27FC236}">
                <a16:creationId xmlns:a16="http://schemas.microsoft.com/office/drawing/2014/main" id="{21DE1EAF-5A8C-40E1-AF09-EBC4A2374A02}"/>
              </a:ext>
            </a:extLst>
          </p:cNvPr>
          <p:cNvSpPr>
            <a:spLocks noGrp="1"/>
          </p:cNvSpPr>
          <p:nvPr>
            <p:ph type="title"/>
          </p:nvPr>
        </p:nvSpPr>
        <p:spPr>
          <a:xfrm>
            <a:off x="333175" y="200670"/>
            <a:ext cx="7886700" cy="341632"/>
          </a:xfrm>
          <a:prstGeom prst="rect">
            <a:avLst/>
          </a:prstGeom>
          <a:noFill/>
        </p:spPr>
        <p:txBody>
          <a:bodyPr wrap="square" rtlCol="0">
            <a:spAutoFit/>
          </a:bodyPr>
          <a:lstStyle/>
          <a:p>
            <a:pPr marL="0" lvl="0"/>
            <a:r>
              <a:rPr lang="fr-FR"/>
              <a:t>Modifiez le style du titre</a:t>
            </a:r>
          </a:p>
        </p:txBody>
      </p:sp>
      <p:sp>
        <p:nvSpPr>
          <p:cNvPr id="4" name="Espace réservé du texte 3">
            <a:extLst>
              <a:ext uri="{FF2B5EF4-FFF2-40B4-BE49-F238E27FC236}">
                <a16:creationId xmlns:a16="http://schemas.microsoft.com/office/drawing/2014/main" id="{32F52BC7-78D0-4C64-B35D-7D593889E865}"/>
              </a:ext>
            </a:extLst>
          </p:cNvPr>
          <p:cNvSpPr>
            <a:spLocks noGrp="1"/>
          </p:cNvSpPr>
          <p:nvPr>
            <p:ph type="body" idx="1"/>
          </p:nvPr>
        </p:nvSpPr>
        <p:spPr>
          <a:xfrm>
            <a:off x="628650" y="1521354"/>
            <a:ext cx="7886700" cy="3626115"/>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p:txBody>
      </p:sp>
    </p:spTree>
    <p:extLst>
      <p:ext uri="{BB962C8B-B14F-4D97-AF65-F5344CB8AC3E}">
        <p14:creationId xmlns:p14="http://schemas.microsoft.com/office/powerpoint/2010/main" val="2910237101"/>
      </p:ext>
    </p:extLst>
  </p:cSld>
  <p:clrMap bg1="lt1" tx1="dk1" bg2="lt2" tx2="dk2" accent1="accent1" accent2="accent2" accent3="accent3" accent4="accent4" accent5="accent5" accent6="accent6" hlink="hlink" folHlink="folHlink"/>
  <p:sldLayoutIdLst>
    <p:sldLayoutId id="2147483844" r:id="rId1"/>
    <p:sldLayoutId id="2147483845" r:id="rId2"/>
    <p:sldLayoutId id="2147483846" r:id="rId3"/>
    <p:sldLayoutId id="2147483847" r:id="rId4"/>
    <p:sldLayoutId id="2147483848" r:id="rId5"/>
    <p:sldLayoutId id="2147483849" r:id="rId6"/>
    <p:sldLayoutId id="2147483850" r:id="rId7"/>
  </p:sldLayoutIdLst>
  <p:hf hdr="0" ftr="0" dt="0"/>
  <p:txStyles>
    <p:titleStyle>
      <a:lvl1pPr algn="l" defTabSz="685800" rtl="0" eaLnBrk="1" latinLnBrk="0" hangingPunct="1">
        <a:lnSpc>
          <a:spcPct val="90000"/>
        </a:lnSpc>
        <a:spcBef>
          <a:spcPct val="0"/>
        </a:spcBef>
        <a:buNone/>
        <a:defRPr lang="fr-FR" sz="1800" kern="1200" dirty="0" smtClean="0">
          <a:solidFill>
            <a:schemeClr val="tx1"/>
          </a:solidFill>
          <a:latin typeface="Montserrat Black" panose="00000A00000000000000" pitchFamily="2" charset="0"/>
          <a:ea typeface="+mn-ea"/>
          <a:cs typeface="+mn-cs"/>
        </a:defRPr>
      </a:lvl1pPr>
    </p:titleStyle>
    <p:bodyStyle>
      <a:lvl1pPr marL="0" indent="0" algn="l" defTabSz="685800" rtl="0" eaLnBrk="1" latinLnBrk="0" hangingPunct="1">
        <a:lnSpc>
          <a:spcPct val="90000"/>
        </a:lnSpc>
        <a:spcBef>
          <a:spcPts val="750"/>
        </a:spcBef>
        <a:buFont typeface="Arial" panose="020B0604020202020204" pitchFamily="34" charset="0"/>
        <a:buNone/>
        <a:defRPr sz="1050" kern="1200">
          <a:solidFill>
            <a:schemeClr val="tx1"/>
          </a:solidFill>
          <a:latin typeface="Montserrat Light" panose="00000400000000000000" pitchFamily="2" charset="0"/>
          <a:ea typeface="+mn-ea"/>
          <a:cs typeface="+mn-cs"/>
        </a:defRPr>
      </a:lvl1pPr>
      <a:lvl2pPr marL="471488" indent="-128588" algn="l" defTabSz="685800" rtl="0" eaLnBrk="1" latinLnBrk="0" hangingPunct="1">
        <a:lnSpc>
          <a:spcPct val="90000"/>
        </a:lnSpc>
        <a:spcBef>
          <a:spcPts val="375"/>
        </a:spcBef>
        <a:buFont typeface="Arial" panose="020B0604020202020204" pitchFamily="34" charset="0"/>
        <a:buChar char="•"/>
        <a:defRPr sz="900" kern="1200">
          <a:solidFill>
            <a:schemeClr val="tx1"/>
          </a:solidFill>
          <a:latin typeface="Montserrat Light" panose="00000400000000000000" pitchFamily="2"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825" kern="1200">
          <a:solidFill>
            <a:schemeClr val="tx1"/>
          </a:solidFill>
          <a:latin typeface="Montserrat Light" panose="00000400000000000000" pitchFamily="2"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050" kern="1200">
          <a:solidFill>
            <a:schemeClr val="tx1"/>
          </a:solidFill>
          <a:latin typeface="Montserrat Light" panose="00000400000000000000" pitchFamily="2"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050" kern="1200">
          <a:solidFill>
            <a:schemeClr val="tx1"/>
          </a:solidFill>
          <a:latin typeface="Montserrat Light" panose="00000400000000000000" pitchFamily="2"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tags" Target="../tags/tag4.xml"/><Relationship Id="rId7" Type="http://schemas.openxmlformats.org/officeDocument/2006/relationships/image" Target="../media/image34.png"/><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slideLayout" Target="../slideLayouts/slideLayout18.xml"/><Relationship Id="rId5" Type="http://schemas.openxmlformats.org/officeDocument/2006/relationships/tags" Target="../tags/tag6.xml"/><Relationship Id="rId10" Type="http://schemas.openxmlformats.org/officeDocument/2006/relationships/image" Target="../media/image37.jpeg"/><Relationship Id="rId4" Type="http://schemas.openxmlformats.org/officeDocument/2006/relationships/tags" Target="../tags/tag5.xml"/><Relationship Id="rId9" Type="http://schemas.openxmlformats.org/officeDocument/2006/relationships/image" Target="../media/image36.png"/></Relationships>
</file>

<file path=ppt/slides/_rels/slide10.xml.rels><?xml version="1.0" encoding="UTF-8" standalone="yes"?>
<Relationships xmlns="http://schemas.openxmlformats.org/package/2006/relationships"><Relationship Id="rId8" Type="http://schemas.openxmlformats.org/officeDocument/2006/relationships/image" Target="../media/image40.png"/><Relationship Id="rId13" Type="http://schemas.openxmlformats.org/officeDocument/2006/relationships/chart" Target="../charts/chart24.xml"/><Relationship Id="rId3" Type="http://schemas.openxmlformats.org/officeDocument/2006/relationships/tags" Target="../tags/tag33.xml"/><Relationship Id="rId7" Type="http://schemas.openxmlformats.org/officeDocument/2006/relationships/image" Target="../media/image39.png"/><Relationship Id="rId12" Type="http://schemas.openxmlformats.org/officeDocument/2006/relationships/chart" Target="../charts/chart23.xml"/><Relationship Id="rId2" Type="http://schemas.openxmlformats.org/officeDocument/2006/relationships/tags" Target="../tags/tag32.xml"/><Relationship Id="rId1" Type="http://schemas.openxmlformats.org/officeDocument/2006/relationships/tags" Target="../tags/tag31.xml"/><Relationship Id="rId6" Type="http://schemas.openxmlformats.org/officeDocument/2006/relationships/image" Target="../media/image38.png"/><Relationship Id="rId11" Type="http://schemas.openxmlformats.org/officeDocument/2006/relationships/chart" Target="../charts/chart22.xml"/><Relationship Id="rId5" Type="http://schemas.openxmlformats.org/officeDocument/2006/relationships/notesSlide" Target="../notesSlides/notesSlide3.xml"/><Relationship Id="rId10" Type="http://schemas.openxmlformats.org/officeDocument/2006/relationships/image" Target="../media/image37.jpeg"/><Relationship Id="rId4" Type="http://schemas.openxmlformats.org/officeDocument/2006/relationships/slideLayout" Target="../slideLayouts/slideLayout19.xml"/><Relationship Id="rId9" Type="http://schemas.openxmlformats.org/officeDocument/2006/relationships/image" Target="../media/image36.png"/><Relationship Id="rId14" Type="http://schemas.openxmlformats.org/officeDocument/2006/relationships/chart" Target="../charts/chart25.xml"/></Relationships>
</file>

<file path=ppt/slides/_rels/slide11.xml.rels><?xml version="1.0" encoding="UTF-8" standalone="yes"?>
<Relationships xmlns="http://schemas.openxmlformats.org/package/2006/relationships"><Relationship Id="rId8" Type="http://schemas.openxmlformats.org/officeDocument/2006/relationships/chart" Target="../charts/chart27.xml"/><Relationship Id="rId3" Type="http://schemas.openxmlformats.org/officeDocument/2006/relationships/tags" Target="../tags/tag36.xml"/><Relationship Id="rId7" Type="http://schemas.openxmlformats.org/officeDocument/2006/relationships/chart" Target="../charts/chart26.xml"/><Relationship Id="rId12" Type="http://schemas.openxmlformats.org/officeDocument/2006/relationships/image" Target="../media/image37.jpeg"/><Relationship Id="rId2" Type="http://schemas.openxmlformats.org/officeDocument/2006/relationships/tags" Target="../tags/tag35.xml"/><Relationship Id="rId1" Type="http://schemas.openxmlformats.org/officeDocument/2006/relationships/tags" Target="../tags/tag34.xml"/><Relationship Id="rId6" Type="http://schemas.openxmlformats.org/officeDocument/2006/relationships/image" Target="../media/image38.png"/><Relationship Id="rId11" Type="http://schemas.openxmlformats.org/officeDocument/2006/relationships/image" Target="../media/image36.png"/><Relationship Id="rId5" Type="http://schemas.openxmlformats.org/officeDocument/2006/relationships/notesSlide" Target="../notesSlides/notesSlide4.xml"/><Relationship Id="rId10" Type="http://schemas.openxmlformats.org/officeDocument/2006/relationships/image" Target="../media/image40.png"/><Relationship Id="rId4" Type="http://schemas.openxmlformats.org/officeDocument/2006/relationships/slideLayout" Target="../slideLayouts/slideLayout19.xml"/><Relationship Id="rId9" Type="http://schemas.openxmlformats.org/officeDocument/2006/relationships/image" Target="../media/image39.png"/></Relationships>
</file>

<file path=ppt/slides/_rels/slide12.xml.rels><?xml version="1.0" encoding="UTF-8" standalone="yes"?>
<Relationships xmlns="http://schemas.openxmlformats.org/package/2006/relationships"><Relationship Id="rId8" Type="http://schemas.openxmlformats.org/officeDocument/2006/relationships/image" Target="../media/image37.jpeg"/><Relationship Id="rId3" Type="http://schemas.openxmlformats.org/officeDocument/2006/relationships/slideLayout" Target="../slideLayouts/slideLayout19.xml"/><Relationship Id="rId7" Type="http://schemas.openxmlformats.org/officeDocument/2006/relationships/image" Target="../media/image38.png"/><Relationship Id="rId2" Type="http://schemas.openxmlformats.org/officeDocument/2006/relationships/tags" Target="../tags/tag38.xml"/><Relationship Id="rId1" Type="http://schemas.openxmlformats.org/officeDocument/2006/relationships/tags" Target="../tags/tag37.xml"/><Relationship Id="rId6" Type="http://schemas.openxmlformats.org/officeDocument/2006/relationships/chart" Target="../charts/chart29.xml"/><Relationship Id="rId5" Type="http://schemas.openxmlformats.org/officeDocument/2006/relationships/chart" Target="../charts/chart28.xml"/><Relationship Id="rId4" Type="http://schemas.openxmlformats.org/officeDocument/2006/relationships/image" Target="../media/image41.png"/><Relationship Id="rId9" Type="http://schemas.openxmlformats.org/officeDocument/2006/relationships/image" Target="../media/image36.png"/></Relationships>
</file>

<file path=ppt/slides/_rels/slide13.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tags" Target="../tags/tag41.xml"/><Relationship Id="rId7" Type="http://schemas.openxmlformats.org/officeDocument/2006/relationships/chart" Target="../charts/chart31.xml"/><Relationship Id="rId2" Type="http://schemas.openxmlformats.org/officeDocument/2006/relationships/tags" Target="../tags/tag40.xml"/><Relationship Id="rId1" Type="http://schemas.openxmlformats.org/officeDocument/2006/relationships/tags" Target="../tags/tag39.xml"/><Relationship Id="rId6" Type="http://schemas.openxmlformats.org/officeDocument/2006/relationships/chart" Target="../charts/chart30.xml"/><Relationship Id="rId11" Type="http://schemas.openxmlformats.org/officeDocument/2006/relationships/image" Target="../media/image37.jpeg"/><Relationship Id="rId5" Type="http://schemas.openxmlformats.org/officeDocument/2006/relationships/image" Target="../media/image38.png"/><Relationship Id="rId10" Type="http://schemas.openxmlformats.org/officeDocument/2006/relationships/image" Target="../media/image36.png"/><Relationship Id="rId4" Type="http://schemas.openxmlformats.org/officeDocument/2006/relationships/slideLayout" Target="../slideLayouts/slideLayout19.xml"/><Relationship Id="rId9" Type="http://schemas.openxmlformats.org/officeDocument/2006/relationships/image" Target="../media/image40.png"/></Relationships>
</file>

<file path=ppt/slides/_rels/slide14.xml.rels><?xml version="1.0" encoding="UTF-8" standalone="yes"?>
<Relationships xmlns="http://schemas.openxmlformats.org/package/2006/relationships"><Relationship Id="rId8" Type="http://schemas.openxmlformats.org/officeDocument/2006/relationships/image" Target="../media/image39.png"/><Relationship Id="rId13" Type="http://schemas.openxmlformats.org/officeDocument/2006/relationships/chart" Target="../charts/chart34.xml"/><Relationship Id="rId3" Type="http://schemas.openxmlformats.org/officeDocument/2006/relationships/tags" Target="../tags/tag44.xml"/><Relationship Id="rId7" Type="http://schemas.openxmlformats.org/officeDocument/2006/relationships/image" Target="../media/image38.png"/><Relationship Id="rId12" Type="http://schemas.openxmlformats.org/officeDocument/2006/relationships/chart" Target="../charts/chart33.xml"/><Relationship Id="rId2" Type="http://schemas.openxmlformats.org/officeDocument/2006/relationships/tags" Target="../tags/tag43.xml"/><Relationship Id="rId1" Type="http://schemas.openxmlformats.org/officeDocument/2006/relationships/tags" Target="../tags/tag42.xml"/><Relationship Id="rId6" Type="http://schemas.openxmlformats.org/officeDocument/2006/relationships/chart" Target="../charts/chart32.xml"/><Relationship Id="rId11" Type="http://schemas.openxmlformats.org/officeDocument/2006/relationships/image" Target="../media/image37.jpeg"/><Relationship Id="rId5" Type="http://schemas.openxmlformats.org/officeDocument/2006/relationships/notesSlide" Target="../notesSlides/notesSlide5.xml"/><Relationship Id="rId10" Type="http://schemas.openxmlformats.org/officeDocument/2006/relationships/image" Target="../media/image36.png"/><Relationship Id="rId4" Type="http://schemas.openxmlformats.org/officeDocument/2006/relationships/slideLayout" Target="../slideLayouts/slideLayout19.xml"/><Relationship Id="rId9" Type="http://schemas.openxmlformats.org/officeDocument/2006/relationships/image" Target="../media/image40.png"/><Relationship Id="rId14" Type="http://schemas.openxmlformats.org/officeDocument/2006/relationships/chart" Target="../charts/chart35.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19.xml"/><Relationship Id="rId7" Type="http://schemas.openxmlformats.org/officeDocument/2006/relationships/image" Target="../media/image37.jpeg"/><Relationship Id="rId2" Type="http://schemas.openxmlformats.org/officeDocument/2006/relationships/tags" Target="../tags/tag46.xml"/><Relationship Id="rId1" Type="http://schemas.openxmlformats.org/officeDocument/2006/relationships/tags" Target="../tags/tag45.xml"/><Relationship Id="rId6" Type="http://schemas.openxmlformats.org/officeDocument/2006/relationships/image" Target="../media/image38.png"/><Relationship Id="rId5" Type="http://schemas.openxmlformats.org/officeDocument/2006/relationships/chart" Target="../charts/chart36.xml"/><Relationship Id="rId4" Type="http://schemas.openxmlformats.org/officeDocument/2006/relationships/image" Target="../media/image41.png"/></Relationships>
</file>

<file path=ppt/slides/_rels/slide16.xml.rels><?xml version="1.0" encoding="UTF-8" standalone="yes"?>
<Relationships xmlns="http://schemas.openxmlformats.org/package/2006/relationships"><Relationship Id="rId8" Type="http://schemas.openxmlformats.org/officeDocument/2006/relationships/image" Target="../media/image39.png"/><Relationship Id="rId13" Type="http://schemas.openxmlformats.org/officeDocument/2006/relationships/chart" Target="../charts/chart40.xml"/><Relationship Id="rId3" Type="http://schemas.openxmlformats.org/officeDocument/2006/relationships/tags" Target="../tags/tag49.xml"/><Relationship Id="rId7" Type="http://schemas.openxmlformats.org/officeDocument/2006/relationships/chart" Target="../charts/chart38.xml"/><Relationship Id="rId12" Type="http://schemas.openxmlformats.org/officeDocument/2006/relationships/chart" Target="../charts/chart39.xml"/><Relationship Id="rId2" Type="http://schemas.openxmlformats.org/officeDocument/2006/relationships/tags" Target="../tags/tag48.xml"/><Relationship Id="rId1" Type="http://schemas.openxmlformats.org/officeDocument/2006/relationships/tags" Target="../tags/tag47.xml"/><Relationship Id="rId6" Type="http://schemas.openxmlformats.org/officeDocument/2006/relationships/image" Target="../media/image38.png"/><Relationship Id="rId11" Type="http://schemas.openxmlformats.org/officeDocument/2006/relationships/image" Target="../media/image37.jpeg"/><Relationship Id="rId5" Type="http://schemas.openxmlformats.org/officeDocument/2006/relationships/chart" Target="../charts/chart37.xml"/><Relationship Id="rId10" Type="http://schemas.openxmlformats.org/officeDocument/2006/relationships/image" Target="../media/image36.png"/><Relationship Id="rId4" Type="http://schemas.openxmlformats.org/officeDocument/2006/relationships/slideLayout" Target="../slideLayouts/slideLayout19.xml"/><Relationship Id="rId9" Type="http://schemas.openxmlformats.org/officeDocument/2006/relationships/image" Target="../media/image40.png"/></Relationships>
</file>

<file path=ppt/slides/_rels/slide17.xml.rels><?xml version="1.0" encoding="UTF-8" standalone="yes"?>
<Relationships xmlns="http://schemas.openxmlformats.org/package/2006/relationships"><Relationship Id="rId8" Type="http://schemas.openxmlformats.org/officeDocument/2006/relationships/chart" Target="../charts/chart42.xml"/><Relationship Id="rId3" Type="http://schemas.openxmlformats.org/officeDocument/2006/relationships/tags" Target="../tags/tag52.xml"/><Relationship Id="rId7" Type="http://schemas.openxmlformats.org/officeDocument/2006/relationships/chart" Target="../charts/chart41.xml"/><Relationship Id="rId12" Type="http://schemas.openxmlformats.org/officeDocument/2006/relationships/image" Target="../media/image37.jpeg"/><Relationship Id="rId2" Type="http://schemas.openxmlformats.org/officeDocument/2006/relationships/tags" Target="../tags/tag51.xml"/><Relationship Id="rId1" Type="http://schemas.openxmlformats.org/officeDocument/2006/relationships/tags" Target="../tags/tag50.xml"/><Relationship Id="rId6" Type="http://schemas.openxmlformats.org/officeDocument/2006/relationships/image" Target="../media/image38.png"/><Relationship Id="rId11" Type="http://schemas.openxmlformats.org/officeDocument/2006/relationships/image" Target="../media/image36.png"/><Relationship Id="rId5" Type="http://schemas.openxmlformats.org/officeDocument/2006/relationships/slideLayout" Target="../slideLayouts/slideLayout19.xml"/><Relationship Id="rId10" Type="http://schemas.openxmlformats.org/officeDocument/2006/relationships/image" Target="../media/image40.png"/><Relationship Id="rId4" Type="http://schemas.openxmlformats.org/officeDocument/2006/relationships/tags" Target="../tags/tag53.xml"/><Relationship Id="rId9" Type="http://schemas.openxmlformats.org/officeDocument/2006/relationships/image" Target="../media/image39.png"/></Relationships>
</file>

<file path=ppt/slides/_rels/slide18.xml.rels><?xml version="1.0" encoding="UTF-8" standalone="yes"?>
<Relationships xmlns="http://schemas.openxmlformats.org/package/2006/relationships"><Relationship Id="rId8" Type="http://schemas.openxmlformats.org/officeDocument/2006/relationships/image" Target="../media/image40.png"/><Relationship Id="rId13" Type="http://schemas.openxmlformats.org/officeDocument/2006/relationships/chart" Target="../charts/chart46.xml"/><Relationship Id="rId3" Type="http://schemas.openxmlformats.org/officeDocument/2006/relationships/tags" Target="../tags/tag56.xml"/><Relationship Id="rId7" Type="http://schemas.openxmlformats.org/officeDocument/2006/relationships/image" Target="../media/image39.png"/><Relationship Id="rId12" Type="http://schemas.openxmlformats.org/officeDocument/2006/relationships/chart" Target="../charts/chart45.xml"/><Relationship Id="rId2" Type="http://schemas.openxmlformats.org/officeDocument/2006/relationships/tags" Target="../tags/tag55.xml"/><Relationship Id="rId1" Type="http://schemas.openxmlformats.org/officeDocument/2006/relationships/tags" Target="../tags/tag54.xml"/><Relationship Id="rId6" Type="http://schemas.openxmlformats.org/officeDocument/2006/relationships/chart" Target="../charts/chart43.xml"/><Relationship Id="rId11" Type="http://schemas.openxmlformats.org/officeDocument/2006/relationships/chart" Target="../charts/chart44.xml"/><Relationship Id="rId5" Type="http://schemas.openxmlformats.org/officeDocument/2006/relationships/image" Target="../media/image38.png"/><Relationship Id="rId10" Type="http://schemas.openxmlformats.org/officeDocument/2006/relationships/image" Target="../media/image37.jpeg"/><Relationship Id="rId4" Type="http://schemas.openxmlformats.org/officeDocument/2006/relationships/slideLayout" Target="../slideLayouts/slideLayout19.xml"/><Relationship Id="rId9" Type="http://schemas.openxmlformats.org/officeDocument/2006/relationships/image" Target="../media/image36.png"/></Relationships>
</file>

<file path=ppt/slides/_rels/slide19.xml.rels><?xml version="1.0" encoding="UTF-8" standalone="yes"?>
<Relationships xmlns="http://schemas.openxmlformats.org/package/2006/relationships"><Relationship Id="rId8" Type="http://schemas.openxmlformats.org/officeDocument/2006/relationships/image" Target="../media/image40.png"/><Relationship Id="rId13" Type="http://schemas.openxmlformats.org/officeDocument/2006/relationships/chart" Target="../charts/chart50.xml"/><Relationship Id="rId3" Type="http://schemas.openxmlformats.org/officeDocument/2006/relationships/tags" Target="../tags/tag59.xml"/><Relationship Id="rId7" Type="http://schemas.openxmlformats.org/officeDocument/2006/relationships/image" Target="../media/image39.png"/><Relationship Id="rId12" Type="http://schemas.openxmlformats.org/officeDocument/2006/relationships/chart" Target="../charts/chart49.xml"/><Relationship Id="rId2" Type="http://schemas.openxmlformats.org/officeDocument/2006/relationships/tags" Target="../tags/tag58.xml"/><Relationship Id="rId1" Type="http://schemas.openxmlformats.org/officeDocument/2006/relationships/tags" Target="../tags/tag57.xml"/><Relationship Id="rId6" Type="http://schemas.openxmlformats.org/officeDocument/2006/relationships/chart" Target="../charts/chart47.xml"/><Relationship Id="rId11" Type="http://schemas.openxmlformats.org/officeDocument/2006/relationships/chart" Target="../charts/chart48.xml"/><Relationship Id="rId5" Type="http://schemas.openxmlformats.org/officeDocument/2006/relationships/image" Target="../media/image38.png"/><Relationship Id="rId10" Type="http://schemas.openxmlformats.org/officeDocument/2006/relationships/image" Target="../media/image37.jpeg"/><Relationship Id="rId4" Type="http://schemas.openxmlformats.org/officeDocument/2006/relationships/slideLayout" Target="../slideLayouts/slideLayout19.xml"/><Relationship Id="rId9" Type="http://schemas.openxmlformats.org/officeDocument/2006/relationships/image" Target="../media/image36.png"/></Relationships>
</file>

<file path=ppt/slides/_rels/slide2.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tags" Target="../tags/tag9.xml"/><Relationship Id="rId7" Type="http://schemas.openxmlformats.org/officeDocument/2006/relationships/image" Target="../media/image40.png"/><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slideLayout" Target="../slideLayouts/slideLayout19.xml"/><Relationship Id="rId9" Type="http://schemas.openxmlformats.org/officeDocument/2006/relationships/image" Target="../media/image37.jpeg"/></Relationships>
</file>

<file path=ppt/slides/_rels/slide20.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tags" Target="../tags/tag62.xml"/><Relationship Id="rId7" Type="http://schemas.openxmlformats.org/officeDocument/2006/relationships/chart" Target="../charts/chart51.xml"/><Relationship Id="rId2" Type="http://schemas.openxmlformats.org/officeDocument/2006/relationships/tags" Target="../tags/tag61.xml"/><Relationship Id="rId1" Type="http://schemas.openxmlformats.org/officeDocument/2006/relationships/tags" Target="../tags/tag60.xml"/><Relationship Id="rId6" Type="http://schemas.openxmlformats.org/officeDocument/2006/relationships/image" Target="../media/image38.png"/><Relationship Id="rId11" Type="http://schemas.openxmlformats.org/officeDocument/2006/relationships/image" Target="../media/image37.jpeg"/><Relationship Id="rId5" Type="http://schemas.openxmlformats.org/officeDocument/2006/relationships/notesSlide" Target="../notesSlides/notesSlide6.xml"/><Relationship Id="rId10" Type="http://schemas.openxmlformats.org/officeDocument/2006/relationships/image" Target="../media/image36.png"/><Relationship Id="rId4" Type="http://schemas.openxmlformats.org/officeDocument/2006/relationships/slideLayout" Target="../slideLayouts/slideLayout19.xml"/><Relationship Id="rId9" Type="http://schemas.openxmlformats.org/officeDocument/2006/relationships/image" Target="../media/image40.png"/></Relationships>
</file>

<file path=ppt/slides/_rels/slide21.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slideLayout" Target="../slideLayouts/slideLayout19.xml"/><Relationship Id="rId7" Type="http://schemas.openxmlformats.org/officeDocument/2006/relationships/image" Target="../media/image37.jpeg"/><Relationship Id="rId2" Type="http://schemas.openxmlformats.org/officeDocument/2006/relationships/tags" Target="../tags/tag64.xml"/><Relationship Id="rId1" Type="http://schemas.openxmlformats.org/officeDocument/2006/relationships/tags" Target="../tags/tag63.xml"/><Relationship Id="rId6" Type="http://schemas.openxmlformats.org/officeDocument/2006/relationships/image" Target="../media/image38.png"/><Relationship Id="rId11" Type="http://schemas.openxmlformats.org/officeDocument/2006/relationships/chart" Target="../charts/chart54.xml"/><Relationship Id="rId5" Type="http://schemas.openxmlformats.org/officeDocument/2006/relationships/chart" Target="../charts/chart52.xml"/><Relationship Id="rId10" Type="http://schemas.openxmlformats.org/officeDocument/2006/relationships/chart" Target="../charts/chart53.xml"/><Relationship Id="rId4" Type="http://schemas.openxmlformats.org/officeDocument/2006/relationships/image" Target="../media/image41.png"/><Relationship Id="rId9" Type="http://schemas.openxmlformats.org/officeDocument/2006/relationships/image" Target="../media/image39.png"/></Relationships>
</file>

<file path=ppt/slides/_rels/slide22.xml.rels><?xml version="1.0" encoding="UTF-8" standalone="yes"?>
<Relationships xmlns="http://schemas.openxmlformats.org/package/2006/relationships"><Relationship Id="rId3" Type="http://schemas.openxmlformats.org/officeDocument/2006/relationships/tags" Target="../tags/tag67.xml"/><Relationship Id="rId2" Type="http://schemas.openxmlformats.org/officeDocument/2006/relationships/tags" Target="../tags/tag66.xml"/><Relationship Id="rId1" Type="http://schemas.openxmlformats.org/officeDocument/2006/relationships/tags" Target="../tags/tag65.xml"/><Relationship Id="rId5" Type="http://schemas.openxmlformats.org/officeDocument/2006/relationships/image" Target="../media/image43.png"/><Relationship Id="rId4"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8" Type="http://schemas.openxmlformats.org/officeDocument/2006/relationships/image" Target="../media/image38.png"/><Relationship Id="rId13" Type="http://schemas.openxmlformats.org/officeDocument/2006/relationships/image" Target="../media/image37.jpeg"/><Relationship Id="rId3" Type="http://schemas.openxmlformats.org/officeDocument/2006/relationships/tags" Target="../tags/tag12.xml"/><Relationship Id="rId7" Type="http://schemas.openxmlformats.org/officeDocument/2006/relationships/chart" Target="../charts/chart2.xml"/><Relationship Id="rId12" Type="http://schemas.openxmlformats.org/officeDocument/2006/relationships/image" Target="../media/image36.png"/><Relationship Id="rId2" Type="http://schemas.openxmlformats.org/officeDocument/2006/relationships/tags" Target="../tags/tag11.xml"/><Relationship Id="rId1" Type="http://schemas.openxmlformats.org/officeDocument/2006/relationships/tags" Target="../tags/tag10.xml"/><Relationship Id="rId6" Type="http://schemas.openxmlformats.org/officeDocument/2006/relationships/chart" Target="../charts/chart1.xml"/><Relationship Id="rId11" Type="http://schemas.openxmlformats.org/officeDocument/2006/relationships/image" Target="../media/image40.png"/><Relationship Id="rId5" Type="http://schemas.openxmlformats.org/officeDocument/2006/relationships/slideLayout" Target="../slideLayouts/slideLayout19.xml"/><Relationship Id="rId10" Type="http://schemas.openxmlformats.org/officeDocument/2006/relationships/image" Target="../media/image39.png"/><Relationship Id="rId4" Type="http://schemas.openxmlformats.org/officeDocument/2006/relationships/tags" Target="../tags/tag13.xml"/><Relationship Id="rId9" Type="http://schemas.openxmlformats.org/officeDocument/2006/relationships/chart" Target="../charts/chart3.xml"/><Relationship Id="rId14" Type="http://schemas.openxmlformats.org/officeDocument/2006/relationships/chart" Target="../charts/chart4.xml"/></Relationships>
</file>

<file path=ppt/slides/_rels/slide4.xml.rels><?xml version="1.0" encoding="UTF-8" standalone="yes"?>
<Relationships xmlns="http://schemas.openxmlformats.org/package/2006/relationships"><Relationship Id="rId8" Type="http://schemas.openxmlformats.org/officeDocument/2006/relationships/image" Target="../media/image38.png"/><Relationship Id="rId13" Type="http://schemas.openxmlformats.org/officeDocument/2006/relationships/chart" Target="../charts/chart7.xml"/><Relationship Id="rId3" Type="http://schemas.openxmlformats.org/officeDocument/2006/relationships/tags" Target="../tags/tag16.xml"/><Relationship Id="rId7" Type="http://schemas.openxmlformats.org/officeDocument/2006/relationships/chart" Target="../charts/chart6.xml"/><Relationship Id="rId12" Type="http://schemas.openxmlformats.org/officeDocument/2006/relationships/image" Target="../media/image37.jpeg"/><Relationship Id="rId2" Type="http://schemas.openxmlformats.org/officeDocument/2006/relationships/tags" Target="../tags/tag15.xml"/><Relationship Id="rId1" Type="http://schemas.openxmlformats.org/officeDocument/2006/relationships/tags" Target="../tags/tag14.xml"/><Relationship Id="rId6" Type="http://schemas.openxmlformats.org/officeDocument/2006/relationships/chart" Target="../charts/chart5.xml"/><Relationship Id="rId11" Type="http://schemas.openxmlformats.org/officeDocument/2006/relationships/image" Target="../media/image36.png"/><Relationship Id="rId5" Type="http://schemas.openxmlformats.org/officeDocument/2006/relationships/slideLayout" Target="../slideLayouts/slideLayout19.xml"/><Relationship Id="rId10" Type="http://schemas.openxmlformats.org/officeDocument/2006/relationships/image" Target="../media/image40.png"/><Relationship Id="rId4" Type="http://schemas.openxmlformats.org/officeDocument/2006/relationships/tags" Target="../tags/tag17.xml"/><Relationship Id="rId9" Type="http://schemas.openxmlformats.org/officeDocument/2006/relationships/image" Target="../media/image39.png"/><Relationship Id="rId14" Type="http://schemas.openxmlformats.org/officeDocument/2006/relationships/chart" Target="../charts/chart8.xml"/></Relationships>
</file>

<file path=ppt/slides/_rels/slide5.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tags" Target="../tags/tag20.xml"/><Relationship Id="rId7" Type="http://schemas.openxmlformats.org/officeDocument/2006/relationships/chart" Target="../charts/chart10.xml"/><Relationship Id="rId2" Type="http://schemas.openxmlformats.org/officeDocument/2006/relationships/tags" Target="../tags/tag19.xml"/><Relationship Id="rId1" Type="http://schemas.openxmlformats.org/officeDocument/2006/relationships/tags" Target="../tags/tag18.xml"/><Relationship Id="rId6" Type="http://schemas.openxmlformats.org/officeDocument/2006/relationships/chart" Target="../charts/chart9.xml"/><Relationship Id="rId11" Type="http://schemas.openxmlformats.org/officeDocument/2006/relationships/image" Target="../media/image37.jpeg"/><Relationship Id="rId5" Type="http://schemas.openxmlformats.org/officeDocument/2006/relationships/image" Target="../media/image38.png"/><Relationship Id="rId10" Type="http://schemas.openxmlformats.org/officeDocument/2006/relationships/image" Target="../media/image36.png"/><Relationship Id="rId4" Type="http://schemas.openxmlformats.org/officeDocument/2006/relationships/slideLayout" Target="../slideLayouts/slideLayout19.xml"/><Relationship Id="rId9" Type="http://schemas.openxmlformats.org/officeDocument/2006/relationships/image" Target="../media/image40.png"/></Relationships>
</file>

<file path=ppt/slides/_rels/slide6.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slideLayout" Target="../slideLayouts/slideLayout19.xml"/><Relationship Id="rId7" Type="http://schemas.openxmlformats.org/officeDocument/2006/relationships/image" Target="../media/image38.png"/><Relationship Id="rId2" Type="http://schemas.openxmlformats.org/officeDocument/2006/relationships/tags" Target="../tags/tag22.xml"/><Relationship Id="rId1" Type="http://schemas.openxmlformats.org/officeDocument/2006/relationships/tags" Target="../tags/tag21.xml"/><Relationship Id="rId6" Type="http://schemas.openxmlformats.org/officeDocument/2006/relationships/chart" Target="../charts/chart12.xml"/><Relationship Id="rId5" Type="http://schemas.openxmlformats.org/officeDocument/2006/relationships/chart" Target="../charts/chart11.xml"/><Relationship Id="rId4" Type="http://schemas.openxmlformats.org/officeDocument/2006/relationships/image" Target="../media/image41.png"/><Relationship Id="rId9" Type="http://schemas.openxmlformats.org/officeDocument/2006/relationships/image" Target="../media/image37.jpeg"/></Relationships>
</file>

<file path=ppt/slides/_rels/slide7.xml.rels><?xml version="1.0" encoding="UTF-8" standalone="yes"?>
<Relationships xmlns="http://schemas.openxmlformats.org/package/2006/relationships"><Relationship Id="rId8" Type="http://schemas.openxmlformats.org/officeDocument/2006/relationships/chart" Target="../charts/chart15.xml"/><Relationship Id="rId13" Type="http://schemas.openxmlformats.org/officeDocument/2006/relationships/image" Target="../media/image37.jpeg"/><Relationship Id="rId3" Type="http://schemas.openxmlformats.org/officeDocument/2006/relationships/tags" Target="../tags/tag25.xml"/><Relationship Id="rId7" Type="http://schemas.openxmlformats.org/officeDocument/2006/relationships/chart" Target="../charts/chart14.xml"/><Relationship Id="rId12" Type="http://schemas.openxmlformats.org/officeDocument/2006/relationships/image" Target="../media/image36.png"/><Relationship Id="rId2" Type="http://schemas.openxmlformats.org/officeDocument/2006/relationships/tags" Target="../tags/tag24.xml"/><Relationship Id="rId1" Type="http://schemas.openxmlformats.org/officeDocument/2006/relationships/tags" Target="../tags/tag23.xml"/><Relationship Id="rId6" Type="http://schemas.openxmlformats.org/officeDocument/2006/relationships/chart" Target="../charts/chart13.xml"/><Relationship Id="rId11" Type="http://schemas.openxmlformats.org/officeDocument/2006/relationships/image" Target="../media/image40.png"/><Relationship Id="rId5" Type="http://schemas.openxmlformats.org/officeDocument/2006/relationships/notesSlide" Target="../notesSlides/notesSlide1.xml"/><Relationship Id="rId15" Type="http://schemas.openxmlformats.org/officeDocument/2006/relationships/chart" Target="../charts/chart16.xml"/><Relationship Id="rId10" Type="http://schemas.openxmlformats.org/officeDocument/2006/relationships/image" Target="../media/image39.png"/><Relationship Id="rId4" Type="http://schemas.openxmlformats.org/officeDocument/2006/relationships/slideLayout" Target="../slideLayouts/slideLayout19.xml"/><Relationship Id="rId9" Type="http://schemas.openxmlformats.org/officeDocument/2006/relationships/image" Target="../media/image38.png"/><Relationship Id="rId14" Type="http://schemas.openxmlformats.org/officeDocument/2006/relationships/image" Target="../media/image42.png"/></Relationships>
</file>

<file path=ppt/slides/_rels/slide8.xml.rels><?xml version="1.0" encoding="UTF-8" standalone="yes"?>
<Relationships xmlns="http://schemas.openxmlformats.org/package/2006/relationships"><Relationship Id="rId8" Type="http://schemas.openxmlformats.org/officeDocument/2006/relationships/chart" Target="../charts/chart18.xml"/><Relationship Id="rId13" Type="http://schemas.openxmlformats.org/officeDocument/2006/relationships/chart" Target="../charts/chart19.xml"/><Relationship Id="rId3" Type="http://schemas.openxmlformats.org/officeDocument/2006/relationships/tags" Target="../tags/tag28.xml"/><Relationship Id="rId7" Type="http://schemas.openxmlformats.org/officeDocument/2006/relationships/image" Target="../media/image38.png"/><Relationship Id="rId12" Type="http://schemas.openxmlformats.org/officeDocument/2006/relationships/image" Target="../media/image37.jpeg"/><Relationship Id="rId2" Type="http://schemas.openxmlformats.org/officeDocument/2006/relationships/tags" Target="../tags/tag27.xml"/><Relationship Id="rId1" Type="http://schemas.openxmlformats.org/officeDocument/2006/relationships/tags" Target="../tags/tag26.xml"/><Relationship Id="rId6" Type="http://schemas.openxmlformats.org/officeDocument/2006/relationships/chart" Target="../charts/chart17.xml"/><Relationship Id="rId11" Type="http://schemas.openxmlformats.org/officeDocument/2006/relationships/image" Target="../media/image36.png"/><Relationship Id="rId5" Type="http://schemas.openxmlformats.org/officeDocument/2006/relationships/notesSlide" Target="../notesSlides/notesSlide2.xml"/><Relationship Id="rId10" Type="http://schemas.openxmlformats.org/officeDocument/2006/relationships/image" Target="../media/image40.png"/><Relationship Id="rId4" Type="http://schemas.openxmlformats.org/officeDocument/2006/relationships/slideLayout" Target="../slideLayouts/slideLayout19.xml"/><Relationship Id="rId9" Type="http://schemas.openxmlformats.org/officeDocument/2006/relationships/image" Target="../media/image39.png"/></Relationships>
</file>

<file path=ppt/slides/_rels/slide9.xml.rels><?xml version="1.0" encoding="UTF-8" standalone="yes"?>
<Relationships xmlns="http://schemas.openxmlformats.org/package/2006/relationships"><Relationship Id="rId8" Type="http://schemas.openxmlformats.org/officeDocument/2006/relationships/image" Target="../media/image37.jpeg"/><Relationship Id="rId3" Type="http://schemas.openxmlformats.org/officeDocument/2006/relationships/slideLayout" Target="../slideLayouts/slideLayout19.xml"/><Relationship Id="rId7" Type="http://schemas.openxmlformats.org/officeDocument/2006/relationships/image" Target="../media/image38.png"/><Relationship Id="rId2" Type="http://schemas.openxmlformats.org/officeDocument/2006/relationships/tags" Target="../tags/tag30.xml"/><Relationship Id="rId1" Type="http://schemas.openxmlformats.org/officeDocument/2006/relationships/tags" Target="../tags/tag29.xml"/><Relationship Id="rId6" Type="http://schemas.openxmlformats.org/officeDocument/2006/relationships/chart" Target="../charts/chart21.xml"/><Relationship Id="rId5" Type="http://schemas.openxmlformats.org/officeDocument/2006/relationships/image" Target="../media/image41.png"/><Relationship Id="rId4" Type="http://schemas.openxmlformats.org/officeDocument/2006/relationships/chart" Target="../charts/chart20.xml"/><Relationship Id="rId9" Type="http://schemas.openxmlformats.org/officeDocument/2006/relationships/image" Target="../media/image3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dre 4">
            <a:extLst>
              <a:ext uri="{FF2B5EF4-FFF2-40B4-BE49-F238E27FC236}">
                <a16:creationId xmlns:a16="http://schemas.microsoft.com/office/drawing/2014/main" id="{B666659B-9AA1-4BB7-9EFA-33E03B3805D4}"/>
              </a:ext>
            </a:extLst>
          </p:cNvPr>
          <p:cNvSpPr/>
          <p:nvPr>
            <p:custDataLst>
              <p:tags r:id="rId1"/>
            </p:custDataLst>
          </p:nvPr>
        </p:nvSpPr>
        <p:spPr>
          <a:xfrm>
            <a:off x="522862" y="836579"/>
            <a:ext cx="8098277" cy="4041843"/>
          </a:xfrm>
          <a:prstGeom prst="frame">
            <a:avLst>
              <a:gd name="adj1" fmla="val 3475"/>
            </a:avLst>
          </a:prstGeom>
          <a:solidFill>
            <a:srgbClr val="EBA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dirty="0">
              <a:solidFill>
                <a:schemeClr val="tx1"/>
              </a:solidFill>
            </a:endParaRPr>
          </a:p>
        </p:txBody>
      </p:sp>
      <p:sp>
        <p:nvSpPr>
          <p:cNvPr id="11" name="ZoneTexte 10">
            <a:extLst>
              <a:ext uri="{FF2B5EF4-FFF2-40B4-BE49-F238E27FC236}">
                <a16:creationId xmlns:a16="http://schemas.microsoft.com/office/drawing/2014/main" id="{2898C4DC-5528-49E8-8EA5-2919CF4CF900}"/>
              </a:ext>
            </a:extLst>
          </p:cNvPr>
          <p:cNvSpPr txBox="1"/>
          <p:nvPr>
            <p:custDataLst>
              <p:tags r:id="rId2"/>
            </p:custDataLst>
          </p:nvPr>
        </p:nvSpPr>
        <p:spPr>
          <a:xfrm>
            <a:off x="1581150" y="2065556"/>
            <a:ext cx="5981700" cy="954107"/>
          </a:xfrm>
          <a:prstGeom prst="rect">
            <a:avLst/>
          </a:prstGeom>
          <a:noFill/>
        </p:spPr>
        <p:txBody>
          <a:bodyPr wrap="square" rtlCol="0">
            <a:spAutoFit/>
          </a:bodyPr>
          <a:lstStyle/>
          <a:p>
            <a:pPr algn="ctr"/>
            <a:r>
              <a:rPr lang="fr-FR" sz="2800" dirty="0">
                <a:solidFill>
                  <a:schemeClr val="accent1"/>
                </a:solidFill>
                <a:latin typeface="+mj-lt"/>
              </a:rPr>
              <a:t>La voiture et l’accès à l’insertion professionnelle</a:t>
            </a:r>
          </a:p>
        </p:txBody>
      </p:sp>
      <p:sp>
        <p:nvSpPr>
          <p:cNvPr id="7" name="ZoneTexte 6">
            <a:extLst>
              <a:ext uri="{FF2B5EF4-FFF2-40B4-BE49-F238E27FC236}">
                <a16:creationId xmlns:a16="http://schemas.microsoft.com/office/drawing/2014/main" id="{2A7866D9-D7FC-463A-A9CB-41A9B5CAF685}"/>
              </a:ext>
            </a:extLst>
          </p:cNvPr>
          <p:cNvSpPr txBox="1"/>
          <p:nvPr>
            <p:custDataLst>
              <p:tags r:id="rId3"/>
            </p:custDataLst>
          </p:nvPr>
        </p:nvSpPr>
        <p:spPr>
          <a:xfrm>
            <a:off x="2755897" y="3451370"/>
            <a:ext cx="3632204" cy="253916"/>
          </a:xfrm>
          <a:prstGeom prst="rect">
            <a:avLst/>
          </a:prstGeom>
          <a:noFill/>
        </p:spPr>
        <p:txBody>
          <a:bodyPr wrap="square" rtlCol="0">
            <a:spAutoFit/>
          </a:bodyPr>
          <a:lstStyle/>
          <a:p>
            <a:pPr algn="ctr"/>
            <a:r>
              <a:rPr lang="fr-FR" sz="1050" b="1" dirty="0">
                <a:latin typeface="Montserrat Light" panose="00000400000000000000" pitchFamily="2" charset="0"/>
              </a:rPr>
              <a:t>Etude Institut Bona </a:t>
            </a:r>
            <a:r>
              <a:rPr lang="fr-FR" sz="1050" b="1" dirty="0" err="1">
                <a:latin typeface="Montserrat Light" panose="00000400000000000000" pitchFamily="2" charset="0"/>
              </a:rPr>
              <a:t>fidé</a:t>
            </a:r>
            <a:r>
              <a:rPr lang="fr-FR" sz="1050" b="1" dirty="0">
                <a:latin typeface="Montserrat Light" panose="00000400000000000000" pitchFamily="2" charset="0"/>
              </a:rPr>
              <a:t> pour</a:t>
            </a:r>
          </a:p>
        </p:txBody>
      </p:sp>
      <p:pic>
        <p:nvPicPr>
          <p:cNvPr id="3" name="Image 2" descr="Une image contenant Police, texte, Graphique, typographie&#10;&#10;Description générée automatiquement">
            <a:extLst>
              <a:ext uri="{FF2B5EF4-FFF2-40B4-BE49-F238E27FC236}">
                <a16:creationId xmlns:a16="http://schemas.microsoft.com/office/drawing/2014/main" id="{30845B39-07BC-F7B4-815C-FCEED5F6E60A}"/>
              </a:ext>
            </a:extLst>
          </p:cNvPr>
          <p:cNvPicPr>
            <a:picLocks noChangeAspect="1"/>
          </p:cNvPicPr>
          <p:nvPr>
            <p:custDataLst>
              <p:tags r:id="rId4"/>
            </p:custDataLst>
          </p:nvPr>
        </p:nvPicPr>
        <p:blipFill>
          <a:blip r:embed="rId7" cstate="print">
            <a:extLst>
              <a:ext uri="{28A0092B-C50C-407E-A947-70E740481C1C}">
                <a14:useLocalDpi xmlns:a14="http://schemas.microsoft.com/office/drawing/2010/main" val="0"/>
              </a:ext>
            </a:extLst>
          </a:blip>
          <a:srcRect t="16605" b="18929"/>
          <a:stretch/>
        </p:blipFill>
        <p:spPr>
          <a:xfrm>
            <a:off x="701997" y="1079246"/>
            <a:ext cx="2859083" cy="733532"/>
          </a:xfrm>
          <a:prstGeom prst="rect">
            <a:avLst/>
          </a:prstGeom>
        </p:spPr>
      </p:pic>
      <p:sp>
        <p:nvSpPr>
          <p:cNvPr id="2" name="ZoneTexte 1">
            <a:extLst>
              <a:ext uri="{FF2B5EF4-FFF2-40B4-BE49-F238E27FC236}">
                <a16:creationId xmlns:a16="http://schemas.microsoft.com/office/drawing/2014/main" id="{5476CFDA-3D73-30AC-8A70-A80FEA0838D9}"/>
              </a:ext>
            </a:extLst>
          </p:cNvPr>
          <p:cNvSpPr txBox="1"/>
          <p:nvPr>
            <p:custDataLst>
              <p:tags r:id="rId5"/>
            </p:custDataLst>
          </p:nvPr>
        </p:nvSpPr>
        <p:spPr>
          <a:xfrm>
            <a:off x="7680230" y="4517700"/>
            <a:ext cx="2927540" cy="230832"/>
          </a:xfrm>
          <a:prstGeom prst="rect">
            <a:avLst/>
          </a:prstGeom>
          <a:noFill/>
        </p:spPr>
        <p:txBody>
          <a:bodyPr wrap="square" rtlCol="0">
            <a:spAutoFit/>
          </a:bodyPr>
          <a:lstStyle/>
          <a:p>
            <a:r>
              <a:rPr lang="fr-FR" sz="900" dirty="0">
                <a:latin typeface="+mj-lt"/>
              </a:rPr>
              <a:t>Mai 2026</a:t>
            </a:r>
          </a:p>
        </p:txBody>
      </p:sp>
      <p:pic>
        <p:nvPicPr>
          <p:cNvPr id="1026" name="Picture 2" descr="Roole (ex Club Identicar) - Clients ERDIL : assurances ...">
            <a:extLst>
              <a:ext uri="{FF2B5EF4-FFF2-40B4-BE49-F238E27FC236}">
                <a16:creationId xmlns:a16="http://schemas.microsoft.com/office/drawing/2014/main" id="{9E60482C-3762-16FC-B685-05D1551940DD}"/>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t="28667" b="27600"/>
          <a:stretch>
            <a:fillRect/>
          </a:stretch>
        </p:blipFill>
        <p:spPr bwMode="auto">
          <a:xfrm>
            <a:off x="2045970" y="3731246"/>
            <a:ext cx="1591102" cy="695842"/>
          </a:xfrm>
          <a:prstGeom prst="rect">
            <a:avLst/>
          </a:prstGeom>
          <a:noFill/>
          <a:extLst>
            <a:ext uri="{909E8E84-426E-40DD-AFC4-6F175D3DCCD1}">
              <a14:hiddenFill xmlns:a14="http://schemas.microsoft.com/office/drawing/2010/main">
                <a:solidFill>
                  <a:srgbClr val="FFFFFF"/>
                </a:solidFill>
              </a14:hiddenFill>
            </a:ext>
          </a:extLst>
        </p:spPr>
      </p:pic>
      <p:pic>
        <p:nvPicPr>
          <p:cNvPr id="8" name="Image 7" descr="Pro BTP assurance dépendance - Elly Assurance">
            <a:extLst>
              <a:ext uri="{FF2B5EF4-FFF2-40B4-BE49-F238E27FC236}">
                <a16:creationId xmlns:a16="http://schemas.microsoft.com/office/drawing/2014/main" id="{DAE219B5-4167-70A2-393D-D4E7D98ED189}"/>
              </a:ext>
            </a:extLst>
          </p:cNvPr>
          <p:cNvPicPr>
            <a:picLocks noChangeAspect="1"/>
          </p:cNvPicPr>
          <p:nvPr/>
        </p:nvPicPr>
        <p:blipFill>
          <a:blip r:embed="rId9"/>
          <a:stretch>
            <a:fillRect/>
          </a:stretch>
        </p:blipFill>
        <p:spPr>
          <a:xfrm>
            <a:off x="3702801" y="3846898"/>
            <a:ext cx="1738396" cy="580190"/>
          </a:xfrm>
          <a:prstGeom prst="rect">
            <a:avLst/>
          </a:prstGeom>
        </p:spPr>
      </p:pic>
      <p:pic>
        <p:nvPicPr>
          <p:cNvPr id="9" name="Image 8" descr="Identité de marque | Intérimaires | Fastt.org">
            <a:extLst>
              <a:ext uri="{FF2B5EF4-FFF2-40B4-BE49-F238E27FC236}">
                <a16:creationId xmlns:a16="http://schemas.microsoft.com/office/drawing/2014/main" id="{A9E24347-5828-7DB7-B82C-B8CA82ED79AA}"/>
              </a:ext>
            </a:extLst>
          </p:cNvPr>
          <p:cNvPicPr>
            <a:picLocks noChangeAspect="1"/>
          </p:cNvPicPr>
          <p:nvPr/>
        </p:nvPicPr>
        <p:blipFill>
          <a:blip r:embed="rId10"/>
          <a:stretch>
            <a:fillRect/>
          </a:stretch>
        </p:blipFill>
        <p:spPr>
          <a:xfrm>
            <a:off x="5506926" y="3844865"/>
            <a:ext cx="1164856" cy="582223"/>
          </a:xfrm>
          <a:prstGeom prst="rect">
            <a:avLst/>
          </a:prstGeom>
        </p:spPr>
      </p:pic>
    </p:spTree>
    <p:extLst>
      <p:ext uri="{BB962C8B-B14F-4D97-AF65-F5344CB8AC3E}">
        <p14:creationId xmlns:p14="http://schemas.microsoft.com/office/powerpoint/2010/main" val="16572907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A2760E-1C87-412A-CE46-0414F324E06E}"/>
            </a:ext>
          </a:extLst>
        </p:cNvPr>
        <p:cNvGrpSpPr/>
        <p:nvPr/>
      </p:nvGrpSpPr>
      <p:grpSpPr>
        <a:xfrm>
          <a:off x="0" y="0"/>
          <a:ext cx="0" cy="0"/>
          <a:chOff x="0" y="0"/>
          <a:chExt cx="0" cy="0"/>
        </a:xfrm>
      </p:grpSpPr>
      <p:sp>
        <p:nvSpPr>
          <p:cNvPr id="4" name="Titre 3">
            <a:extLst>
              <a:ext uri="{FF2B5EF4-FFF2-40B4-BE49-F238E27FC236}">
                <a16:creationId xmlns:a16="http://schemas.microsoft.com/office/drawing/2014/main" id="{43992BB5-F691-E9BC-B2C6-2F485E87EEF0}"/>
              </a:ext>
            </a:extLst>
          </p:cNvPr>
          <p:cNvSpPr>
            <a:spLocks noGrp="1"/>
          </p:cNvSpPr>
          <p:nvPr>
            <p:ph type="title"/>
          </p:nvPr>
        </p:nvSpPr>
        <p:spPr>
          <a:xfrm>
            <a:off x="333174" y="222208"/>
            <a:ext cx="8711765" cy="341632"/>
          </a:xfrm>
        </p:spPr>
        <p:txBody>
          <a:bodyPr/>
          <a:lstStyle/>
          <a:p>
            <a:r>
              <a:rPr lang="fr-FR" dirty="0"/>
              <a:t>La voiture demeure un levier décisif d’accès à l’emploi</a:t>
            </a:r>
          </a:p>
        </p:txBody>
      </p:sp>
      <p:sp>
        <p:nvSpPr>
          <p:cNvPr id="2" name="TextBox Base">
            <a:extLst>
              <a:ext uri="{FF2B5EF4-FFF2-40B4-BE49-F238E27FC236}">
                <a16:creationId xmlns:a16="http://schemas.microsoft.com/office/drawing/2014/main" id="{2F07AD9A-933A-FEB8-3223-BA79C7FEC243}"/>
              </a:ext>
            </a:extLst>
          </p:cNvPr>
          <p:cNvSpPr txBox="1"/>
          <p:nvPr>
            <p:custDataLst>
              <p:tags r:id="rId1"/>
            </p:custDataLst>
          </p:nvPr>
        </p:nvSpPr>
        <p:spPr>
          <a:xfrm>
            <a:off x="86287" y="5411625"/>
            <a:ext cx="3531021" cy="246221"/>
          </a:xfrm>
          <a:prstGeom prst="rect">
            <a:avLst/>
          </a:prstGeom>
          <a:noFill/>
        </p:spPr>
        <p:txBody>
          <a:bodyPr wrap="square"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1000" dirty="0">
                <a:solidFill>
                  <a:schemeClr val="accent6">
                    <a:lumMod val="50000"/>
                  </a:schemeClr>
                </a:solidFill>
                <a:latin typeface="Calibri Light" panose="020F0302020204030204" pitchFamily="34" charset="0"/>
                <a:ea typeface="Calibri Light" panose="020F0302020204030204" pitchFamily="34" charset="0"/>
                <a:cs typeface="Calibri Light" panose="020F0302020204030204" pitchFamily="34" charset="0"/>
              </a:rPr>
              <a:t>© Institut Bona </a:t>
            </a:r>
            <a:r>
              <a:rPr lang="fr-FR" sz="1000" dirty="0" err="1">
                <a:solidFill>
                  <a:schemeClr val="accent6">
                    <a:lumMod val="50000"/>
                  </a:schemeClr>
                </a:solidFill>
                <a:latin typeface="Calibri Light" panose="020F0302020204030204" pitchFamily="34" charset="0"/>
                <a:ea typeface="Calibri Light" panose="020F0302020204030204" pitchFamily="34" charset="0"/>
                <a:cs typeface="Calibri Light" panose="020F0302020204030204" pitchFamily="34" charset="0"/>
              </a:rPr>
              <a:t>fidé</a:t>
            </a:r>
            <a:r>
              <a:rPr lang="fr-FR" sz="1000" dirty="0">
                <a:solidFill>
                  <a:schemeClr val="accent6">
                    <a:lumMod val="50000"/>
                  </a:schemeClr>
                </a:solidFill>
                <a:latin typeface="Calibri Light" panose="020F0302020204030204" pitchFamily="34" charset="0"/>
                <a:ea typeface="Calibri Light" panose="020F0302020204030204" pitchFamily="34" charset="0"/>
                <a:cs typeface="Calibri Light" panose="020F0302020204030204" pitchFamily="34" charset="0"/>
              </a:rPr>
              <a:t> pour </a:t>
            </a:r>
            <a:r>
              <a:rPr lang="fr-FR" sz="1000" dirty="0" err="1">
                <a:solidFill>
                  <a:schemeClr val="accent6">
                    <a:lumMod val="50000"/>
                  </a:schemeClr>
                </a:solidFill>
                <a:latin typeface="Calibri Light" panose="020F0302020204030204" pitchFamily="34" charset="0"/>
                <a:ea typeface="Calibri Light" panose="020F0302020204030204" pitchFamily="34" charset="0"/>
                <a:cs typeface="Calibri Light" panose="020F0302020204030204" pitchFamily="34" charset="0"/>
              </a:rPr>
              <a:t>Roole</a:t>
            </a:r>
            <a:r>
              <a:rPr lang="fr-FR" sz="1000" dirty="0">
                <a:solidFill>
                  <a:schemeClr val="accent6">
                    <a:lumMod val="50000"/>
                  </a:schemeClr>
                </a:solidFill>
                <a:latin typeface="Calibri Light" panose="020F0302020204030204" pitchFamily="34" charset="0"/>
                <a:ea typeface="Calibri Light" panose="020F0302020204030204" pitchFamily="34" charset="0"/>
                <a:cs typeface="Calibri Light" panose="020F0302020204030204" pitchFamily="34" charset="0"/>
              </a:rPr>
              <a:t>, Pro BTP et FASTT – Mai 2026</a:t>
            </a:r>
            <a:endParaRPr lang="en-GB" sz="1000" dirty="0">
              <a:solidFill>
                <a:schemeClr val="accent6">
                  <a:lumMod val="50000"/>
                </a:schemeClr>
              </a:solidFill>
              <a:latin typeface="Calibri Light" panose="020F0302020204030204" pitchFamily="34" charset="0"/>
              <a:ea typeface="Calibri Light" panose="020F0302020204030204" pitchFamily="34" charset="0"/>
              <a:cs typeface="Calibri Light" panose="020F0302020204030204" pitchFamily="34" charset="0"/>
            </a:endParaRPr>
          </a:p>
        </p:txBody>
      </p:sp>
      <p:sp>
        <p:nvSpPr>
          <p:cNvPr id="18" name="ZoneTexte 17">
            <a:extLst>
              <a:ext uri="{FF2B5EF4-FFF2-40B4-BE49-F238E27FC236}">
                <a16:creationId xmlns:a16="http://schemas.microsoft.com/office/drawing/2014/main" id="{355D1434-D188-0E6E-D088-A4C7F170A016}"/>
              </a:ext>
            </a:extLst>
          </p:cNvPr>
          <p:cNvSpPr txBox="1"/>
          <p:nvPr>
            <p:custDataLst>
              <p:tags r:id="rId2"/>
            </p:custDataLst>
          </p:nvPr>
        </p:nvSpPr>
        <p:spPr>
          <a:xfrm>
            <a:off x="333174" y="635577"/>
            <a:ext cx="8612705" cy="261610"/>
          </a:xfrm>
          <a:prstGeom prst="rect">
            <a:avLst/>
          </a:prstGeom>
          <a:noFill/>
        </p:spPr>
        <p:txBody>
          <a:bodyPr wrap="square">
            <a:spAutoFit/>
          </a:bodyPr>
          <a:lstStyle/>
          <a:p>
            <a:pPr algn="just"/>
            <a:r>
              <a:rPr lang="fr-FR" sz="1100" i="1" u="none" strike="noStrike" dirty="0">
                <a:solidFill>
                  <a:schemeClr val="accent6">
                    <a:lumMod val="50000"/>
                  </a:schemeClr>
                </a:solidFill>
                <a:effectLst/>
                <a:latin typeface="Montserrat Light" panose="00000400000000000000" pitchFamily="2" charset="0"/>
              </a:rPr>
              <a:t>Pourriez-vous aller travailler ou vous rendre à un entretien d’embauche sans disposer de voiture ?</a:t>
            </a:r>
            <a:endParaRPr lang="fr-FR" sz="800" i="1" u="none" strike="noStrike" dirty="0">
              <a:solidFill>
                <a:schemeClr val="accent6">
                  <a:lumMod val="50000"/>
                </a:schemeClr>
              </a:solidFill>
              <a:effectLst/>
              <a:latin typeface="Montserrat Light" panose="00000400000000000000" pitchFamily="2" charset="0"/>
            </a:endParaRPr>
          </a:p>
        </p:txBody>
      </p:sp>
      <p:pic>
        <p:nvPicPr>
          <p:cNvPr id="3" name="Image 2">
            <a:extLst>
              <a:ext uri="{FF2B5EF4-FFF2-40B4-BE49-F238E27FC236}">
                <a16:creationId xmlns:a16="http://schemas.microsoft.com/office/drawing/2014/main" id="{E2DE61C1-2806-F910-CFD5-200EC31CA7E3}"/>
              </a:ext>
            </a:extLst>
          </p:cNvPr>
          <p:cNvPicPr>
            <a:picLocks/>
          </p:cNvPicPr>
          <p:nvPr>
            <p:custDataLst>
              <p:tags r:id="rId3"/>
            </p:custDataLst>
          </p:nvPr>
        </p:nvPicPr>
        <p:blipFill>
          <a:blip r:embed="rId6" cstate="print">
            <a:extLst>
              <a:ext uri="{28A0092B-C50C-407E-A947-70E740481C1C}">
                <a14:useLocalDpi xmlns:a14="http://schemas.microsoft.com/office/drawing/2010/main" val="0"/>
              </a:ext>
            </a:extLst>
          </a:blip>
          <a:stretch>
            <a:fillRect/>
          </a:stretch>
        </p:blipFill>
        <p:spPr>
          <a:xfrm>
            <a:off x="8128799" y="5404777"/>
            <a:ext cx="720001" cy="288000"/>
          </a:xfrm>
          <a:prstGeom prst="rect">
            <a:avLst/>
          </a:prstGeom>
        </p:spPr>
      </p:pic>
      <p:grpSp>
        <p:nvGrpSpPr>
          <p:cNvPr id="6" name="Groupe 5">
            <a:extLst>
              <a:ext uri="{FF2B5EF4-FFF2-40B4-BE49-F238E27FC236}">
                <a16:creationId xmlns:a16="http://schemas.microsoft.com/office/drawing/2014/main" id="{0D6823B9-4A38-2AB4-B860-913E00440A5F}"/>
              </a:ext>
            </a:extLst>
          </p:cNvPr>
          <p:cNvGrpSpPr/>
          <p:nvPr/>
        </p:nvGrpSpPr>
        <p:grpSpPr>
          <a:xfrm>
            <a:off x="537150" y="1659702"/>
            <a:ext cx="1235275" cy="499871"/>
            <a:chOff x="-91089" y="2095952"/>
            <a:chExt cx="1235275" cy="499871"/>
          </a:xfrm>
        </p:grpSpPr>
        <p:sp>
          <p:nvSpPr>
            <p:cNvPr id="7" name="Rectangle : coins arrondis 6">
              <a:extLst>
                <a:ext uri="{FF2B5EF4-FFF2-40B4-BE49-F238E27FC236}">
                  <a16:creationId xmlns:a16="http://schemas.microsoft.com/office/drawing/2014/main" id="{2450A96B-E60C-FDFD-DE4C-09A4C4430A26}"/>
                </a:ext>
              </a:extLst>
            </p:cNvPr>
            <p:cNvSpPr/>
            <p:nvPr/>
          </p:nvSpPr>
          <p:spPr>
            <a:xfrm>
              <a:off x="-91089" y="2301195"/>
              <a:ext cx="1235275" cy="294628"/>
            </a:xfrm>
            <a:prstGeom prst="roundRect">
              <a:avLst/>
            </a:prstGeom>
            <a:noFill/>
            <a:ln w="190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900" b="1" dirty="0">
                  <a:solidFill>
                    <a:srgbClr val="A56A43"/>
                  </a:solidFill>
                  <a:latin typeface="+mj-lt"/>
                </a:rPr>
                <a:t>Actifs</a:t>
              </a:r>
              <a:endParaRPr lang="fr-FR" sz="1050" b="1" dirty="0">
                <a:solidFill>
                  <a:srgbClr val="A56A43"/>
                </a:solidFill>
                <a:latin typeface="+mj-lt"/>
              </a:endParaRPr>
            </a:p>
          </p:txBody>
        </p:sp>
        <p:pic>
          <p:nvPicPr>
            <p:cNvPr id="8" name="Image 7">
              <a:extLst>
                <a:ext uri="{FF2B5EF4-FFF2-40B4-BE49-F238E27FC236}">
                  <a16:creationId xmlns:a16="http://schemas.microsoft.com/office/drawing/2014/main" id="{251F60B5-5059-544B-71F7-391B9CEF3B78}"/>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08898" y="2095952"/>
              <a:ext cx="235300" cy="235300"/>
            </a:xfrm>
            <a:prstGeom prst="rect">
              <a:avLst/>
            </a:prstGeom>
          </p:spPr>
        </p:pic>
      </p:grpSp>
      <p:grpSp>
        <p:nvGrpSpPr>
          <p:cNvPr id="9" name="Groupe 8">
            <a:extLst>
              <a:ext uri="{FF2B5EF4-FFF2-40B4-BE49-F238E27FC236}">
                <a16:creationId xmlns:a16="http://schemas.microsoft.com/office/drawing/2014/main" id="{A64C36CD-1B94-6438-9DC1-2861D6348DCD}"/>
              </a:ext>
            </a:extLst>
          </p:cNvPr>
          <p:cNvGrpSpPr/>
          <p:nvPr/>
        </p:nvGrpSpPr>
        <p:grpSpPr>
          <a:xfrm>
            <a:off x="441266" y="2508131"/>
            <a:ext cx="1427046" cy="618628"/>
            <a:chOff x="-133436" y="2643209"/>
            <a:chExt cx="1427046" cy="618628"/>
          </a:xfrm>
        </p:grpSpPr>
        <p:sp>
          <p:nvSpPr>
            <p:cNvPr id="10" name="Rectangle : coins arrondis 9">
              <a:extLst>
                <a:ext uri="{FF2B5EF4-FFF2-40B4-BE49-F238E27FC236}">
                  <a16:creationId xmlns:a16="http://schemas.microsoft.com/office/drawing/2014/main" id="{1925EB31-19F4-98D6-8DA3-09F71A02F648}"/>
                </a:ext>
              </a:extLst>
            </p:cNvPr>
            <p:cNvSpPr/>
            <p:nvPr/>
          </p:nvSpPr>
          <p:spPr>
            <a:xfrm>
              <a:off x="-133436" y="2967209"/>
              <a:ext cx="1427046" cy="294628"/>
            </a:xfrm>
            <a:prstGeom prst="roundRect">
              <a:avLst/>
            </a:prstGeom>
            <a:noFill/>
            <a:ln w="190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900" b="1" dirty="0">
                  <a:solidFill>
                    <a:srgbClr val="E73A58"/>
                  </a:solidFill>
                  <a:latin typeface="+mj-lt"/>
                </a:rPr>
                <a:t>Demandeurs d’emploi</a:t>
              </a:r>
              <a:endParaRPr lang="fr-FR" sz="1050" b="1" dirty="0">
                <a:solidFill>
                  <a:srgbClr val="E73A58"/>
                </a:solidFill>
                <a:latin typeface="+mj-lt"/>
              </a:endParaRPr>
            </a:p>
          </p:txBody>
        </p:sp>
        <p:pic>
          <p:nvPicPr>
            <p:cNvPr id="11" name="Image 10">
              <a:extLst>
                <a:ext uri="{FF2B5EF4-FFF2-40B4-BE49-F238E27FC236}">
                  <a16:creationId xmlns:a16="http://schemas.microsoft.com/office/drawing/2014/main" id="{06FBFCFB-1056-4C5D-88CD-48C166AD0B76}"/>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18087" y="2643209"/>
              <a:ext cx="288000" cy="288000"/>
            </a:xfrm>
            <a:prstGeom prst="rect">
              <a:avLst/>
            </a:prstGeom>
          </p:spPr>
        </p:pic>
      </p:grpSp>
      <p:grpSp>
        <p:nvGrpSpPr>
          <p:cNvPr id="12" name="Groupe 11">
            <a:extLst>
              <a:ext uri="{FF2B5EF4-FFF2-40B4-BE49-F238E27FC236}">
                <a16:creationId xmlns:a16="http://schemas.microsoft.com/office/drawing/2014/main" id="{675F6DF8-7DCA-FDCA-5A89-99832757F50E}"/>
              </a:ext>
            </a:extLst>
          </p:cNvPr>
          <p:cNvGrpSpPr/>
          <p:nvPr/>
        </p:nvGrpSpPr>
        <p:grpSpPr>
          <a:xfrm>
            <a:off x="441266" y="3596306"/>
            <a:ext cx="1427046" cy="462651"/>
            <a:chOff x="-85728" y="4003668"/>
            <a:chExt cx="1427046" cy="462651"/>
          </a:xfrm>
        </p:grpSpPr>
        <p:sp>
          <p:nvSpPr>
            <p:cNvPr id="13" name="Rectangle : coins arrondis 12">
              <a:extLst>
                <a:ext uri="{FF2B5EF4-FFF2-40B4-BE49-F238E27FC236}">
                  <a16:creationId xmlns:a16="http://schemas.microsoft.com/office/drawing/2014/main" id="{96B4175B-A4E9-D080-F5C9-6FD7E111647E}"/>
                </a:ext>
              </a:extLst>
            </p:cNvPr>
            <p:cNvSpPr/>
            <p:nvPr/>
          </p:nvSpPr>
          <p:spPr>
            <a:xfrm>
              <a:off x="-85728" y="4171691"/>
              <a:ext cx="1427046" cy="294628"/>
            </a:xfrm>
            <a:prstGeom prst="roundRect">
              <a:avLst/>
            </a:prstGeom>
            <a:noFill/>
            <a:ln w="190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900" b="1" dirty="0">
                  <a:solidFill>
                    <a:srgbClr val="00304A"/>
                  </a:solidFill>
                  <a:latin typeface="+mj-lt"/>
                </a:rPr>
                <a:t>Professionnels</a:t>
              </a:r>
            </a:p>
            <a:p>
              <a:pPr algn="ctr"/>
              <a:r>
                <a:rPr lang="fr-FR" sz="900" b="1" dirty="0">
                  <a:solidFill>
                    <a:srgbClr val="00304A"/>
                  </a:solidFill>
                  <a:latin typeface="+mj-lt"/>
                </a:rPr>
                <a:t>du BTP</a:t>
              </a:r>
              <a:endParaRPr lang="fr-FR" sz="1050" b="1" dirty="0">
                <a:solidFill>
                  <a:srgbClr val="00304A"/>
                </a:solidFill>
                <a:latin typeface="+mj-lt"/>
              </a:endParaRPr>
            </a:p>
          </p:txBody>
        </p:sp>
        <p:pic>
          <p:nvPicPr>
            <p:cNvPr id="14" name="Image 13" descr="Pro BTP assurance dépendance - Elly Assurance">
              <a:extLst>
                <a:ext uri="{FF2B5EF4-FFF2-40B4-BE49-F238E27FC236}">
                  <a16:creationId xmlns:a16="http://schemas.microsoft.com/office/drawing/2014/main" id="{EFA7AACA-8943-F6E2-2FC8-5B56B19FCDAF}"/>
                </a:ext>
              </a:extLst>
            </p:cNvPr>
            <p:cNvPicPr>
              <a:picLocks noChangeAspect="1"/>
            </p:cNvPicPr>
            <p:nvPr/>
          </p:nvPicPr>
          <p:blipFill>
            <a:blip r:embed="rId9"/>
            <a:stretch>
              <a:fillRect/>
            </a:stretch>
          </p:blipFill>
          <p:spPr>
            <a:xfrm>
              <a:off x="376075" y="4003668"/>
              <a:ext cx="503439" cy="168023"/>
            </a:xfrm>
            <a:prstGeom prst="rect">
              <a:avLst/>
            </a:prstGeom>
          </p:spPr>
        </p:pic>
      </p:grpSp>
      <p:grpSp>
        <p:nvGrpSpPr>
          <p:cNvPr id="15" name="Groupe 14">
            <a:extLst>
              <a:ext uri="{FF2B5EF4-FFF2-40B4-BE49-F238E27FC236}">
                <a16:creationId xmlns:a16="http://schemas.microsoft.com/office/drawing/2014/main" id="{26497FAF-6CED-E2C4-2223-35C62EA873CA}"/>
              </a:ext>
            </a:extLst>
          </p:cNvPr>
          <p:cNvGrpSpPr/>
          <p:nvPr/>
        </p:nvGrpSpPr>
        <p:grpSpPr>
          <a:xfrm>
            <a:off x="441266" y="4480705"/>
            <a:ext cx="1427046" cy="543975"/>
            <a:chOff x="1023662" y="3680197"/>
            <a:chExt cx="1427046" cy="543975"/>
          </a:xfrm>
        </p:grpSpPr>
        <p:sp>
          <p:nvSpPr>
            <p:cNvPr id="16" name="Rectangle : coins arrondis 15">
              <a:extLst>
                <a:ext uri="{FF2B5EF4-FFF2-40B4-BE49-F238E27FC236}">
                  <a16:creationId xmlns:a16="http://schemas.microsoft.com/office/drawing/2014/main" id="{3C63C885-30F4-820D-42D0-1947B34DE4DE}"/>
                </a:ext>
              </a:extLst>
            </p:cNvPr>
            <p:cNvSpPr/>
            <p:nvPr/>
          </p:nvSpPr>
          <p:spPr>
            <a:xfrm>
              <a:off x="1023662" y="3929544"/>
              <a:ext cx="1427046" cy="294628"/>
            </a:xfrm>
            <a:prstGeom prst="roundRect">
              <a:avLst/>
            </a:prstGeom>
            <a:noFill/>
            <a:ln w="190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900" b="1" dirty="0">
                  <a:solidFill>
                    <a:srgbClr val="EC6708"/>
                  </a:solidFill>
                  <a:latin typeface="+mj-lt"/>
                </a:rPr>
                <a:t>Intérimaires</a:t>
              </a:r>
              <a:endParaRPr lang="fr-FR" sz="1050" b="1" dirty="0">
                <a:solidFill>
                  <a:srgbClr val="EC6708"/>
                </a:solidFill>
                <a:latin typeface="+mj-lt"/>
              </a:endParaRPr>
            </a:p>
          </p:txBody>
        </p:sp>
        <p:pic>
          <p:nvPicPr>
            <p:cNvPr id="17" name="Image 16" descr="Identité de marque | Intérimaires | Fastt.org">
              <a:extLst>
                <a:ext uri="{FF2B5EF4-FFF2-40B4-BE49-F238E27FC236}">
                  <a16:creationId xmlns:a16="http://schemas.microsoft.com/office/drawing/2014/main" id="{880E98D6-393B-EF22-D9E6-A3043794F5C2}"/>
                </a:ext>
              </a:extLst>
            </p:cNvPr>
            <p:cNvPicPr>
              <a:picLocks noChangeAspect="1"/>
            </p:cNvPicPr>
            <p:nvPr/>
          </p:nvPicPr>
          <p:blipFill>
            <a:blip r:embed="rId10"/>
            <a:stretch>
              <a:fillRect/>
            </a:stretch>
          </p:blipFill>
          <p:spPr>
            <a:xfrm>
              <a:off x="1457844" y="3680197"/>
              <a:ext cx="510974" cy="255397"/>
            </a:xfrm>
            <a:prstGeom prst="rect">
              <a:avLst/>
            </a:prstGeom>
          </p:spPr>
        </p:pic>
      </p:grpSp>
      <p:graphicFrame>
        <p:nvGraphicFramePr>
          <p:cNvPr id="22" name="Tableau 21">
            <a:extLst>
              <a:ext uri="{FF2B5EF4-FFF2-40B4-BE49-F238E27FC236}">
                <a16:creationId xmlns:a16="http://schemas.microsoft.com/office/drawing/2014/main" id="{4F7144BA-8BFF-1133-0D27-BA1E0F96B4E0}"/>
              </a:ext>
            </a:extLst>
          </p:cNvPr>
          <p:cNvGraphicFramePr>
            <a:graphicFrameLocks noGrp="1"/>
          </p:cNvGraphicFramePr>
          <p:nvPr>
            <p:extLst>
              <p:ext uri="{D42A27DB-BD31-4B8C-83A1-F6EECF244321}">
                <p14:modId xmlns:p14="http://schemas.microsoft.com/office/powerpoint/2010/main" val="640058565"/>
              </p:ext>
            </p:extLst>
          </p:nvPr>
        </p:nvGraphicFramePr>
        <p:xfrm>
          <a:off x="1906495" y="1452608"/>
          <a:ext cx="622288" cy="3774712"/>
        </p:xfrm>
        <a:graphic>
          <a:graphicData uri="http://schemas.openxmlformats.org/drawingml/2006/table">
            <a:tbl>
              <a:tblPr firstRow="1" bandRow="1">
                <a:tableStyleId>{5C22544A-7EE6-4342-B048-85BDC9FD1C3A}</a:tableStyleId>
              </a:tblPr>
              <a:tblGrid>
                <a:gridCol w="622288">
                  <a:extLst>
                    <a:ext uri="{9D8B030D-6E8A-4147-A177-3AD203B41FA5}">
                      <a16:colId xmlns:a16="http://schemas.microsoft.com/office/drawing/2014/main" val="3131181538"/>
                    </a:ext>
                  </a:extLst>
                </a:gridCol>
              </a:tblGrid>
              <a:tr h="943678">
                <a:tc>
                  <a:txBody>
                    <a:bodyPr/>
                    <a:lstStyle/>
                    <a:p>
                      <a:pPr algn="ctr" fontAlgn="ctr">
                        <a:buNone/>
                      </a:pPr>
                      <a:r>
                        <a:rPr lang="fr-FR" sz="1600" b="0" i="0" u="none" strike="noStrike" dirty="0">
                          <a:solidFill>
                            <a:srgbClr val="415755"/>
                          </a:solidFill>
                          <a:effectLst/>
                          <a:latin typeface="+mj-lt"/>
                        </a:rPr>
                        <a:t>54%</a:t>
                      </a:r>
                    </a:p>
                  </a:txBody>
                  <a:tcPr marL="6350" marR="6350" marT="6350" marB="0" anchor="ctr">
                    <a:noFill/>
                  </a:tcPr>
                </a:tc>
                <a:extLst>
                  <a:ext uri="{0D108BD9-81ED-4DB2-BD59-A6C34878D82A}">
                    <a16:rowId xmlns:a16="http://schemas.microsoft.com/office/drawing/2014/main" val="2991298908"/>
                  </a:ext>
                </a:extLst>
              </a:tr>
              <a:tr h="943678">
                <a:tc>
                  <a:txBody>
                    <a:bodyPr/>
                    <a:lstStyle/>
                    <a:p>
                      <a:pPr algn="ctr" fontAlgn="ctr">
                        <a:buNone/>
                      </a:pPr>
                      <a:r>
                        <a:rPr lang="fr-FR" sz="1600" b="0" i="0" u="none" strike="noStrike" dirty="0">
                          <a:solidFill>
                            <a:srgbClr val="415755"/>
                          </a:solidFill>
                          <a:effectLst/>
                          <a:latin typeface="+mj-lt"/>
                        </a:rPr>
                        <a:t>42%</a:t>
                      </a:r>
                    </a:p>
                  </a:txBody>
                  <a:tcPr marL="6350" marR="6350" marT="6350" marB="0" anchor="ctr">
                    <a:noFill/>
                  </a:tcPr>
                </a:tc>
                <a:extLst>
                  <a:ext uri="{0D108BD9-81ED-4DB2-BD59-A6C34878D82A}">
                    <a16:rowId xmlns:a16="http://schemas.microsoft.com/office/drawing/2014/main" val="2502421988"/>
                  </a:ext>
                </a:extLst>
              </a:tr>
              <a:tr h="943678">
                <a:tc>
                  <a:txBody>
                    <a:bodyPr/>
                    <a:lstStyle/>
                    <a:p>
                      <a:pPr algn="ctr" fontAlgn="ctr">
                        <a:buNone/>
                      </a:pPr>
                      <a:r>
                        <a:rPr lang="fr-FR" sz="1600" b="0" i="0" u="none" strike="noStrike" dirty="0">
                          <a:solidFill>
                            <a:srgbClr val="415755"/>
                          </a:solidFill>
                          <a:effectLst/>
                          <a:latin typeface="+mj-lt"/>
                        </a:rPr>
                        <a:t>88%</a:t>
                      </a:r>
                    </a:p>
                  </a:txBody>
                  <a:tcPr marL="6350" marR="6350" marT="6350" marB="0" anchor="ctr">
                    <a:noFill/>
                  </a:tcPr>
                </a:tc>
                <a:extLst>
                  <a:ext uri="{0D108BD9-81ED-4DB2-BD59-A6C34878D82A}">
                    <a16:rowId xmlns:a16="http://schemas.microsoft.com/office/drawing/2014/main" val="1386430503"/>
                  </a:ext>
                </a:extLst>
              </a:tr>
              <a:tr h="943678">
                <a:tc>
                  <a:txBody>
                    <a:bodyPr/>
                    <a:lstStyle/>
                    <a:p>
                      <a:pPr algn="ctr" fontAlgn="ctr">
                        <a:buNone/>
                      </a:pPr>
                      <a:r>
                        <a:rPr lang="fr-FR" sz="1600" b="0" i="0" u="none" strike="noStrike" dirty="0">
                          <a:solidFill>
                            <a:srgbClr val="415755"/>
                          </a:solidFill>
                          <a:effectLst/>
                          <a:latin typeface="+mj-lt"/>
                        </a:rPr>
                        <a:t>62%</a:t>
                      </a:r>
                    </a:p>
                  </a:txBody>
                  <a:tcPr marL="6350" marR="6350" marT="6350" marB="0" anchor="ctr">
                    <a:noFill/>
                  </a:tcPr>
                </a:tc>
                <a:extLst>
                  <a:ext uri="{0D108BD9-81ED-4DB2-BD59-A6C34878D82A}">
                    <a16:rowId xmlns:a16="http://schemas.microsoft.com/office/drawing/2014/main" val="2566138894"/>
                  </a:ext>
                </a:extLst>
              </a:tr>
            </a:tbl>
          </a:graphicData>
        </a:graphic>
      </p:graphicFrame>
      <p:graphicFrame>
        <p:nvGraphicFramePr>
          <p:cNvPr id="23" name="Tableau 22">
            <a:extLst>
              <a:ext uri="{FF2B5EF4-FFF2-40B4-BE49-F238E27FC236}">
                <a16:creationId xmlns:a16="http://schemas.microsoft.com/office/drawing/2014/main" id="{EED05474-DC38-4AC3-9838-3B3AB1EFFFF9}"/>
              </a:ext>
            </a:extLst>
          </p:cNvPr>
          <p:cNvGraphicFramePr>
            <a:graphicFrameLocks noGrp="1"/>
          </p:cNvGraphicFramePr>
          <p:nvPr>
            <p:extLst>
              <p:ext uri="{D42A27DB-BD31-4B8C-83A1-F6EECF244321}">
                <p14:modId xmlns:p14="http://schemas.microsoft.com/office/powerpoint/2010/main" val="3748483670"/>
              </p:ext>
            </p:extLst>
          </p:nvPr>
        </p:nvGraphicFramePr>
        <p:xfrm>
          <a:off x="1444208" y="1092900"/>
          <a:ext cx="1546861" cy="433070"/>
        </p:xfrm>
        <a:graphic>
          <a:graphicData uri="http://schemas.openxmlformats.org/drawingml/2006/table">
            <a:tbl>
              <a:tblPr firstRow="1" bandRow="1">
                <a:tableStyleId>{5C22544A-7EE6-4342-B048-85BDC9FD1C3A}</a:tableStyleId>
              </a:tblPr>
              <a:tblGrid>
                <a:gridCol w="1546861">
                  <a:extLst>
                    <a:ext uri="{9D8B030D-6E8A-4147-A177-3AD203B41FA5}">
                      <a16:colId xmlns:a16="http://schemas.microsoft.com/office/drawing/2014/main" val="3131181538"/>
                    </a:ext>
                  </a:extLst>
                </a:gridCol>
              </a:tblGrid>
              <a:tr h="282566">
                <a:tc>
                  <a:txBody>
                    <a:bodyPr/>
                    <a:lstStyle/>
                    <a:p>
                      <a:pPr algn="ctr" fontAlgn="ctr">
                        <a:buNone/>
                      </a:pPr>
                      <a:r>
                        <a:rPr lang="fr-FR" sz="1400" b="0" i="0" u="none" strike="noStrike" dirty="0">
                          <a:solidFill>
                            <a:srgbClr val="415755"/>
                          </a:solidFill>
                          <a:effectLst/>
                          <a:latin typeface="+mj-lt"/>
                        </a:rPr>
                        <a:t>TOTAL </a:t>
                      </a:r>
                    </a:p>
                    <a:p>
                      <a:pPr algn="ctr" fontAlgn="ctr">
                        <a:buNone/>
                      </a:pPr>
                      <a:r>
                        <a:rPr lang="fr-FR" sz="1400" b="0" i="0" u="none" strike="noStrike" dirty="0">
                          <a:solidFill>
                            <a:srgbClr val="415755"/>
                          </a:solidFill>
                          <a:effectLst/>
                          <a:latin typeface="+mj-lt"/>
                        </a:rPr>
                        <a:t>NON</a:t>
                      </a:r>
                    </a:p>
                  </a:txBody>
                  <a:tcPr marL="6350" marR="6350" marT="6350" marB="0" anchor="ctr">
                    <a:noFill/>
                  </a:tcPr>
                </a:tc>
                <a:extLst>
                  <a:ext uri="{0D108BD9-81ED-4DB2-BD59-A6C34878D82A}">
                    <a16:rowId xmlns:a16="http://schemas.microsoft.com/office/drawing/2014/main" val="2991298908"/>
                  </a:ext>
                </a:extLst>
              </a:tr>
            </a:tbl>
          </a:graphicData>
        </a:graphic>
      </p:graphicFrame>
      <p:graphicFrame>
        <p:nvGraphicFramePr>
          <p:cNvPr id="27" name="Graphique 26">
            <a:extLst>
              <a:ext uri="{FF2B5EF4-FFF2-40B4-BE49-F238E27FC236}">
                <a16:creationId xmlns:a16="http://schemas.microsoft.com/office/drawing/2014/main" id="{E5E27B63-381C-5B7F-FD9E-3E2C678E7D15}"/>
              </a:ext>
            </a:extLst>
          </p:cNvPr>
          <p:cNvGraphicFramePr/>
          <p:nvPr>
            <p:extLst>
              <p:ext uri="{D42A27DB-BD31-4B8C-83A1-F6EECF244321}">
                <p14:modId xmlns:p14="http://schemas.microsoft.com/office/powerpoint/2010/main" val="3120696319"/>
              </p:ext>
            </p:extLst>
          </p:nvPr>
        </p:nvGraphicFramePr>
        <p:xfrm>
          <a:off x="1573499" y="3633916"/>
          <a:ext cx="7451353" cy="1667942"/>
        </p:xfrm>
        <a:graphic>
          <a:graphicData uri="http://schemas.openxmlformats.org/drawingml/2006/chart">
            <c:chart xmlns:c="http://schemas.openxmlformats.org/drawingml/2006/chart" xmlns:r="http://schemas.openxmlformats.org/officeDocument/2006/relationships" r:id="rId11"/>
          </a:graphicData>
        </a:graphic>
      </p:graphicFrame>
      <p:graphicFrame>
        <p:nvGraphicFramePr>
          <p:cNvPr id="24" name="Graphique 23">
            <a:extLst>
              <a:ext uri="{FF2B5EF4-FFF2-40B4-BE49-F238E27FC236}">
                <a16:creationId xmlns:a16="http://schemas.microsoft.com/office/drawing/2014/main" id="{2CBC8DCB-5A98-AED8-86B3-A9E35A19EC7D}"/>
              </a:ext>
            </a:extLst>
          </p:cNvPr>
          <p:cNvGraphicFramePr/>
          <p:nvPr>
            <p:extLst>
              <p:ext uri="{D42A27DB-BD31-4B8C-83A1-F6EECF244321}">
                <p14:modId xmlns:p14="http://schemas.microsoft.com/office/powerpoint/2010/main" val="3297226657"/>
              </p:ext>
            </p:extLst>
          </p:nvPr>
        </p:nvGraphicFramePr>
        <p:xfrm>
          <a:off x="1593586" y="785380"/>
          <a:ext cx="7451353" cy="1667942"/>
        </p:xfrm>
        <a:graphic>
          <a:graphicData uri="http://schemas.openxmlformats.org/drawingml/2006/chart">
            <c:chart xmlns:c="http://schemas.openxmlformats.org/drawingml/2006/chart" xmlns:r="http://schemas.openxmlformats.org/officeDocument/2006/relationships" r:id="rId12"/>
          </a:graphicData>
        </a:graphic>
      </p:graphicFrame>
      <p:graphicFrame>
        <p:nvGraphicFramePr>
          <p:cNvPr id="25" name="Graphique 24">
            <a:extLst>
              <a:ext uri="{FF2B5EF4-FFF2-40B4-BE49-F238E27FC236}">
                <a16:creationId xmlns:a16="http://schemas.microsoft.com/office/drawing/2014/main" id="{28F46DFE-2050-10D3-A2A4-51A75E948C06}"/>
              </a:ext>
            </a:extLst>
          </p:cNvPr>
          <p:cNvGraphicFramePr/>
          <p:nvPr>
            <p:extLst>
              <p:ext uri="{D42A27DB-BD31-4B8C-83A1-F6EECF244321}">
                <p14:modId xmlns:p14="http://schemas.microsoft.com/office/powerpoint/2010/main" val="3281502603"/>
              </p:ext>
            </p:extLst>
          </p:nvPr>
        </p:nvGraphicFramePr>
        <p:xfrm>
          <a:off x="1601938" y="1750856"/>
          <a:ext cx="7451353" cy="1667942"/>
        </p:xfrm>
        <a:graphic>
          <a:graphicData uri="http://schemas.openxmlformats.org/drawingml/2006/chart">
            <c:chart xmlns:c="http://schemas.openxmlformats.org/drawingml/2006/chart" xmlns:r="http://schemas.openxmlformats.org/officeDocument/2006/relationships" r:id="rId13"/>
          </a:graphicData>
        </a:graphic>
      </p:graphicFrame>
      <p:graphicFrame>
        <p:nvGraphicFramePr>
          <p:cNvPr id="26" name="Graphique 25">
            <a:extLst>
              <a:ext uri="{FF2B5EF4-FFF2-40B4-BE49-F238E27FC236}">
                <a16:creationId xmlns:a16="http://schemas.microsoft.com/office/drawing/2014/main" id="{98051B7B-8531-2C39-2EF7-0FD1DDCF783E}"/>
              </a:ext>
            </a:extLst>
          </p:cNvPr>
          <p:cNvGraphicFramePr/>
          <p:nvPr>
            <p:extLst>
              <p:ext uri="{D42A27DB-BD31-4B8C-83A1-F6EECF244321}">
                <p14:modId xmlns:p14="http://schemas.microsoft.com/office/powerpoint/2010/main" val="489128545"/>
              </p:ext>
            </p:extLst>
          </p:nvPr>
        </p:nvGraphicFramePr>
        <p:xfrm>
          <a:off x="1593585" y="2674453"/>
          <a:ext cx="7451353" cy="1667942"/>
        </p:xfrm>
        <a:graphic>
          <a:graphicData uri="http://schemas.openxmlformats.org/drawingml/2006/chart">
            <c:chart xmlns:c="http://schemas.openxmlformats.org/drawingml/2006/chart" xmlns:r="http://schemas.openxmlformats.org/officeDocument/2006/relationships" r:id="rId14"/>
          </a:graphicData>
        </a:graphic>
      </p:graphicFrame>
    </p:spTree>
    <p:extLst>
      <p:ext uri="{BB962C8B-B14F-4D97-AF65-F5344CB8AC3E}">
        <p14:creationId xmlns:p14="http://schemas.microsoft.com/office/powerpoint/2010/main" val="2516743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9C56FF-BFEF-D8B8-745F-721DB602FFFA}"/>
            </a:ext>
          </a:extLst>
        </p:cNvPr>
        <p:cNvGrpSpPr/>
        <p:nvPr/>
      </p:nvGrpSpPr>
      <p:grpSpPr>
        <a:xfrm>
          <a:off x="0" y="0"/>
          <a:ext cx="0" cy="0"/>
          <a:chOff x="0" y="0"/>
          <a:chExt cx="0" cy="0"/>
        </a:xfrm>
      </p:grpSpPr>
      <p:sp>
        <p:nvSpPr>
          <p:cNvPr id="4" name="Titre 3">
            <a:extLst>
              <a:ext uri="{FF2B5EF4-FFF2-40B4-BE49-F238E27FC236}">
                <a16:creationId xmlns:a16="http://schemas.microsoft.com/office/drawing/2014/main" id="{03254D95-2E3D-AB7B-E84B-6B20EEBCF3D2}"/>
              </a:ext>
            </a:extLst>
          </p:cNvPr>
          <p:cNvSpPr>
            <a:spLocks noGrp="1"/>
          </p:cNvSpPr>
          <p:nvPr>
            <p:ph type="title"/>
          </p:nvPr>
        </p:nvSpPr>
        <p:spPr>
          <a:xfrm>
            <a:off x="333174" y="80964"/>
            <a:ext cx="8711765" cy="590931"/>
          </a:xfrm>
        </p:spPr>
        <p:txBody>
          <a:bodyPr/>
          <a:lstStyle/>
          <a:p>
            <a:pPr algn="just"/>
            <a:r>
              <a:rPr lang="fr-FR" dirty="0"/>
              <a:t>L’absence de voiture pénalise fortement l’accès à l’emploi et la mobilité professionnelle des catégories les plus fragiles</a:t>
            </a:r>
          </a:p>
        </p:txBody>
      </p:sp>
      <p:sp>
        <p:nvSpPr>
          <p:cNvPr id="2" name="TextBox Base">
            <a:extLst>
              <a:ext uri="{FF2B5EF4-FFF2-40B4-BE49-F238E27FC236}">
                <a16:creationId xmlns:a16="http://schemas.microsoft.com/office/drawing/2014/main" id="{CA30B4DB-8FFD-9C0A-6235-73D3A249B60C}"/>
              </a:ext>
            </a:extLst>
          </p:cNvPr>
          <p:cNvSpPr txBox="1"/>
          <p:nvPr>
            <p:custDataLst>
              <p:tags r:id="rId1"/>
            </p:custDataLst>
          </p:nvPr>
        </p:nvSpPr>
        <p:spPr>
          <a:xfrm>
            <a:off x="86287" y="5411625"/>
            <a:ext cx="3531021" cy="246221"/>
          </a:xfrm>
          <a:prstGeom prst="rect">
            <a:avLst/>
          </a:prstGeom>
          <a:noFill/>
        </p:spPr>
        <p:txBody>
          <a:bodyPr wrap="square"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1000" dirty="0">
                <a:solidFill>
                  <a:schemeClr val="accent6">
                    <a:lumMod val="50000"/>
                  </a:schemeClr>
                </a:solidFill>
                <a:latin typeface="Calibri Light" panose="020F0302020204030204" pitchFamily="34" charset="0"/>
                <a:ea typeface="Calibri Light" panose="020F0302020204030204" pitchFamily="34" charset="0"/>
                <a:cs typeface="Calibri Light" panose="020F0302020204030204" pitchFamily="34" charset="0"/>
              </a:rPr>
              <a:t>© Institut Bona </a:t>
            </a:r>
            <a:r>
              <a:rPr lang="fr-FR" sz="1000" dirty="0" err="1">
                <a:solidFill>
                  <a:schemeClr val="accent6">
                    <a:lumMod val="50000"/>
                  </a:schemeClr>
                </a:solidFill>
                <a:latin typeface="Calibri Light" panose="020F0302020204030204" pitchFamily="34" charset="0"/>
                <a:ea typeface="Calibri Light" panose="020F0302020204030204" pitchFamily="34" charset="0"/>
                <a:cs typeface="Calibri Light" panose="020F0302020204030204" pitchFamily="34" charset="0"/>
              </a:rPr>
              <a:t>fidé</a:t>
            </a:r>
            <a:r>
              <a:rPr lang="fr-FR" sz="1000" dirty="0">
                <a:solidFill>
                  <a:schemeClr val="accent6">
                    <a:lumMod val="50000"/>
                  </a:schemeClr>
                </a:solidFill>
                <a:latin typeface="Calibri Light" panose="020F0302020204030204" pitchFamily="34" charset="0"/>
                <a:ea typeface="Calibri Light" panose="020F0302020204030204" pitchFamily="34" charset="0"/>
                <a:cs typeface="Calibri Light" panose="020F0302020204030204" pitchFamily="34" charset="0"/>
              </a:rPr>
              <a:t> pour </a:t>
            </a:r>
            <a:r>
              <a:rPr lang="fr-FR" sz="1000" dirty="0" err="1">
                <a:solidFill>
                  <a:schemeClr val="accent6">
                    <a:lumMod val="50000"/>
                  </a:schemeClr>
                </a:solidFill>
                <a:latin typeface="Calibri Light" panose="020F0302020204030204" pitchFamily="34" charset="0"/>
                <a:ea typeface="Calibri Light" panose="020F0302020204030204" pitchFamily="34" charset="0"/>
                <a:cs typeface="Calibri Light" panose="020F0302020204030204" pitchFamily="34" charset="0"/>
              </a:rPr>
              <a:t>Roole</a:t>
            </a:r>
            <a:r>
              <a:rPr lang="fr-FR" sz="1000" dirty="0">
                <a:solidFill>
                  <a:schemeClr val="accent6">
                    <a:lumMod val="50000"/>
                  </a:schemeClr>
                </a:solidFill>
                <a:latin typeface="Calibri Light" panose="020F0302020204030204" pitchFamily="34" charset="0"/>
                <a:ea typeface="Calibri Light" panose="020F0302020204030204" pitchFamily="34" charset="0"/>
                <a:cs typeface="Calibri Light" panose="020F0302020204030204" pitchFamily="34" charset="0"/>
              </a:rPr>
              <a:t>, Pro BTP et FASTT – Mai 2026</a:t>
            </a:r>
            <a:endParaRPr lang="en-GB" sz="1000" dirty="0">
              <a:solidFill>
                <a:schemeClr val="accent6">
                  <a:lumMod val="50000"/>
                </a:schemeClr>
              </a:solidFill>
              <a:latin typeface="Calibri Light" panose="020F0302020204030204" pitchFamily="34" charset="0"/>
              <a:ea typeface="Calibri Light" panose="020F0302020204030204" pitchFamily="34" charset="0"/>
              <a:cs typeface="Calibri Light" panose="020F0302020204030204" pitchFamily="34" charset="0"/>
            </a:endParaRPr>
          </a:p>
        </p:txBody>
      </p:sp>
      <p:sp>
        <p:nvSpPr>
          <p:cNvPr id="18" name="ZoneTexte 17">
            <a:extLst>
              <a:ext uri="{FF2B5EF4-FFF2-40B4-BE49-F238E27FC236}">
                <a16:creationId xmlns:a16="http://schemas.microsoft.com/office/drawing/2014/main" id="{83EBE0F8-8130-4ED2-25A7-DE3A12C50CB4}"/>
              </a:ext>
            </a:extLst>
          </p:cNvPr>
          <p:cNvSpPr txBox="1"/>
          <p:nvPr>
            <p:custDataLst>
              <p:tags r:id="rId2"/>
            </p:custDataLst>
          </p:nvPr>
        </p:nvSpPr>
        <p:spPr>
          <a:xfrm>
            <a:off x="333174" y="871797"/>
            <a:ext cx="8612705" cy="261610"/>
          </a:xfrm>
          <a:prstGeom prst="rect">
            <a:avLst/>
          </a:prstGeom>
          <a:noFill/>
        </p:spPr>
        <p:txBody>
          <a:bodyPr wrap="square">
            <a:spAutoFit/>
          </a:bodyPr>
          <a:lstStyle/>
          <a:p>
            <a:pPr algn="just"/>
            <a:r>
              <a:rPr lang="fr-FR" sz="1100" i="1" u="none" strike="noStrike" dirty="0">
                <a:solidFill>
                  <a:schemeClr val="accent6">
                    <a:lumMod val="50000"/>
                  </a:schemeClr>
                </a:solidFill>
                <a:effectLst/>
                <a:latin typeface="Montserrat Light" panose="00000400000000000000" pitchFamily="2" charset="0"/>
              </a:rPr>
              <a:t>Au cours de votre vie professionnelle, vous est-il déjà arrivé, parce que vous ne disposiez pas de voiture, de… ?</a:t>
            </a:r>
            <a:endParaRPr lang="fr-FR" sz="800" i="1" u="none" strike="noStrike" dirty="0">
              <a:solidFill>
                <a:schemeClr val="accent6">
                  <a:lumMod val="50000"/>
                </a:schemeClr>
              </a:solidFill>
              <a:effectLst/>
              <a:latin typeface="Montserrat Light" panose="00000400000000000000" pitchFamily="2" charset="0"/>
            </a:endParaRPr>
          </a:p>
        </p:txBody>
      </p:sp>
      <p:pic>
        <p:nvPicPr>
          <p:cNvPr id="3" name="Image 2">
            <a:extLst>
              <a:ext uri="{FF2B5EF4-FFF2-40B4-BE49-F238E27FC236}">
                <a16:creationId xmlns:a16="http://schemas.microsoft.com/office/drawing/2014/main" id="{A0FA836C-3624-E823-FD9F-0B72ACF48EC3}"/>
              </a:ext>
            </a:extLst>
          </p:cNvPr>
          <p:cNvPicPr>
            <a:picLocks/>
          </p:cNvPicPr>
          <p:nvPr>
            <p:custDataLst>
              <p:tags r:id="rId3"/>
            </p:custDataLst>
          </p:nvPr>
        </p:nvPicPr>
        <p:blipFill>
          <a:blip r:embed="rId6" cstate="print">
            <a:extLst>
              <a:ext uri="{28A0092B-C50C-407E-A947-70E740481C1C}">
                <a14:useLocalDpi xmlns:a14="http://schemas.microsoft.com/office/drawing/2010/main" val="0"/>
              </a:ext>
            </a:extLst>
          </a:blip>
          <a:stretch>
            <a:fillRect/>
          </a:stretch>
        </p:blipFill>
        <p:spPr>
          <a:xfrm>
            <a:off x="8128799" y="5404777"/>
            <a:ext cx="720001" cy="288000"/>
          </a:xfrm>
          <a:prstGeom prst="rect">
            <a:avLst/>
          </a:prstGeom>
        </p:spPr>
      </p:pic>
      <p:graphicFrame>
        <p:nvGraphicFramePr>
          <p:cNvPr id="5" name="Tableau 4">
            <a:extLst>
              <a:ext uri="{FF2B5EF4-FFF2-40B4-BE49-F238E27FC236}">
                <a16:creationId xmlns:a16="http://schemas.microsoft.com/office/drawing/2014/main" id="{6ACE86EF-40EA-DB3D-ED42-4A251B3B57AA}"/>
              </a:ext>
            </a:extLst>
          </p:cNvPr>
          <p:cNvGraphicFramePr>
            <a:graphicFrameLocks noGrp="1"/>
          </p:cNvGraphicFramePr>
          <p:nvPr>
            <p:extLst>
              <p:ext uri="{D42A27DB-BD31-4B8C-83A1-F6EECF244321}">
                <p14:modId xmlns:p14="http://schemas.microsoft.com/office/powerpoint/2010/main" val="3880057948"/>
              </p:ext>
            </p:extLst>
          </p:nvPr>
        </p:nvGraphicFramePr>
        <p:xfrm>
          <a:off x="210582" y="1720730"/>
          <a:ext cx="2479846" cy="3719951"/>
        </p:xfrm>
        <a:graphic>
          <a:graphicData uri="http://schemas.openxmlformats.org/drawingml/2006/table">
            <a:tbl>
              <a:tblPr firstRow="1" bandRow="1">
                <a:tableStyleId>{5C22544A-7EE6-4342-B048-85BDC9FD1C3A}</a:tableStyleId>
              </a:tblPr>
              <a:tblGrid>
                <a:gridCol w="2479846">
                  <a:extLst>
                    <a:ext uri="{9D8B030D-6E8A-4147-A177-3AD203B41FA5}">
                      <a16:colId xmlns:a16="http://schemas.microsoft.com/office/drawing/2014/main" val="2637069689"/>
                    </a:ext>
                  </a:extLst>
                </a:gridCol>
              </a:tblGrid>
              <a:tr h="863072">
                <a:tc>
                  <a:txBody>
                    <a:bodyPr/>
                    <a:lstStyle/>
                    <a:p>
                      <a:pPr algn="r" fontAlgn="ctr">
                        <a:buNone/>
                      </a:pPr>
                      <a:r>
                        <a:rPr lang="fr-FR" sz="1100" b="0" i="0" u="none" strike="noStrike" kern="1200" dirty="0">
                          <a:solidFill>
                            <a:schemeClr val="accent6">
                              <a:lumMod val="50000"/>
                            </a:schemeClr>
                          </a:solidFill>
                          <a:effectLst/>
                          <a:latin typeface="+mn-lt"/>
                          <a:ea typeface="+mn-ea"/>
                          <a:cs typeface="+mn-cs"/>
                        </a:rPr>
                        <a:t>Renoncer à changer d’emploi</a:t>
                      </a:r>
                      <a:endParaRPr lang="fr-FR" sz="1100" b="1" i="0" u="none" strike="noStrike" kern="1200" dirty="0">
                        <a:solidFill>
                          <a:schemeClr val="accent6">
                            <a:lumMod val="50000"/>
                          </a:schemeClr>
                        </a:solidFill>
                        <a:effectLst/>
                        <a:latin typeface="+mn-lt"/>
                        <a:ea typeface="+mn-ea"/>
                        <a:cs typeface="+mn-cs"/>
                      </a:endParaRPr>
                    </a:p>
                  </a:txBody>
                  <a:tcPr marL="6350" marR="6350" marT="6350" marB="0" anchor="ctr">
                    <a:noFill/>
                  </a:tcPr>
                </a:tc>
                <a:extLst>
                  <a:ext uri="{0D108BD9-81ED-4DB2-BD59-A6C34878D82A}">
                    <a16:rowId xmlns:a16="http://schemas.microsoft.com/office/drawing/2014/main" val="3087043746"/>
                  </a:ext>
                </a:extLst>
              </a:tr>
              <a:tr h="863072">
                <a:tc>
                  <a:txBody>
                    <a:bodyPr/>
                    <a:lstStyle/>
                    <a:p>
                      <a:pPr algn="r" fontAlgn="ctr">
                        <a:buNone/>
                      </a:pPr>
                      <a:r>
                        <a:rPr lang="fr-FR" sz="1100" b="0" i="0" u="none" strike="noStrike" kern="1200" dirty="0">
                          <a:solidFill>
                            <a:schemeClr val="accent6">
                              <a:lumMod val="50000"/>
                            </a:schemeClr>
                          </a:solidFill>
                          <a:effectLst/>
                          <a:latin typeface="+mn-lt"/>
                          <a:ea typeface="+mn-ea"/>
                          <a:cs typeface="+mn-cs"/>
                        </a:rPr>
                        <a:t>Renoncer à un entretien d’embauche ou une formation</a:t>
                      </a:r>
                    </a:p>
                  </a:txBody>
                  <a:tcPr marL="6350" marR="6350" marT="6350" marB="0" anchor="ctr">
                    <a:noFill/>
                  </a:tcPr>
                </a:tc>
                <a:extLst>
                  <a:ext uri="{0D108BD9-81ED-4DB2-BD59-A6C34878D82A}">
                    <a16:rowId xmlns:a16="http://schemas.microsoft.com/office/drawing/2014/main" val="1647226459"/>
                  </a:ext>
                </a:extLst>
              </a:tr>
              <a:tr h="1130735">
                <a:tc>
                  <a:txBody>
                    <a:bodyPr/>
                    <a:lstStyle/>
                    <a:p>
                      <a:pPr algn="r" fontAlgn="ctr">
                        <a:buNone/>
                      </a:pPr>
                      <a:r>
                        <a:rPr lang="fr-FR" sz="1100" b="0" i="0" u="none" strike="noStrike" kern="1200" dirty="0">
                          <a:solidFill>
                            <a:schemeClr val="accent6">
                              <a:lumMod val="50000"/>
                            </a:schemeClr>
                          </a:solidFill>
                          <a:effectLst/>
                          <a:latin typeface="+mn-lt"/>
                          <a:ea typeface="+mn-ea"/>
                          <a:cs typeface="+mn-cs"/>
                        </a:rPr>
                        <a:t>Renoncer à un emploi ou </a:t>
                      </a:r>
                    </a:p>
                    <a:p>
                      <a:pPr algn="r" fontAlgn="ctr">
                        <a:buNone/>
                      </a:pPr>
                      <a:r>
                        <a:rPr lang="fr-FR" sz="1100" b="0" i="0" u="none" strike="noStrike" kern="1200" dirty="0">
                          <a:solidFill>
                            <a:schemeClr val="accent6">
                              <a:lumMod val="50000"/>
                            </a:schemeClr>
                          </a:solidFill>
                          <a:effectLst/>
                          <a:latin typeface="+mn-lt"/>
                          <a:ea typeface="+mn-ea"/>
                          <a:cs typeface="+mn-cs"/>
                        </a:rPr>
                        <a:t>une mission</a:t>
                      </a:r>
                    </a:p>
                  </a:txBody>
                  <a:tcPr marL="6350" marR="6350" marT="6350" marB="0" anchor="ctr">
                    <a:noFill/>
                  </a:tcPr>
                </a:tc>
                <a:extLst>
                  <a:ext uri="{0D108BD9-81ED-4DB2-BD59-A6C34878D82A}">
                    <a16:rowId xmlns:a16="http://schemas.microsoft.com/office/drawing/2014/main" val="378060013"/>
                  </a:ext>
                </a:extLst>
              </a:tr>
              <a:tr h="863072">
                <a:tc>
                  <a:txBody>
                    <a:bodyPr/>
                    <a:lstStyle/>
                    <a:p>
                      <a:pPr algn="r" fontAlgn="ctr">
                        <a:buNone/>
                      </a:pPr>
                      <a:r>
                        <a:rPr lang="fr-FR" sz="1100" b="0" i="0" u="none" strike="noStrike" kern="1200" dirty="0">
                          <a:solidFill>
                            <a:schemeClr val="accent6">
                              <a:lumMod val="50000"/>
                            </a:schemeClr>
                          </a:solidFill>
                          <a:effectLst/>
                          <a:latin typeface="+mn-lt"/>
                          <a:ea typeface="+mn-ea"/>
                          <a:cs typeface="+mn-cs"/>
                        </a:rPr>
                        <a:t>Avoir le sentiment que l’absence de voiture freinait votre évolution professionnelle</a:t>
                      </a:r>
                      <a:endParaRPr lang="fr-FR" sz="1100" b="1" i="0" u="none" strike="noStrike" kern="1200" dirty="0">
                        <a:solidFill>
                          <a:schemeClr val="accent6">
                            <a:lumMod val="50000"/>
                          </a:schemeClr>
                        </a:solidFill>
                        <a:effectLst/>
                        <a:latin typeface="+mn-lt"/>
                        <a:ea typeface="+mn-ea"/>
                        <a:cs typeface="+mn-cs"/>
                      </a:endParaRPr>
                    </a:p>
                  </a:txBody>
                  <a:tcPr marL="6350" marR="6350" marT="6350" marB="0" anchor="ctr">
                    <a:noFill/>
                  </a:tcPr>
                </a:tc>
                <a:extLst>
                  <a:ext uri="{0D108BD9-81ED-4DB2-BD59-A6C34878D82A}">
                    <a16:rowId xmlns:a16="http://schemas.microsoft.com/office/drawing/2014/main" val="3231899090"/>
                  </a:ext>
                </a:extLst>
              </a:tr>
            </a:tbl>
          </a:graphicData>
        </a:graphic>
      </p:graphicFrame>
      <p:graphicFrame>
        <p:nvGraphicFramePr>
          <p:cNvPr id="6" name="Graphique 5">
            <a:extLst>
              <a:ext uri="{FF2B5EF4-FFF2-40B4-BE49-F238E27FC236}">
                <a16:creationId xmlns:a16="http://schemas.microsoft.com/office/drawing/2014/main" id="{3F3E0A33-74FF-723D-2E57-6E9AB75189DF}"/>
              </a:ext>
            </a:extLst>
          </p:cNvPr>
          <p:cNvGraphicFramePr/>
          <p:nvPr>
            <p:extLst>
              <p:ext uri="{D42A27DB-BD31-4B8C-83A1-F6EECF244321}">
                <p14:modId xmlns:p14="http://schemas.microsoft.com/office/powerpoint/2010/main" val="1664157017"/>
              </p:ext>
            </p:extLst>
          </p:nvPr>
        </p:nvGraphicFramePr>
        <p:xfrm>
          <a:off x="2782112" y="1556748"/>
          <a:ext cx="3029811" cy="4042724"/>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7" name="Graphique 6">
            <a:extLst>
              <a:ext uri="{FF2B5EF4-FFF2-40B4-BE49-F238E27FC236}">
                <a16:creationId xmlns:a16="http://schemas.microsoft.com/office/drawing/2014/main" id="{93EC170A-C553-4DCB-C88E-ADFD58035947}"/>
              </a:ext>
            </a:extLst>
          </p:cNvPr>
          <p:cNvGraphicFramePr/>
          <p:nvPr>
            <p:extLst>
              <p:ext uri="{D42A27DB-BD31-4B8C-83A1-F6EECF244321}">
                <p14:modId xmlns:p14="http://schemas.microsoft.com/office/powerpoint/2010/main" val="145632418"/>
              </p:ext>
            </p:extLst>
          </p:nvPr>
        </p:nvGraphicFramePr>
        <p:xfrm>
          <a:off x="5923688" y="1556748"/>
          <a:ext cx="3179807" cy="4042724"/>
        </p:xfrm>
        <a:graphic>
          <a:graphicData uri="http://schemas.openxmlformats.org/drawingml/2006/chart">
            <c:chart xmlns:c="http://schemas.openxmlformats.org/drawingml/2006/chart" xmlns:r="http://schemas.openxmlformats.org/officeDocument/2006/relationships" r:id="rId8"/>
          </a:graphicData>
        </a:graphic>
      </p:graphicFrame>
      <p:grpSp>
        <p:nvGrpSpPr>
          <p:cNvPr id="8" name="Groupe 7">
            <a:extLst>
              <a:ext uri="{FF2B5EF4-FFF2-40B4-BE49-F238E27FC236}">
                <a16:creationId xmlns:a16="http://schemas.microsoft.com/office/drawing/2014/main" id="{411CC4CA-0256-FB01-E32C-B865EC838964}"/>
              </a:ext>
            </a:extLst>
          </p:cNvPr>
          <p:cNvGrpSpPr/>
          <p:nvPr/>
        </p:nvGrpSpPr>
        <p:grpSpPr>
          <a:xfrm>
            <a:off x="2327447" y="1328449"/>
            <a:ext cx="1235275" cy="499871"/>
            <a:chOff x="-91089" y="2095952"/>
            <a:chExt cx="1235275" cy="499871"/>
          </a:xfrm>
        </p:grpSpPr>
        <p:sp>
          <p:nvSpPr>
            <p:cNvPr id="9" name="Rectangle : coins arrondis 8">
              <a:extLst>
                <a:ext uri="{FF2B5EF4-FFF2-40B4-BE49-F238E27FC236}">
                  <a16:creationId xmlns:a16="http://schemas.microsoft.com/office/drawing/2014/main" id="{54FA0D8F-3E51-61EE-7274-9D51D2E49AD1}"/>
                </a:ext>
              </a:extLst>
            </p:cNvPr>
            <p:cNvSpPr/>
            <p:nvPr/>
          </p:nvSpPr>
          <p:spPr>
            <a:xfrm>
              <a:off x="-91089" y="2301195"/>
              <a:ext cx="1235275" cy="294628"/>
            </a:xfrm>
            <a:prstGeom prst="roundRect">
              <a:avLst/>
            </a:prstGeom>
            <a:noFill/>
            <a:ln w="190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900" b="1" dirty="0">
                  <a:solidFill>
                    <a:srgbClr val="A56A43"/>
                  </a:solidFill>
                  <a:latin typeface="+mj-lt"/>
                </a:rPr>
                <a:t>Actifs</a:t>
              </a:r>
              <a:endParaRPr lang="fr-FR" sz="1050" b="1" dirty="0">
                <a:solidFill>
                  <a:srgbClr val="A56A43"/>
                </a:solidFill>
                <a:latin typeface="+mj-lt"/>
              </a:endParaRPr>
            </a:p>
          </p:txBody>
        </p:sp>
        <p:pic>
          <p:nvPicPr>
            <p:cNvPr id="10" name="Image 9">
              <a:extLst>
                <a:ext uri="{FF2B5EF4-FFF2-40B4-BE49-F238E27FC236}">
                  <a16:creationId xmlns:a16="http://schemas.microsoft.com/office/drawing/2014/main" id="{5B58C6DB-5C54-DC25-BB18-9929318E2EE2}"/>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08898" y="2095952"/>
              <a:ext cx="235300" cy="235300"/>
            </a:xfrm>
            <a:prstGeom prst="rect">
              <a:avLst/>
            </a:prstGeom>
          </p:spPr>
        </p:pic>
      </p:grpSp>
      <p:grpSp>
        <p:nvGrpSpPr>
          <p:cNvPr id="11" name="Groupe 10">
            <a:extLst>
              <a:ext uri="{FF2B5EF4-FFF2-40B4-BE49-F238E27FC236}">
                <a16:creationId xmlns:a16="http://schemas.microsoft.com/office/drawing/2014/main" id="{0AB57412-8EA5-6713-D553-C3C840526044}"/>
              </a:ext>
            </a:extLst>
          </p:cNvPr>
          <p:cNvGrpSpPr/>
          <p:nvPr/>
        </p:nvGrpSpPr>
        <p:grpSpPr>
          <a:xfrm>
            <a:off x="3246103" y="1269714"/>
            <a:ext cx="1777169" cy="558394"/>
            <a:chOff x="-133437" y="2703443"/>
            <a:chExt cx="1777169" cy="558394"/>
          </a:xfrm>
        </p:grpSpPr>
        <p:sp>
          <p:nvSpPr>
            <p:cNvPr id="12" name="Rectangle : coins arrondis 11">
              <a:extLst>
                <a:ext uri="{FF2B5EF4-FFF2-40B4-BE49-F238E27FC236}">
                  <a16:creationId xmlns:a16="http://schemas.microsoft.com/office/drawing/2014/main" id="{4D3E15C4-FC59-0051-3F44-B8A7AAC47098}"/>
                </a:ext>
              </a:extLst>
            </p:cNvPr>
            <p:cNvSpPr/>
            <p:nvPr/>
          </p:nvSpPr>
          <p:spPr>
            <a:xfrm>
              <a:off x="-133437" y="2967209"/>
              <a:ext cx="1777169" cy="294628"/>
            </a:xfrm>
            <a:prstGeom prst="roundRect">
              <a:avLst/>
            </a:prstGeom>
            <a:noFill/>
            <a:ln w="190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900" b="1" dirty="0">
                  <a:solidFill>
                    <a:srgbClr val="E73A58"/>
                  </a:solidFill>
                  <a:latin typeface="+mj-lt"/>
                </a:rPr>
                <a:t>Demandeurs d’emploi</a:t>
              </a:r>
              <a:endParaRPr lang="fr-FR" sz="1050" b="1" dirty="0">
                <a:solidFill>
                  <a:srgbClr val="E73A58"/>
                </a:solidFill>
                <a:latin typeface="+mj-lt"/>
              </a:endParaRPr>
            </a:p>
          </p:txBody>
        </p:sp>
        <p:pic>
          <p:nvPicPr>
            <p:cNvPr id="13" name="Image 12">
              <a:extLst>
                <a:ext uri="{FF2B5EF4-FFF2-40B4-BE49-F238E27FC236}">
                  <a16:creationId xmlns:a16="http://schemas.microsoft.com/office/drawing/2014/main" id="{FB89C5C3-0E37-87AB-4F24-54187B1A53C6}"/>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26601" y="2703443"/>
              <a:ext cx="288000" cy="288000"/>
            </a:xfrm>
            <a:prstGeom prst="rect">
              <a:avLst/>
            </a:prstGeom>
          </p:spPr>
        </p:pic>
      </p:grpSp>
      <p:grpSp>
        <p:nvGrpSpPr>
          <p:cNvPr id="14" name="Groupe 13">
            <a:extLst>
              <a:ext uri="{FF2B5EF4-FFF2-40B4-BE49-F238E27FC236}">
                <a16:creationId xmlns:a16="http://schemas.microsoft.com/office/drawing/2014/main" id="{01273D37-6929-B674-4221-84CDE60F0635}"/>
              </a:ext>
            </a:extLst>
          </p:cNvPr>
          <p:cNvGrpSpPr/>
          <p:nvPr/>
        </p:nvGrpSpPr>
        <p:grpSpPr>
          <a:xfrm>
            <a:off x="5288697" y="1347838"/>
            <a:ext cx="2382184" cy="451360"/>
            <a:chOff x="-563298" y="4023206"/>
            <a:chExt cx="2382184" cy="451360"/>
          </a:xfrm>
        </p:grpSpPr>
        <p:sp>
          <p:nvSpPr>
            <p:cNvPr id="15" name="Rectangle : coins arrondis 14">
              <a:extLst>
                <a:ext uri="{FF2B5EF4-FFF2-40B4-BE49-F238E27FC236}">
                  <a16:creationId xmlns:a16="http://schemas.microsoft.com/office/drawing/2014/main" id="{AEE12FC0-C5BB-7E57-D1D2-F76534ED0211}"/>
                </a:ext>
              </a:extLst>
            </p:cNvPr>
            <p:cNvSpPr/>
            <p:nvPr/>
          </p:nvSpPr>
          <p:spPr>
            <a:xfrm>
              <a:off x="-563298" y="4179938"/>
              <a:ext cx="2382184" cy="294628"/>
            </a:xfrm>
            <a:prstGeom prst="roundRect">
              <a:avLst/>
            </a:prstGeom>
            <a:noFill/>
            <a:ln w="190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900" b="1" dirty="0">
                  <a:solidFill>
                    <a:srgbClr val="00304A"/>
                  </a:solidFill>
                  <a:latin typeface="+mj-lt"/>
                </a:rPr>
                <a:t>Professionnels du BTP</a:t>
              </a:r>
              <a:endParaRPr lang="fr-FR" sz="1050" b="1" dirty="0">
                <a:solidFill>
                  <a:srgbClr val="00304A"/>
                </a:solidFill>
                <a:latin typeface="+mj-lt"/>
              </a:endParaRPr>
            </a:p>
          </p:txBody>
        </p:sp>
        <p:pic>
          <p:nvPicPr>
            <p:cNvPr id="16" name="Image 15" descr="Pro BTP assurance dépendance - Elly Assurance">
              <a:extLst>
                <a:ext uri="{FF2B5EF4-FFF2-40B4-BE49-F238E27FC236}">
                  <a16:creationId xmlns:a16="http://schemas.microsoft.com/office/drawing/2014/main" id="{0102F3C6-81F9-6ADF-8F7D-A159599B4410}"/>
                </a:ext>
              </a:extLst>
            </p:cNvPr>
            <p:cNvPicPr>
              <a:picLocks noChangeAspect="1"/>
            </p:cNvPicPr>
            <p:nvPr/>
          </p:nvPicPr>
          <p:blipFill>
            <a:blip r:embed="rId11"/>
            <a:stretch>
              <a:fillRect/>
            </a:stretch>
          </p:blipFill>
          <p:spPr>
            <a:xfrm>
              <a:off x="355204" y="4023206"/>
              <a:ext cx="539325" cy="180000"/>
            </a:xfrm>
            <a:prstGeom prst="rect">
              <a:avLst/>
            </a:prstGeom>
          </p:spPr>
        </p:pic>
      </p:grpSp>
      <p:grpSp>
        <p:nvGrpSpPr>
          <p:cNvPr id="17" name="Groupe 16">
            <a:extLst>
              <a:ext uri="{FF2B5EF4-FFF2-40B4-BE49-F238E27FC236}">
                <a16:creationId xmlns:a16="http://schemas.microsoft.com/office/drawing/2014/main" id="{D80BD429-EBEF-9D47-9C29-9BCCCDF36751}"/>
              </a:ext>
            </a:extLst>
          </p:cNvPr>
          <p:cNvGrpSpPr/>
          <p:nvPr/>
        </p:nvGrpSpPr>
        <p:grpSpPr>
          <a:xfrm>
            <a:off x="6721311" y="1278083"/>
            <a:ext cx="2523142" cy="520591"/>
            <a:chOff x="467959" y="3768281"/>
            <a:chExt cx="2523142" cy="520591"/>
          </a:xfrm>
        </p:grpSpPr>
        <p:sp>
          <p:nvSpPr>
            <p:cNvPr id="19" name="Rectangle : coins arrondis 18">
              <a:extLst>
                <a:ext uri="{FF2B5EF4-FFF2-40B4-BE49-F238E27FC236}">
                  <a16:creationId xmlns:a16="http://schemas.microsoft.com/office/drawing/2014/main" id="{1C6DFBA6-7412-F2C8-869A-CB1BF6C761C7}"/>
                </a:ext>
              </a:extLst>
            </p:cNvPr>
            <p:cNvSpPr/>
            <p:nvPr/>
          </p:nvSpPr>
          <p:spPr>
            <a:xfrm>
              <a:off x="467959" y="3994244"/>
              <a:ext cx="2523142" cy="294628"/>
            </a:xfrm>
            <a:prstGeom prst="roundRect">
              <a:avLst/>
            </a:prstGeom>
            <a:noFill/>
            <a:ln w="190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900" b="1" dirty="0">
                  <a:solidFill>
                    <a:srgbClr val="EC6708"/>
                  </a:solidFill>
                  <a:latin typeface="+mj-lt"/>
                </a:rPr>
                <a:t>Intérimaires</a:t>
              </a:r>
              <a:endParaRPr lang="fr-FR" sz="1050" b="1" dirty="0">
                <a:solidFill>
                  <a:srgbClr val="EC6708"/>
                </a:solidFill>
                <a:latin typeface="+mj-lt"/>
              </a:endParaRPr>
            </a:p>
          </p:txBody>
        </p:sp>
        <p:pic>
          <p:nvPicPr>
            <p:cNvPr id="20" name="Image 19" descr="Identité de marque | Intérimaires | Fastt.org">
              <a:extLst>
                <a:ext uri="{FF2B5EF4-FFF2-40B4-BE49-F238E27FC236}">
                  <a16:creationId xmlns:a16="http://schemas.microsoft.com/office/drawing/2014/main" id="{18979A22-E921-AC77-99A4-8DEAE4C285C1}"/>
                </a:ext>
              </a:extLst>
            </p:cNvPr>
            <p:cNvPicPr>
              <a:picLocks noChangeAspect="1"/>
            </p:cNvPicPr>
            <p:nvPr/>
          </p:nvPicPr>
          <p:blipFill>
            <a:blip r:embed="rId12"/>
            <a:stretch>
              <a:fillRect/>
            </a:stretch>
          </p:blipFill>
          <p:spPr>
            <a:xfrm>
              <a:off x="1479141" y="3768281"/>
              <a:ext cx="510974" cy="255397"/>
            </a:xfrm>
            <a:prstGeom prst="rect">
              <a:avLst/>
            </a:prstGeom>
          </p:spPr>
        </p:pic>
      </p:grpSp>
      <p:sp>
        <p:nvSpPr>
          <p:cNvPr id="21" name="Rectangle : coins arrondis 20">
            <a:extLst>
              <a:ext uri="{FF2B5EF4-FFF2-40B4-BE49-F238E27FC236}">
                <a16:creationId xmlns:a16="http://schemas.microsoft.com/office/drawing/2014/main" id="{85B45A84-958E-8848-B295-A144B467B39F}"/>
              </a:ext>
            </a:extLst>
          </p:cNvPr>
          <p:cNvSpPr/>
          <p:nvPr/>
        </p:nvSpPr>
        <p:spPr>
          <a:xfrm>
            <a:off x="388836" y="1693243"/>
            <a:ext cx="1235275" cy="294628"/>
          </a:xfrm>
          <a:prstGeom prst="roundRect">
            <a:avLst/>
          </a:prstGeom>
          <a:noFill/>
          <a:ln w="190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900" b="1" dirty="0">
                <a:solidFill>
                  <a:schemeClr val="accent6">
                    <a:lumMod val="50000"/>
                  </a:schemeClr>
                </a:solidFill>
                <a:latin typeface="+mj-lt"/>
              </a:rPr>
              <a:t>Réponses : Oui</a:t>
            </a:r>
            <a:endParaRPr lang="fr-FR" sz="1050" b="1" dirty="0">
              <a:solidFill>
                <a:schemeClr val="accent6">
                  <a:lumMod val="50000"/>
                </a:schemeClr>
              </a:solidFill>
              <a:latin typeface="+mj-lt"/>
            </a:endParaRPr>
          </a:p>
        </p:txBody>
      </p:sp>
    </p:spTree>
    <p:extLst>
      <p:ext uri="{BB962C8B-B14F-4D97-AF65-F5344CB8AC3E}">
        <p14:creationId xmlns:p14="http://schemas.microsoft.com/office/powerpoint/2010/main" val="18556223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A5F333-C90C-93A0-E85E-5DA25DC99729}"/>
            </a:ext>
          </a:extLst>
        </p:cNvPr>
        <p:cNvGrpSpPr/>
        <p:nvPr/>
      </p:nvGrpSpPr>
      <p:grpSpPr>
        <a:xfrm>
          <a:off x="0" y="0"/>
          <a:ext cx="0" cy="0"/>
          <a:chOff x="0" y="0"/>
          <a:chExt cx="0" cy="0"/>
        </a:xfrm>
      </p:grpSpPr>
      <p:pic>
        <p:nvPicPr>
          <p:cNvPr id="7" name="Image 6" descr="Une image contenant cercle, capture d’écran, illustration&#10;&#10;Le contenu généré par l’IA peut être incorrect.">
            <a:extLst>
              <a:ext uri="{FF2B5EF4-FFF2-40B4-BE49-F238E27FC236}">
                <a16:creationId xmlns:a16="http://schemas.microsoft.com/office/drawing/2014/main" id="{E98C1EB2-D404-0CAD-4C0B-FBEC94148DE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330629" y="176572"/>
            <a:ext cx="629177" cy="629177"/>
          </a:xfrm>
          <a:prstGeom prst="rect">
            <a:avLst/>
          </a:prstGeom>
        </p:spPr>
      </p:pic>
      <p:sp>
        <p:nvSpPr>
          <p:cNvPr id="10" name="Rectangle : coins arrondis 9">
            <a:extLst>
              <a:ext uri="{FF2B5EF4-FFF2-40B4-BE49-F238E27FC236}">
                <a16:creationId xmlns:a16="http://schemas.microsoft.com/office/drawing/2014/main" id="{E9C70F6B-D0F2-93F8-F6E8-DE7972EA05E7}"/>
              </a:ext>
            </a:extLst>
          </p:cNvPr>
          <p:cNvSpPr/>
          <p:nvPr/>
        </p:nvSpPr>
        <p:spPr>
          <a:xfrm>
            <a:off x="876061" y="114465"/>
            <a:ext cx="8138397" cy="601709"/>
          </a:xfrm>
          <a:prstGeom prst="roundRect">
            <a:avLst>
              <a:gd name="adj" fmla="val 50000"/>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fr-FR" sz="1620" b="1" dirty="0">
                <a:solidFill>
                  <a:schemeClr val="tx1"/>
                </a:solidFill>
                <a:latin typeface="+mj-lt"/>
              </a:rPr>
              <a:t>Zoom sur les salariés du BTP et les intérimaires qui ont déjà renoncé à un emploi ou une mission parce qu’ils n’avaient pas de voiture</a:t>
            </a:r>
          </a:p>
        </p:txBody>
      </p:sp>
      <p:graphicFrame>
        <p:nvGraphicFramePr>
          <p:cNvPr id="26" name="Graphique 25">
            <a:extLst>
              <a:ext uri="{FF2B5EF4-FFF2-40B4-BE49-F238E27FC236}">
                <a16:creationId xmlns:a16="http://schemas.microsoft.com/office/drawing/2014/main" id="{4661AE07-2AEF-CCAE-F16D-60B0AFCAE5BF}"/>
              </a:ext>
            </a:extLst>
          </p:cNvPr>
          <p:cNvGraphicFramePr/>
          <p:nvPr>
            <p:extLst>
              <p:ext uri="{D42A27DB-BD31-4B8C-83A1-F6EECF244321}">
                <p14:modId xmlns:p14="http://schemas.microsoft.com/office/powerpoint/2010/main" val="42067817"/>
              </p:ext>
            </p:extLst>
          </p:nvPr>
        </p:nvGraphicFramePr>
        <p:xfrm>
          <a:off x="272397" y="2511941"/>
          <a:ext cx="3640021" cy="2314776"/>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39" name="Tableau 38">
            <a:extLst>
              <a:ext uri="{FF2B5EF4-FFF2-40B4-BE49-F238E27FC236}">
                <a16:creationId xmlns:a16="http://schemas.microsoft.com/office/drawing/2014/main" id="{23583CE6-6F29-0FDC-A121-871F4ACEC486}"/>
              </a:ext>
            </a:extLst>
          </p:cNvPr>
          <p:cNvGraphicFramePr>
            <a:graphicFrameLocks noGrp="1"/>
          </p:cNvGraphicFramePr>
          <p:nvPr>
            <p:extLst>
              <p:ext uri="{D42A27DB-BD31-4B8C-83A1-F6EECF244321}">
                <p14:modId xmlns:p14="http://schemas.microsoft.com/office/powerpoint/2010/main" val="2628426006"/>
              </p:ext>
            </p:extLst>
          </p:nvPr>
        </p:nvGraphicFramePr>
        <p:xfrm>
          <a:off x="579374" y="2311444"/>
          <a:ext cx="2037954" cy="166760"/>
        </p:xfrm>
        <a:graphic>
          <a:graphicData uri="http://schemas.openxmlformats.org/drawingml/2006/table">
            <a:tbl>
              <a:tblPr firstRow="1" bandRow="1">
                <a:tableStyleId>{5C22544A-7EE6-4342-B048-85BDC9FD1C3A}</a:tableStyleId>
              </a:tblPr>
              <a:tblGrid>
                <a:gridCol w="2037954">
                  <a:extLst>
                    <a:ext uri="{9D8B030D-6E8A-4147-A177-3AD203B41FA5}">
                      <a16:colId xmlns:a16="http://schemas.microsoft.com/office/drawing/2014/main" val="3131181538"/>
                    </a:ext>
                  </a:extLst>
                </a:gridCol>
              </a:tblGrid>
              <a:tr h="166760">
                <a:tc>
                  <a:txBody>
                    <a:bodyPr/>
                    <a:lstStyle/>
                    <a:p>
                      <a:pPr algn="ctr" fontAlgn="ctr">
                        <a:buNone/>
                      </a:pPr>
                      <a:r>
                        <a:rPr lang="fr-FR" sz="1000" b="0" i="0" u="none" strike="noStrike" dirty="0">
                          <a:solidFill>
                            <a:srgbClr val="415A6B"/>
                          </a:solidFill>
                          <a:effectLst/>
                          <a:latin typeface="+mj-lt"/>
                        </a:rPr>
                        <a:t>Classe sociale</a:t>
                      </a:r>
                    </a:p>
                  </a:txBody>
                  <a:tcPr marL="5715" marR="5715" marT="5715" marB="0" anchor="ctr">
                    <a:noFill/>
                  </a:tcPr>
                </a:tc>
                <a:extLst>
                  <a:ext uri="{0D108BD9-81ED-4DB2-BD59-A6C34878D82A}">
                    <a16:rowId xmlns:a16="http://schemas.microsoft.com/office/drawing/2014/main" val="2991298908"/>
                  </a:ext>
                </a:extLst>
              </a:tr>
            </a:tbl>
          </a:graphicData>
        </a:graphic>
      </p:graphicFrame>
      <p:graphicFrame>
        <p:nvGraphicFramePr>
          <p:cNvPr id="40" name="Graphique 39">
            <a:extLst>
              <a:ext uri="{FF2B5EF4-FFF2-40B4-BE49-F238E27FC236}">
                <a16:creationId xmlns:a16="http://schemas.microsoft.com/office/drawing/2014/main" id="{5359C44B-E05E-53F7-4DF7-28832DD8E559}"/>
              </a:ext>
            </a:extLst>
          </p:cNvPr>
          <p:cNvGraphicFramePr/>
          <p:nvPr>
            <p:extLst>
              <p:ext uri="{D42A27DB-BD31-4B8C-83A1-F6EECF244321}">
                <p14:modId xmlns:p14="http://schemas.microsoft.com/office/powerpoint/2010/main" val="1802206934"/>
              </p:ext>
            </p:extLst>
          </p:nvPr>
        </p:nvGraphicFramePr>
        <p:xfrm>
          <a:off x="4822739" y="2396705"/>
          <a:ext cx="4026061" cy="2413843"/>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41" name="Tableau 40">
            <a:extLst>
              <a:ext uri="{FF2B5EF4-FFF2-40B4-BE49-F238E27FC236}">
                <a16:creationId xmlns:a16="http://schemas.microsoft.com/office/drawing/2014/main" id="{31976C0D-3707-41F3-D38C-9422B0FF4323}"/>
              </a:ext>
            </a:extLst>
          </p:cNvPr>
          <p:cNvGraphicFramePr>
            <a:graphicFrameLocks noGrp="1"/>
          </p:cNvGraphicFramePr>
          <p:nvPr>
            <p:extLst>
              <p:ext uri="{D42A27DB-BD31-4B8C-83A1-F6EECF244321}">
                <p14:modId xmlns:p14="http://schemas.microsoft.com/office/powerpoint/2010/main" val="3567675757"/>
              </p:ext>
            </p:extLst>
          </p:nvPr>
        </p:nvGraphicFramePr>
        <p:xfrm>
          <a:off x="5239022" y="2311444"/>
          <a:ext cx="2037954" cy="166760"/>
        </p:xfrm>
        <a:graphic>
          <a:graphicData uri="http://schemas.openxmlformats.org/drawingml/2006/table">
            <a:tbl>
              <a:tblPr firstRow="1" bandRow="1">
                <a:tableStyleId>{5C22544A-7EE6-4342-B048-85BDC9FD1C3A}</a:tableStyleId>
              </a:tblPr>
              <a:tblGrid>
                <a:gridCol w="2037954">
                  <a:extLst>
                    <a:ext uri="{9D8B030D-6E8A-4147-A177-3AD203B41FA5}">
                      <a16:colId xmlns:a16="http://schemas.microsoft.com/office/drawing/2014/main" val="3131181538"/>
                    </a:ext>
                  </a:extLst>
                </a:gridCol>
              </a:tblGrid>
              <a:tr h="166760">
                <a:tc>
                  <a:txBody>
                    <a:bodyPr/>
                    <a:lstStyle/>
                    <a:p>
                      <a:pPr algn="ctr" fontAlgn="ctr">
                        <a:buNone/>
                      </a:pPr>
                      <a:r>
                        <a:rPr lang="fr-FR" sz="1000" b="0" i="0" u="none" strike="noStrike" dirty="0">
                          <a:solidFill>
                            <a:srgbClr val="415A6B"/>
                          </a:solidFill>
                          <a:effectLst/>
                          <a:latin typeface="+mj-lt"/>
                        </a:rPr>
                        <a:t>Horaires décalés</a:t>
                      </a:r>
                    </a:p>
                  </a:txBody>
                  <a:tcPr marL="5715" marR="5715" marT="5715" marB="0" anchor="ctr">
                    <a:noFill/>
                  </a:tcPr>
                </a:tc>
                <a:extLst>
                  <a:ext uri="{0D108BD9-81ED-4DB2-BD59-A6C34878D82A}">
                    <a16:rowId xmlns:a16="http://schemas.microsoft.com/office/drawing/2014/main" val="2991298908"/>
                  </a:ext>
                </a:extLst>
              </a:tr>
            </a:tbl>
          </a:graphicData>
        </a:graphic>
      </p:graphicFrame>
      <p:graphicFrame>
        <p:nvGraphicFramePr>
          <p:cNvPr id="42" name="Tableau 41">
            <a:extLst>
              <a:ext uri="{FF2B5EF4-FFF2-40B4-BE49-F238E27FC236}">
                <a16:creationId xmlns:a16="http://schemas.microsoft.com/office/drawing/2014/main" id="{812833E4-FD48-93C8-C479-251FAE0E6662}"/>
              </a:ext>
            </a:extLst>
          </p:cNvPr>
          <p:cNvGraphicFramePr>
            <a:graphicFrameLocks noGrp="1"/>
          </p:cNvGraphicFramePr>
          <p:nvPr>
            <p:extLst>
              <p:ext uri="{D42A27DB-BD31-4B8C-83A1-F6EECF244321}">
                <p14:modId xmlns:p14="http://schemas.microsoft.com/office/powerpoint/2010/main" val="945379529"/>
              </p:ext>
            </p:extLst>
          </p:nvPr>
        </p:nvGraphicFramePr>
        <p:xfrm>
          <a:off x="4661155" y="3489118"/>
          <a:ext cx="2107219" cy="310515"/>
        </p:xfrm>
        <a:graphic>
          <a:graphicData uri="http://schemas.openxmlformats.org/drawingml/2006/table">
            <a:tbl>
              <a:tblPr firstRow="1" bandRow="1">
                <a:tableStyleId>{5C22544A-7EE6-4342-B048-85BDC9FD1C3A}</a:tableStyleId>
              </a:tblPr>
              <a:tblGrid>
                <a:gridCol w="2107219">
                  <a:extLst>
                    <a:ext uri="{9D8B030D-6E8A-4147-A177-3AD203B41FA5}">
                      <a16:colId xmlns:a16="http://schemas.microsoft.com/office/drawing/2014/main" val="3131181538"/>
                    </a:ext>
                  </a:extLst>
                </a:gridCol>
              </a:tblGrid>
              <a:tr h="166760">
                <a:tc>
                  <a:txBody>
                    <a:bodyPr/>
                    <a:lstStyle/>
                    <a:p>
                      <a:pPr algn="r" fontAlgn="ctr">
                        <a:buNone/>
                      </a:pPr>
                      <a:r>
                        <a:rPr lang="fr-FR" sz="1000" b="0" i="0" u="none" strike="noStrike" dirty="0">
                          <a:solidFill>
                            <a:srgbClr val="415A6B"/>
                          </a:solidFill>
                          <a:effectLst/>
                          <a:latin typeface="+mj-lt"/>
                        </a:rPr>
                        <a:t>Travaille les week-ends </a:t>
                      </a:r>
                    </a:p>
                    <a:p>
                      <a:pPr algn="r" fontAlgn="ctr">
                        <a:buNone/>
                      </a:pPr>
                      <a:r>
                        <a:rPr lang="fr-FR" sz="1000" b="0" i="0" u="none" strike="noStrike" dirty="0">
                          <a:solidFill>
                            <a:srgbClr val="415A6B"/>
                          </a:solidFill>
                          <a:effectLst/>
                          <a:latin typeface="+mj-lt"/>
                        </a:rPr>
                        <a:t>et jours fériés</a:t>
                      </a:r>
                    </a:p>
                  </a:txBody>
                  <a:tcPr marL="5715" marR="5715" marT="5715" marB="0" anchor="ctr">
                    <a:noFill/>
                  </a:tcPr>
                </a:tc>
                <a:extLst>
                  <a:ext uri="{0D108BD9-81ED-4DB2-BD59-A6C34878D82A}">
                    <a16:rowId xmlns:a16="http://schemas.microsoft.com/office/drawing/2014/main" val="2991298908"/>
                  </a:ext>
                </a:extLst>
              </a:tr>
            </a:tbl>
          </a:graphicData>
        </a:graphic>
      </p:graphicFrame>
      <p:cxnSp>
        <p:nvCxnSpPr>
          <p:cNvPr id="44" name="Connecteur droit 43">
            <a:extLst>
              <a:ext uri="{FF2B5EF4-FFF2-40B4-BE49-F238E27FC236}">
                <a16:creationId xmlns:a16="http://schemas.microsoft.com/office/drawing/2014/main" id="{5FB5EED8-391C-8FCB-D941-B9EE54169B30}"/>
              </a:ext>
            </a:extLst>
          </p:cNvPr>
          <p:cNvCxnSpPr/>
          <p:nvPr/>
        </p:nvCxnSpPr>
        <p:spPr>
          <a:xfrm>
            <a:off x="4482846" y="1775196"/>
            <a:ext cx="0" cy="2716177"/>
          </a:xfrm>
          <a:prstGeom prst="line">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4" name="TextBox Base">
            <a:extLst>
              <a:ext uri="{FF2B5EF4-FFF2-40B4-BE49-F238E27FC236}">
                <a16:creationId xmlns:a16="http://schemas.microsoft.com/office/drawing/2014/main" id="{9D723576-B957-0CE5-D0C4-946E60FDF4DA}"/>
              </a:ext>
            </a:extLst>
          </p:cNvPr>
          <p:cNvSpPr txBox="1"/>
          <p:nvPr>
            <p:custDataLst>
              <p:tags r:id="rId1"/>
            </p:custDataLst>
          </p:nvPr>
        </p:nvSpPr>
        <p:spPr>
          <a:xfrm>
            <a:off x="86287" y="5411625"/>
            <a:ext cx="3531021" cy="246221"/>
          </a:xfrm>
          <a:prstGeom prst="rect">
            <a:avLst/>
          </a:prstGeom>
          <a:noFill/>
        </p:spPr>
        <p:txBody>
          <a:bodyPr wrap="square"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1000" dirty="0">
                <a:solidFill>
                  <a:schemeClr val="accent6">
                    <a:lumMod val="50000"/>
                  </a:schemeClr>
                </a:solidFill>
                <a:latin typeface="Calibri Light" panose="020F0302020204030204" pitchFamily="34" charset="0"/>
                <a:ea typeface="Calibri Light" panose="020F0302020204030204" pitchFamily="34" charset="0"/>
                <a:cs typeface="Calibri Light" panose="020F0302020204030204" pitchFamily="34" charset="0"/>
              </a:rPr>
              <a:t>© Institut Bona </a:t>
            </a:r>
            <a:r>
              <a:rPr lang="fr-FR" sz="1000" dirty="0" err="1">
                <a:solidFill>
                  <a:schemeClr val="accent6">
                    <a:lumMod val="50000"/>
                  </a:schemeClr>
                </a:solidFill>
                <a:latin typeface="Calibri Light" panose="020F0302020204030204" pitchFamily="34" charset="0"/>
                <a:ea typeface="Calibri Light" panose="020F0302020204030204" pitchFamily="34" charset="0"/>
                <a:cs typeface="Calibri Light" panose="020F0302020204030204" pitchFamily="34" charset="0"/>
              </a:rPr>
              <a:t>fidé</a:t>
            </a:r>
            <a:r>
              <a:rPr lang="fr-FR" sz="1000" dirty="0">
                <a:solidFill>
                  <a:schemeClr val="accent6">
                    <a:lumMod val="50000"/>
                  </a:schemeClr>
                </a:solidFill>
                <a:latin typeface="Calibri Light" panose="020F0302020204030204" pitchFamily="34" charset="0"/>
                <a:ea typeface="Calibri Light" panose="020F0302020204030204" pitchFamily="34" charset="0"/>
                <a:cs typeface="Calibri Light" panose="020F0302020204030204" pitchFamily="34" charset="0"/>
              </a:rPr>
              <a:t> pour </a:t>
            </a:r>
            <a:r>
              <a:rPr lang="fr-FR" sz="1000" dirty="0" err="1">
                <a:solidFill>
                  <a:schemeClr val="accent6">
                    <a:lumMod val="50000"/>
                  </a:schemeClr>
                </a:solidFill>
                <a:latin typeface="Calibri Light" panose="020F0302020204030204" pitchFamily="34" charset="0"/>
                <a:ea typeface="Calibri Light" panose="020F0302020204030204" pitchFamily="34" charset="0"/>
                <a:cs typeface="Calibri Light" panose="020F0302020204030204" pitchFamily="34" charset="0"/>
              </a:rPr>
              <a:t>Roole</a:t>
            </a:r>
            <a:r>
              <a:rPr lang="fr-FR" sz="1000" dirty="0">
                <a:solidFill>
                  <a:schemeClr val="accent6">
                    <a:lumMod val="50000"/>
                  </a:schemeClr>
                </a:solidFill>
                <a:latin typeface="Calibri Light" panose="020F0302020204030204" pitchFamily="34" charset="0"/>
                <a:ea typeface="Calibri Light" panose="020F0302020204030204" pitchFamily="34" charset="0"/>
                <a:cs typeface="Calibri Light" panose="020F0302020204030204" pitchFamily="34" charset="0"/>
              </a:rPr>
              <a:t>, Pro BTP et FASTT – Mai 2026</a:t>
            </a:r>
            <a:endParaRPr lang="en-GB" sz="1000" dirty="0">
              <a:solidFill>
                <a:schemeClr val="accent6">
                  <a:lumMod val="50000"/>
                </a:schemeClr>
              </a:solidFill>
              <a:latin typeface="Calibri Light" panose="020F0302020204030204" pitchFamily="34" charset="0"/>
              <a:ea typeface="Calibri Light" panose="020F0302020204030204" pitchFamily="34" charset="0"/>
              <a:cs typeface="Calibri Light" panose="020F0302020204030204" pitchFamily="34" charset="0"/>
            </a:endParaRPr>
          </a:p>
        </p:txBody>
      </p:sp>
      <p:pic>
        <p:nvPicPr>
          <p:cNvPr id="5" name="Image 4">
            <a:extLst>
              <a:ext uri="{FF2B5EF4-FFF2-40B4-BE49-F238E27FC236}">
                <a16:creationId xmlns:a16="http://schemas.microsoft.com/office/drawing/2014/main" id="{03AEDAAE-4E31-E826-2DDB-03083CD8C20A}"/>
              </a:ext>
            </a:extLst>
          </p:cNvPr>
          <p:cNvPicPr>
            <a:picLocks/>
          </p:cNvPicPr>
          <p:nvPr>
            <p:custDataLst>
              <p:tags r:id="rId2"/>
            </p:custDataLst>
          </p:nvPr>
        </p:nvPicPr>
        <p:blipFill>
          <a:blip r:embed="rId7" cstate="print">
            <a:extLst>
              <a:ext uri="{28A0092B-C50C-407E-A947-70E740481C1C}">
                <a14:useLocalDpi xmlns:a14="http://schemas.microsoft.com/office/drawing/2010/main" val="0"/>
              </a:ext>
            </a:extLst>
          </a:blip>
          <a:stretch>
            <a:fillRect/>
          </a:stretch>
        </p:blipFill>
        <p:spPr>
          <a:xfrm>
            <a:off x="8128799" y="5404777"/>
            <a:ext cx="720001" cy="288000"/>
          </a:xfrm>
          <a:prstGeom prst="rect">
            <a:avLst/>
          </a:prstGeom>
        </p:spPr>
      </p:pic>
      <p:grpSp>
        <p:nvGrpSpPr>
          <p:cNvPr id="11" name="Groupe 10">
            <a:extLst>
              <a:ext uri="{FF2B5EF4-FFF2-40B4-BE49-F238E27FC236}">
                <a16:creationId xmlns:a16="http://schemas.microsoft.com/office/drawing/2014/main" id="{0D114DE6-4F87-C7D0-E199-C992D0FE4623}"/>
              </a:ext>
            </a:extLst>
          </p:cNvPr>
          <p:cNvGrpSpPr/>
          <p:nvPr/>
        </p:nvGrpSpPr>
        <p:grpSpPr>
          <a:xfrm>
            <a:off x="5574198" y="1584576"/>
            <a:ext cx="2523142" cy="520591"/>
            <a:chOff x="467959" y="3768281"/>
            <a:chExt cx="2523142" cy="520591"/>
          </a:xfrm>
        </p:grpSpPr>
        <p:sp>
          <p:nvSpPr>
            <p:cNvPr id="12" name="Rectangle : coins arrondis 11">
              <a:extLst>
                <a:ext uri="{FF2B5EF4-FFF2-40B4-BE49-F238E27FC236}">
                  <a16:creationId xmlns:a16="http://schemas.microsoft.com/office/drawing/2014/main" id="{6F532576-A18C-59C4-2CB8-7C514903A200}"/>
                </a:ext>
              </a:extLst>
            </p:cNvPr>
            <p:cNvSpPr/>
            <p:nvPr/>
          </p:nvSpPr>
          <p:spPr>
            <a:xfrm>
              <a:off x="467959" y="3994244"/>
              <a:ext cx="2523142" cy="294628"/>
            </a:xfrm>
            <a:prstGeom prst="roundRect">
              <a:avLst/>
            </a:prstGeom>
            <a:noFill/>
            <a:ln w="190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900" b="1" dirty="0">
                  <a:solidFill>
                    <a:srgbClr val="EC6708"/>
                  </a:solidFill>
                  <a:latin typeface="+mj-lt"/>
                </a:rPr>
                <a:t>Intérimaires</a:t>
              </a:r>
              <a:endParaRPr lang="fr-FR" sz="1050" b="1" dirty="0">
                <a:solidFill>
                  <a:srgbClr val="EC6708"/>
                </a:solidFill>
                <a:latin typeface="+mj-lt"/>
              </a:endParaRPr>
            </a:p>
          </p:txBody>
        </p:sp>
        <p:pic>
          <p:nvPicPr>
            <p:cNvPr id="13" name="Image 12" descr="Identité de marque | Intérimaires | Fastt.org">
              <a:extLst>
                <a:ext uri="{FF2B5EF4-FFF2-40B4-BE49-F238E27FC236}">
                  <a16:creationId xmlns:a16="http://schemas.microsoft.com/office/drawing/2014/main" id="{FB3611E2-EAE0-0CA9-9CD8-5E5DBE108F9F}"/>
                </a:ext>
              </a:extLst>
            </p:cNvPr>
            <p:cNvPicPr>
              <a:picLocks noChangeAspect="1"/>
            </p:cNvPicPr>
            <p:nvPr/>
          </p:nvPicPr>
          <p:blipFill>
            <a:blip r:embed="rId8"/>
            <a:stretch>
              <a:fillRect/>
            </a:stretch>
          </p:blipFill>
          <p:spPr>
            <a:xfrm>
              <a:off x="1479141" y="3768281"/>
              <a:ext cx="510974" cy="255397"/>
            </a:xfrm>
            <a:prstGeom prst="rect">
              <a:avLst/>
            </a:prstGeom>
          </p:spPr>
        </p:pic>
      </p:grpSp>
      <p:grpSp>
        <p:nvGrpSpPr>
          <p:cNvPr id="2" name="Groupe 1">
            <a:extLst>
              <a:ext uri="{FF2B5EF4-FFF2-40B4-BE49-F238E27FC236}">
                <a16:creationId xmlns:a16="http://schemas.microsoft.com/office/drawing/2014/main" id="{73C02251-5250-092E-0EF2-138F2D74D28A}"/>
              </a:ext>
            </a:extLst>
          </p:cNvPr>
          <p:cNvGrpSpPr/>
          <p:nvPr/>
        </p:nvGrpSpPr>
        <p:grpSpPr>
          <a:xfrm>
            <a:off x="959806" y="1712274"/>
            <a:ext cx="2382184" cy="451360"/>
            <a:chOff x="-563298" y="4023206"/>
            <a:chExt cx="2382184" cy="451360"/>
          </a:xfrm>
        </p:grpSpPr>
        <p:sp>
          <p:nvSpPr>
            <p:cNvPr id="3" name="Rectangle : coins arrondis 2">
              <a:extLst>
                <a:ext uri="{FF2B5EF4-FFF2-40B4-BE49-F238E27FC236}">
                  <a16:creationId xmlns:a16="http://schemas.microsoft.com/office/drawing/2014/main" id="{C0FB9CA3-890F-41AF-346F-8297951770CC}"/>
                </a:ext>
              </a:extLst>
            </p:cNvPr>
            <p:cNvSpPr/>
            <p:nvPr/>
          </p:nvSpPr>
          <p:spPr>
            <a:xfrm>
              <a:off x="-563298" y="4179938"/>
              <a:ext cx="2382184" cy="294628"/>
            </a:xfrm>
            <a:prstGeom prst="roundRect">
              <a:avLst/>
            </a:prstGeom>
            <a:noFill/>
            <a:ln w="190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900" b="1" dirty="0">
                  <a:solidFill>
                    <a:srgbClr val="00304A"/>
                  </a:solidFill>
                  <a:latin typeface="+mj-lt"/>
                </a:rPr>
                <a:t>Professionnels du BTP</a:t>
              </a:r>
              <a:endParaRPr lang="fr-FR" sz="1050" b="1" dirty="0">
                <a:solidFill>
                  <a:srgbClr val="00304A"/>
                </a:solidFill>
                <a:latin typeface="+mj-lt"/>
              </a:endParaRPr>
            </a:p>
          </p:txBody>
        </p:sp>
        <p:pic>
          <p:nvPicPr>
            <p:cNvPr id="14" name="Image 13" descr="Pro BTP assurance dépendance - Elly Assurance">
              <a:extLst>
                <a:ext uri="{FF2B5EF4-FFF2-40B4-BE49-F238E27FC236}">
                  <a16:creationId xmlns:a16="http://schemas.microsoft.com/office/drawing/2014/main" id="{2EB51898-4444-7607-70DE-FA0B411CF058}"/>
                </a:ext>
              </a:extLst>
            </p:cNvPr>
            <p:cNvPicPr>
              <a:picLocks noChangeAspect="1"/>
            </p:cNvPicPr>
            <p:nvPr/>
          </p:nvPicPr>
          <p:blipFill>
            <a:blip r:embed="rId9"/>
            <a:stretch>
              <a:fillRect/>
            </a:stretch>
          </p:blipFill>
          <p:spPr>
            <a:xfrm>
              <a:off x="355204" y="4023206"/>
              <a:ext cx="539325" cy="180000"/>
            </a:xfrm>
            <a:prstGeom prst="rect">
              <a:avLst/>
            </a:prstGeom>
          </p:spPr>
        </p:pic>
      </p:grpSp>
    </p:spTree>
    <p:extLst>
      <p:ext uri="{BB962C8B-B14F-4D97-AF65-F5344CB8AC3E}">
        <p14:creationId xmlns:p14="http://schemas.microsoft.com/office/powerpoint/2010/main" val="40437206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EE5BFB-2A4F-FF5C-6B70-8B1C787EFFC0}"/>
            </a:ext>
          </a:extLst>
        </p:cNvPr>
        <p:cNvGrpSpPr/>
        <p:nvPr/>
      </p:nvGrpSpPr>
      <p:grpSpPr>
        <a:xfrm>
          <a:off x="0" y="0"/>
          <a:ext cx="0" cy="0"/>
          <a:chOff x="0" y="0"/>
          <a:chExt cx="0" cy="0"/>
        </a:xfrm>
      </p:grpSpPr>
      <p:sp>
        <p:nvSpPr>
          <p:cNvPr id="4" name="Titre 3">
            <a:extLst>
              <a:ext uri="{FF2B5EF4-FFF2-40B4-BE49-F238E27FC236}">
                <a16:creationId xmlns:a16="http://schemas.microsoft.com/office/drawing/2014/main" id="{9865C596-3317-06E4-ED3C-02684F267211}"/>
              </a:ext>
            </a:extLst>
          </p:cNvPr>
          <p:cNvSpPr>
            <a:spLocks noGrp="1"/>
          </p:cNvSpPr>
          <p:nvPr>
            <p:ph type="title"/>
          </p:nvPr>
        </p:nvSpPr>
        <p:spPr>
          <a:xfrm>
            <a:off x="333174" y="60671"/>
            <a:ext cx="8711765" cy="590931"/>
          </a:xfrm>
        </p:spPr>
        <p:txBody>
          <a:bodyPr/>
          <a:lstStyle/>
          <a:p>
            <a:pPr algn="just"/>
            <a:r>
              <a:rPr lang="fr-FR" dirty="0"/>
              <a:t>Une large majorité d’intérimaires et de salariés du BTP dépensent plus de 100 euros/mois pour aller travailler</a:t>
            </a:r>
          </a:p>
        </p:txBody>
      </p:sp>
      <p:sp>
        <p:nvSpPr>
          <p:cNvPr id="2" name="TextBox Base">
            <a:extLst>
              <a:ext uri="{FF2B5EF4-FFF2-40B4-BE49-F238E27FC236}">
                <a16:creationId xmlns:a16="http://schemas.microsoft.com/office/drawing/2014/main" id="{87243DB4-5A12-1197-0FC3-17FD4E986CD8}"/>
              </a:ext>
            </a:extLst>
          </p:cNvPr>
          <p:cNvSpPr txBox="1"/>
          <p:nvPr>
            <p:custDataLst>
              <p:tags r:id="rId1"/>
            </p:custDataLst>
          </p:nvPr>
        </p:nvSpPr>
        <p:spPr>
          <a:xfrm>
            <a:off x="86287" y="5411625"/>
            <a:ext cx="3531021" cy="246221"/>
          </a:xfrm>
          <a:prstGeom prst="rect">
            <a:avLst/>
          </a:prstGeom>
          <a:noFill/>
        </p:spPr>
        <p:txBody>
          <a:bodyPr wrap="square"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1000" dirty="0">
                <a:solidFill>
                  <a:schemeClr val="accent6">
                    <a:lumMod val="50000"/>
                  </a:schemeClr>
                </a:solidFill>
                <a:latin typeface="Calibri Light" panose="020F0302020204030204" pitchFamily="34" charset="0"/>
                <a:ea typeface="Calibri Light" panose="020F0302020204030204" pitchFamily="34" charset="0"/>
                <a:cs typeface="Calibri Light" panose="020F0302020204030204" pitchFamily="34" charset="0"/>
              </a:rPr>
              <a:t>© Institut Bona </a:t>
            </a:r>
            <a:r>
              <a:rPr lang="fr-FR" sz="1000" dirty="0" err="1">
                <a:solidFill>
                  <a:schemeClr val="accent6">
                    <a:lumMod val="50000"/>
                  </a:schemeClr>
                </a:solidFill>
                <a:latin typeface="Calibri Light" panose="020F0302020204030204" pitchFamily="34" charset="0"/>
                <a:ea typeface="Calibri Light" panose="020F0302020204030204" pitchFamily="34" charset="0"/>
                <a:cs typeface="Calibri Light" panose="020F0302020204030204" pitchFamily="34" charset="0"/>
              </a:rPr>
              <a:t>fidé</a:t>
            </a:r>
            <a:r>
              <a:rPr lang="fr-FR" sz="1000" dirty="0">
                <a:solidFill>
                  <a:schemeClr val="accent6">
                    <a:lumMod val="50000"/>
                  </a:schemeClr>
                </a:solidFill>
                <a:latin typeface="Calibri Light" panose="020F0302020204030204" pitchFamily="34" charset="0"/>
                <a:ea typeface="Calibri Light" panose="020F0302020204030204" pitchFamily="34" charset="0"/>
                <a:cs typeface="Calibri Light" panose="020F0302020204030204" pitchFamily="34" charset="0"/>
              </a:rPr>
              <a:t> pour </a:t>
            </a:r>
            <a:r>
              <a:rPr lang="fr-FR" sz="1000" dirty="0" err="1">
                <a:solidFill>
                  <a:schemeClr val="accent6">
                    <a:lumMod val="50000"/>
                  </a:schemeClr>
                </a:solidFill>
                <a:latin typeface="Calibri Light" panose="020F0302020204030204" pitchFamily="34" charset="0"/>
                <a:ea typeface="Calibri Light" panose="020F0302020204030204" pitchFamily="34" charset="0"/>
                <a:cs typeface="Calibri Light" panose="020F0302020204030204" pitchFamily="34" charset="0"/>
              </a:rPr>
              <a:t>Roole</a:t>
            </a:r>
            <a:r>
              <a:rPr lang="fr-FR" sz="1000" dirty="0">
                <a:solidFill>
                  <a:schemeClr val="accent6">
                    <a:lumMod val="50000"/>
                  </a:schemeClr>
                </a:solidFill>
                <a:latin typeface="Calibri Light" panose="020F0302020204030204" pitchFamily="34" charset="0"/>
                <a:ea typeface="Calibri Light" panose="020F0302020204030204" pitchFamily="34" charset="0"/>
                <a:cs typeface="Calibri Light" panose="020F0302020204030204" pitchFamily="34" charset="0"/>
              </a:rPr>
              <a:t>, Pro BTP et FASTT – Mai 2026</a:t>
            </a:r>
            <a:endParaRPr lang="en-GB" sz="1000" dirty="0">
              <a:solidFill>
                <a:schemeClr val="accent6">
                  <a:lumMod val="50000"/>
                </a:schemeClr>
              </a:solidFill>
              <a:latin typeface="Calibri Light" panose="020F0302020204030204" pitchFamily="34" charset="0"/>
              <a:ea typeface="Calibri Light" panose="020F0302020204030204" pitchFamily="34" charset="0"/>
              <a:cs typeface="Calibri Light" panose="020F0302020204030204" pitchFamily="34" charset="0"/>
            </a:endParaRPr>
          </a:p>
        </p:txBody>
      </p:sp>
      <p:sp>
        <p:nvSpPr>
          <p:cNvPr id="18" name="ZoneTexte 17">
            <a:extLst>
              <a:ext uri="{FF2B5EF4-FFF2-40B4-BE49-F238E27FC236}">
                <a16:creationId xmlns:a16="http://schemas.microsoft.com/office/drawing/2014/main" id="{02FB3E1D-E7AC-9B54-CB6E-030DD618ADF9}"/>
              </a:ext>
            </a:extLst>
          </p:cNvPr>
          <p:cNvSpPr txBox="1"/>
          <p:nvPr>
            <p:custDataLst>
              <p:tags r:id="rId2"/>
            </p:custDataLst>
          </p:nvPr>
        </p:nvSpPr>
        <p:spPr>
          <a:xfrm>
            <a:off x="333174" y="666057"/>
            <a:ext cx="8612705" cy="430887"/>
          </a:xfrm>
          <a:prstGeom prst="rect">
            <a:avLst/>
          </a:prstGeom>
          <a:noFill/>
        </p:spPr>
        <p:txBody>
          <a:bodyPr wrap="square">
            <a:spAutoFit/>
          </a:bodyPr>
          <a:lstStyle/>
          <a:p>
            <a:pPr algn="just"/>
            <a:r>
              <a:rPr lang="fr-FR" sz="1100" i="1" u="none" strike="noStrike" dirty="0">
                <a:solidFill>
                  <a:schemeClr val="accent6">
                    <a:lumMod val="50000"/>
                  </a:schemeClr>
                </a:solidFill>
                <a:effectLst/>
                <a:latin typeface="Montserrat Light" panose="00000400000000000000" pitchFamily="2" charset="0"/>
              </a:rPr>
              <a:t>Quel est environ le budget mensuel, tout inclus, que vous dépensez en transport (que vous vous déplaciez en voiture, vélo, transports en commun…) pour vous rendre à votre travail ou chercher du travail ?</a:t>
            </a:r>
            <a:endParaRPr lang="fr-FR" sz="800" i="1" u="none" strike="noStrike" dirty="0">
              <a:solidFill>
                <a:schemeClr val="accent6">
                  <a:lumMod val="50000"/>
                </a:schemeClr>
              </a:solidFill>
              <a:effectLst/>
              <a:latin typeface="Montserrat Light" panose="00000400000000000000" pitchFamily="2" charset="0"/>
            </a:endParaRPr>
          </a:p>
        </p:txBody>
      </p:sp>
      <p:pic>
        <p:nvPicPr>
          <p:cNvPr id="3" name="Image 2">
            <a:extLst>
              <a:ext uri="{FF2B5EF4-FFF2-40B4-BE49-F238E27FC236}">
                <a16:creationId xmlns:a16="http://schemas.microsoft.com/office/drawing/2014/main" id="{4A15C0F4-3A4E-BED1-7970-7589FA5B526E}"/>
              </a:ext>
            </a:extLst>
          </p:cNvPr>
          <p:cNvPicPr>
            <a:picLocks/>
          </p:cNvPicPr>
          <p:nvPr>
            <p:custDataLst>
              <p:tags r:id="rId3"/>
            </p:custDataLst>
          </p:nvPr>
        </p:nvPicPr>
        <p:blipFill>
          <a:blip r:embed="rId5" cstate="print">
            <a:extLst>
              <a:ext uri="{28A0092B-C50C-407E-A947-70E740481C1C}">
                <a14:useLocalDpi xmlns:a14="http://schemas.microsoft.com/office/drawing/2010/main" val="0"/>
              </a:ext>
            </a:extLst>
          </a:blip>
          <a:stretch>
            <a:fillRect/>
          </a:stretch>
        </p:blipFill>
        <p:spPr>
          <a:xfrm>
            <a:off x="8128799" y="5404777"/>
            <a:ext cx="720001" cy="288000"/>
          </a:xfrm>
          <a:prstGeom prst="rect">
            <a:avLst/>
          </a:prstGeom>
        </p:spPr>
      </p:pic>
      <p:graphicFrame>
        <p:nvGraphicFramePr>
          <p:cNvPr id="5" name="Tableau 4">
            <a:extLst>
              <a:ext uri="{FF2B5EF4-FFF2-40B4-BE49-F238E27FC236}">
                <a16:creationId xmlns:a16="http://schemas.microsoft.com/office/drawing/2014/main" id="{83B31946-D2E5-C239-E75F-39F3F65F7683}"/>
              </a:ext>
            </a:extLst>
          </p:cNvPr>
          <p:cNvGraphicFramePr>
            <a:graphicFrameLocks noGrp="1"/>
          </p:cNvGraphicFramePr>
          <p:nvPr>
            <p:extLst>
              <p:ext uri="{D42A27DB-BD31-4B8C-83A1-F6EECF244321}">
                <p14:modId xmlns:p14="http://schemas.microsoft.com/office/powerpoint/2010/main" val="3311086649"/>
              </p:ext>
            </p:extLst>
          </p:nvPr>
        </p:nvGraphicFramePr>
        <p:xfrm>
          <a:off x="92870" y="1862981"/>
          <a:ext cx="2479846" cy="3440540"/>
        </p:xfrm>
        <a:graphic>
          <a:graphicData uri="http://schemas.openxmlformats.org/drawingml/2006/table">
            <a:tbl>
              <a:tblPr firstRow="1" bandRow="1">
                <a:tableStyleId>{5C22544A-7EE6-4342-B048-85BDC9FD1C3A}</a:tableStyleId>
              </a:tblPr>
              <a:tblGrid>
                <a:gridCol w="2479846">
                  <a:extLst>
                    <a:ext uri="{9D8B030D-6E8A-4147-A177-3AD203B41FA5}">
                      <a16:colId xmlns:a16="http://schemas.microsoft.com/office/drawing/2014/main" val="2637069689"/>
                    </a:ext>
                  </a:extLst>
                </a:gridCol>
              </a:tblGrid>
              <a:tr h="688108">
                <a:tc>
                  <a:txBody>
                    <a:bodyPr/>
                    <a:lstStyle/>
                    <a:p>
                      <a:pPr algn="r" fontAlgn="ctr">
                        <a:buNone/>
                      </a:pPr>
                      <a:r>
                        <a:rPr lang="fr-FR" sz="1100" b="0" i="0" u="none" strike="noStrike" kern="1200" dirty="0">
                          <a:solidFill>
                            <a:schemeClr val="accent6">
                              <a:lumMod val="50000"/>
                            </a:schemeClr>
                          </a:solidFill>
                          <a:effectLst/>
                          <a:latin typeface="+mn-lt"/>
                          <a:ea typeface="+mn-ea"/>
                          <a:cs typeface="+mn-cs"/>
                        </a:rPr>
                        <a:t>Moins de 50€</a:t>
                      </a:r>
                    </a:p>
                  </a:txBody>
                  <a:tcPr marL="6350" marR="6350" marT="6350" marB="0" anchor="ctr">
                    <a:noFill/>
                  </a:tcPr>
                </a:tc>
                <a:extLst>
                  <a:ext uri="{0D108BD9-81ED-4DB2-BD59-A6C34878D82A}">
                    <a16:rowId xmlns:a16="http://schemas.microsoft.com/office/drawing/2014/main" val="1647226459"/>
                  </a:ext>
                </a:extLst>
              </a:tr>
              <a:tr h="688108">
                <a:tc>
                  <a:txBody>
                    <a:bodyPr/>
                    <a:lstStyle/>
                    <a:p>
                      <a:pPr algn="r" fontAlgn="ctr">
                        <a:buNone/>
                      </a:pPr>
                      <a:r>
                        <a:rPr lang="fr-FR" sz="1100" b="0" i="0" u="none" strike="noStrike" kern="1200">
                          <a:solidFill>
                            <a:schemeClr val="accent6">
                              <a:lumMod val="50000"/>
                            </a:schemeClr>
                          </a:solidFill>
                          <a:effectLst/>
                          <a:latin typeface="+mn-lt"/>
                          <a:ea typeface="+mn-ea"/>
                          <a:cs typeface="+mn-cs"/>
                        </a:rPr>
                        <a:t>Entre 50€ et 99€</a:t>
                      </a:r>
                    </a:p>
                  </a:txBody>
                  <a:tcPr marL="6350" marR="6350" marT="6350" marB="0" anchor="ctr">
                    <a:noFill/>
                  </a:tcPr>
                </a:tc>
                <a:extLst>
                  <a:ext uri="{0D108BD9-81ED-4DB2-BD59-A6C34878D82A}">
                    <a16:rowId xmlns:a16="http://schemas.microsoft.com/office/drawing/2014/main" val="378060013"/>
                  </a:ext>
                </a:extLst>
              </a:tr>
              <a:tr h="688108">
                <a:tc>
                  <a:txBody>
                    <a:bodyPr/>
                    <a:lstStyle/>
                    <a:p>
                      <a:pPr algn="r" fontAlgn="ctr">
                        <a:buNone/>
                      </a:pPr>
                      <a:r>
                        <a:rPr lang="fr-FR" sz="1100" b="0" i="0" u="none" strike="noStrike" kern="1200">
                          <a:solidFill>
                            <a:schemeClr val="accent6">
                              <a:lumMod val="50000"/>
                            </a:schemeClr>
                          </a:solidFill>
                          <a:effectLst/>
                          <a:latin typeface="+mn-lt"/>
                          <a:ea typeface="+mn-ea"/>
                          <a:cs typeface="+mn-cs"/>
                        </a:rPr>
                        <a:t>Entre 100€ et 199€</a:t>
                      </a:r>
                    </a:p>
                  </a:txBody>
                  <a:tcPr marL="6350" marR="6350" marT="6350" marB="0" anchor="ctr">
                    <a:noFill/>
                  </a:tcPr>
                </a:tc>
                <a:extLst>
                  <a:ext uri="{0D108BD9-81ED-4DB2-BD59-A6C34878D82A}">
                    <a16:rowId xmlns:a16="http://schemas.microsoft.com/office/drawing/2014/main" val="1739721939"/>
                  </a:ext>
                </a:extLst>
              </a:tr>
              <a:tr h="688108">
                <a:tc>
                  <a:txBody>
                    <a:bodyPr/>
                    <a:lstStyle/>
                    <a:p>
                      <a:pPr algn="r" fontAlgn="ctr">
                        <a:buNone/>
                      </a:pPr>
                      <a:r>
                        <a:rPr lang="fr-FR" sz="1100" b="0" i="0" u="none" strike="noStrike" kern="1200">
                          <a:solidFill>
                            <a:schemeClr val="accent6">
                              <a:lumMod val="50000"/>
                            </a:schemeClr>
                          </a:solidFill>
                          <a:effectLst/>
                          <a:latin typeface="+mn-lt"/>
                          <a:ea typeface="+mn-ea"/>
                          <a:cs typeface="+mn-cs"/>
                        </a:rPr>
                        <a:t>Entre 200€ et 299€</a:t>
                      </a:r>
                    </a:p>
                  </a:txBody>
                  <a:tcPr marL="6350" marR="6350" marT="6350" marB="0" anchor="ctr">
                    <a:noFill/>
                  </a:tcPr>
                </a:tc>
                <a:extLst>
                  <a:ext uri="{0D108BD9-81ED-4DB2-BD59-A6C34878D82A}">
                    <a16:rowId xmlns:a16="http://schemas.microsoft.com/office/drawing/2014/main" val="3965995321"/>
                  </a:ext>
                </a:extLst>
              </a:tr>
              <a:tr h="688108">
                <a:tc>
                  <a:txBody>
                    <a:bodyPr/>
                    <a:lstStyle/>
                    <a:p>
                      <a:pPr algn="r" fontAlgn="ctr">
                        <a:buNone/>
                      </a:pPr>
                      <a:r>
                        <a:rPr lang="fr-FR" sz="1100" b="0" i="0" u="none" strike="noStrike" kern="1200" dirty="0">
                          <a:solidFill>
                            <a:schemeClr val="accent6">
                              <a:lumMod val="50000"/>
                            </a:schemeClr>
                          </a:solidFill>
                          <a:effectLst/>
                          <a:latin typeface="+mn-lt"/>
                          <a:ea typeface="+mn-ea"/>
                          <a:cs typeface="+mn-cs"/>
                        </a:rPr>
                        <a:t>300€ ou plus</a:t>
                      </a:r>
                    </a:p>
                  </a:txBody>
                  <a:tcPr marL="6350" marR="6350" marT="6350" marB="0" anchor="ctr">
                    <a:noFill/>
                  </a:tcPr>
                </a:tc>
                <a:extLst>
                  <a:ext uri="{0D108BD9-81ED-4DB2-BD59-A6C34878D82A}">
                    <a16:rowId xmlns:a16="http://schemas.microsoft.com/office/drawing/2014/main" val="3825410586"/>
                  </a:ext>
                </a:extLst>
              </a:tr>
            </a:tbl>
          </a:graphicData>
        </a:graphic>
      </p:graphicFrame>
      <p:graphicFrame>
        <p:nvGraphicFramePr>
          <p:cNvPr id="6" name="Graphique 5">
            <a:extLst>
              <a:ext uri="{FF2B5EF4-FFF2-40B4-BE49-F238E27FC236}">
                <a16:creationId xmlns:a16="http://schemas.microsoft.com/office/drawing/2014/main" id="{14B8B16C-B53A-51AE-96C9-3D214F8B59F6}"/>
              </a:ext>
            </a:extLst>
          </p:cNvPr>
          <p:cNvGraphicFramePr/>
          <p:nvPr>
            <p:extLst>
              <p:ext uri="{D42A27DB-BD31-4B8C-83A1-F6EECF244321}">
                <p14:modId xmlns:p14="http://schemas.microsoft.com/office/powerpoint/2010/main" val="3639834138"/>
              </p:ext>
            </p:extLst>
          </p:nvPr>
        </p:nvGraphicFramePr>
        <p:xfrm>
          <a:off x="2674736" y="1690513"/>
          <a:ext cx="2727995" cy="3771364"/>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7" name="Graphique 6">
            <a:extLst>
              <a:ext uri="{FF2B5EF4-FFF2-40B4-BE49-F238E27FC236}">
                <a16:creationId xmlns:a16="http://schemas.microsoft.com/office/drawing/2014/main" id="{58B95122-3CDE-BA85-7C17-EF6A3B0599E2}"/>
              </a:ext>
            </a:extLst>
          </p:cNvPr>
          <p:cNvGraphicFramePr/>
          <p:nvPr>
            <p:extLst>
              <p:ext uri="{D42A27DB-BD31-4B8C-83A1-F6EECF244321}">
                <p14:modId xmlns:p14="http://schemas.microsoft.com/office/powerpoint/2010/main" val="3116212727"/>
              </p:ext>
            </p:extLst>
          </p:nvPr>
        </p:nvGraphicFramePr>
        <p:xfrm>
          <a:off x="5587805" y="1628728"/>
          <a:ext cx="2062675" cy="3771364"/>
        </p:xfrm>
        <a:graphic>
          <a:graphicData uri="http://schemas.openxmlformats.org/drawingml/2006/chart">
            <c:chart xmlns:c="http://schemas.openxmlformats.org/drawingml/2006/chart" xmlns:r="http://schemas.openxmlformats.org/officeDocument/2006/relationships" r:id="rId7"/>
          </a:graphicData>
        </a:graphic>
      </p:graphicFrame>
      <p:grpSp>
        <p:nvGrpSpPr>
          <p:cNvPr id="8" name="Groupe 7">
            <a:extLst>
              <a:ext uri="{FF2B5EF4-FFF2-40B4-BE49-F238E27FC236}">
                <a16:creationId xmlns:a16="http://schemas.microsoft.com/office/drawing/2014/main" id="{D0CFFE19-4BB8-0277-5C05-6C7DC5AF5DED}"/>
              </a:ext>
            </a:extLst>
          </p:cNvPr>
          <p:cNvGrpSpPr/>
          <p:nvPr/>
        </p:nvGrpSpPr>
        <p:grpSpPr>
          <a:xfrm>
            <a:off x="2289347" y="1267489"/>
            <a:ext cx="1235275" cy="499871"/>
            <a:chOff x="-91089" y="2095952"/>
            <a:chExt cx="1235275" cy="499871"/>
          </a:xfrm>
        </p:grpSpPr>
        <p:sp>
          <p:nvSpPr>
            <p:cNvPr id="9" name="Rectangle : coins arrondis 8">
              <a:extLst>
                <a:ext uri="{FF2B5EF4-FFF2-40B4-BE49-F238E27FC236}">
                  <a16:creationId xmlns:a16="http://schemas.microsoft.com/office/drawing/2014/main" id="{C94FC2BA-D281-B218-CFC3-C87E075554D4}"/>
                </a:ext>
              </a:extLst>
            </p:cNvPr>
            <p:cNvSpPr/>
            <p:nvPr/>
          </p:nvSpPr>
          <p:spPr>
            <a:xfrm>
              <a:off x="-91089" y="2301195"/>
              <a:ext cx="1235275" cy="294628"/>
            </a:xfrm>
            <a:prstGeom prst="roundRect">
              <a:avLst/>
            </a:prstGeom>
            <a:noFill/>
            <a:ln w="190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900" b="1" dirty="0">
                  <a:solidFill>
                    <a:srgbClr val="A56A43"/>
                  </a:solidFill>
                  <a:latin typeface="+mj-lt"/>
                </a:rPr>
                <a:t>Actifs</a:t>
              </a:r>
              <a:endParaRPr lang="fr-FR" sz="1050" b="1" dirty="0">
                <a:solidFill>
                  <a:srgbClr val="A56A43"/>
                </a:solidFill>
                <a:latin typeface="+mj-lt"/>
              </a:endParaRPr>
            </a:p>
          </p:txBody>
        </p:sp>
        <p:pic>
          <p:nvPicPr>
            <p:cNvPr id="10" name="Image 9">
              <a:extLst>
                <a:ext uri="{FF2B5EF4-FFF2-40B4-BE49-F238E27FC236}">
                  <a16:creationId xmlns:a16="http://schemas.microsoft.com/office/drawing/2014/main" id="{2D5F4E66-DF6B-5B40-0006-4379152E787E}"/>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08898" y="2095952"/>
              <a:ext cx="235300" cy="235300"/>
            </a:xfrm>
            <a:prstGeom prst="rect">
              <a:avLst/>
            </a:prstGeom>
          </p:spPr>
        </p:pic>
      </p:grpSp>
      <p:grpSp>
        <p:nvGrpSpPr>
          <p:cNvPr id="11" name="Groupe 10">
            <a:extLst>
              <a:ext uri="{FF2B5EF4-FFF2-40B4-BE49-F238E27FC236}">
                <a16:creationId xmlns:a16="http://schemas.microsoft.com/office/drawing/2014/main" id="{A03EC298-C46F-3336-4A09-146508B2F1BE}"/>
              </a:ext>
            </a:extLst>
          </p:cNvPr>
          <p:cNvGrpSpPr/>
          <p:nvPr/>
        </p:nvGrpSpPr>
        <p:grpSpPr>
          <a:xfrm>
            <a:off x="3208003" y="1208754"/>
            <a:ext cx="1777169" cy="558394"/>
            <a:chOff x="-133437" y="2703443"/>
            <a:chExt cx="1777169" cy="558394"/>
          </a:xfrm>
        </p:grpSpPr>
        <p:sp>
          <p:nvSpPr>
            <p:cNvPr id="12" name="Rectangle : coins arrondis 11">
              <a:extLst>
                <a:ext uri="{FF2B5EF4-FFF2-40B4-BE49-F238E27FC236}">
                  <a16:creationId xmlns:a16="http://schemas.microsoft.com/office/drawing/2014/main" id="{DD19DDD1-F157-F3C5-E0AF-14B0B4CFE51A}"/>
                </a:ext>
              </a:extLst>
            </p:cNvPr>
            <p:cNvSpPr/>
            <p:nvPr/>
          </p:nvSpPr>
          <p:spPr>
            <a:xfrm>
              <a:off x="-133437" y="2967209"/>
              <a:ext cx="1777169" cy="294628"/>
            </a:xfrm>
            <a:prstGeom prst="roundRect">
              <a:avLst/>
            </a:prstGeom>
            <a:noFill/>
            <a:ln w="190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900" b="1" dirty="0">
                  <a:solidFill>
                    <a:srgbClr val="E73A58"/>
                  </a:solidFill>
                  <a:latin typeface="+mj-lt"/>
                </a:rPr>
                <a:t>Demandeurs d’emploi</a:t>
              </a:r>
              <a:endParaRPr lang="fr-FR" sz="1050" b="1" dirty="0">
                <a:solidFill>
                  <a:srgbClr val="E73A58"/>
                </a:solidFill>
                <a:latin typeface="+mj-lt"/>
              </a:endParaRPr>
            </a:p>
          </p:txBody>
        </p:sp>
        <p:pic>
          <p:nvPicPr>
            <p:cNvPr id="13" name="Image 12">
              <a:extLst>
                <a:ext uri="{FF2B5EF4-FFF2-40B4-BE49-F238E27FC236}">
                  <a16:creationId xmlns:a16="http://schemas.microsoft.com/office/drawing/2014/main" id="{DF7E5BD6-F732-50DA-302F-A6652431B708}"/>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26601" y="2703443"/>
              <a:ext cx="288000" cy="288000"/>
            </a:xfrm>
            <a:prstGeom prst="rect">
              <a:avLst/>
            </a:prstGeom>
          </p:spPr>
        </p:pic>
      </p:grpSp>
      <p:grpSp>
        <p:nvGrpSpPr>
          <p:cNvPr id="14" name="Groupe 13">
            <a:extLst>
              <a:ext uri="{FF2B5EF4-FFF2-40B4-BE49-F238E27FC236}">
                <a16:creationId xmlns:a16="http://schemas.microsoft.com/office/drawing/2014/main" id="{F4C321D5-2730-34A1-AD0C-3C1FE1B06325}"/>
              </a:ext>
            </a:extLst>
          </p:cNvPr>
          <p:cNvGrpSpPr/>
          <p:nvPr/>
        </p:nvGrpSpPr>
        <p:grpSpPr>
          <a:xfrm>
            <a:off x="4900077" y="1286878"/>
            <a:ext cx="2382184" cy="451360"/>
            <a:chOff x="-563298" y="4023206"/>
            <a:chExt cx="2382184" cy="451360"/>
          </a:xfrm>
        </p:grpSpPr>
        <p:sp>
          <p:nvSpPr>
            <p:cNvPr id="15" name="Rectangle : coins arrondis 14">
              <a:extLst>
                <a:ext uri="{FF2B5EF4-FFF2-40B4-BE49-F238E27FC236}">
                  <a16:creationId xmlns:a16="http://schemas.microsoft.com/office/drawing/2014/main" id="{C3A689C8-66A6-BAC6-7272-83E969CDA0FB}"/>
                </a:ext>
              </a:extLst>
            </p:cNvPr>
            <p:cNvSpPr/>
            <p:nvPr/>
          </p:nvSpPr>
          <p:spPr>
            <a:xfrm>
              <a:off x="-563298" y="4179938"/>
              <a:ext cx="2382184" cy="294628"/>
            </a:xfrm>
            <a:prstGeom prst="roundRect">
              <a:avLst/>
            </a:prstGeom>
            <a:noFill/>
            <a:ln w="190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900" b="1" dirty="0">
                  <a:solidFill>
                    <a:srgbClr val="00304A"/>
                  </a:solidFill>
                  <a:latin typeface="+mj-lt"/>
                </a:rPr>
                <a:t>Professionnels du BTP</a:t>
              </a:r>
              <a:endParaRPr lang="fr-FR" sz="1050" b="1" dirty="0">
                <a:solidFill>
                  <a:srgbClr val="00304A"/>
                </a:solidFill>
                <a:latin typeface="+mj-lt"/>
              </a:endParaRPr>
            </a:p>
          </p:txBody>
        </p:sp>
        <p:pic>
          <p:nvPicPr>
            <p:cNvPr id="16" name="Image 15" descr="Pro BTP assurance dépendance - Elly Assurance">
              <a:extLst>
                <a:ext uri="{FF2B5EF4-FFF2-40B4-BE49-F238E27FC236}">
                  <a16:creationId xmlns:a16="http://schemas.microsoft.com/office/drawing/2014/main" id="{9E717082-9A28-9D25-05A6-639D7F304F5C}"/>
                </a:ext>
              </a:extLst>
            </p:cNvPr>
            <p:cNvPicPr>
              <a:picLocks noChangeAspect="1"/>
            </p:cNvPicPr>
            <p:nvPr/>
          </p:nvPicPr>
          <p:blipFill>
            <a:blip r:embed="rId10"/>
            <a:stretch>
              <a:fillRect/>
            </a:stretch>
          </p:blipFill>
          <p:spPr>
            <a:xfrm>
              <a:off x="355204" y="4023206"/>
              <a:ext cx="539325" cy="180000"/>
            </a:xfrm>
            <a:prstGeom prst="rect">
              <a:avLst/>
            </a:prstGeom>
          </p:spPr>
        </p:pic>
      </p:grpSp>
      <p:grpSp>
        <p:nvGrpSpPr>
          <p:cNvPr id="17" name="Groupe 16">
            <a:extLst>
              <a:ext uri="{FF2B5EF4-FFF2-40B4-BE49-F238E27FC236}">
                <a16:creationId xmlns:a16="http://schemas.microsoft.com/office/drawing/2014/main" id="{AE82D212-E795-76FD-04BB-419E78395054}"/>
              </a:ext>
            </a:extLst>
          </p:cNvPr>
          <p:cNvGrpSpPr/>
          <p:nvPr/>
        </p:nvGrpSpPr>
        <p:grpSpPr>
          <a:xfrm>
            <a:off x="6332691" y="1217123"/>
            <a:ext cx="2523142" cy="520591"/>
            <a:chOff x="467959" y="3768281"/>
            <a:chExt cx="2523142" cy="520591"/>
          </a:xfrm>
        </p:grpSpPr>
        <p:sp>
          <p:nvSpPr>
            <p:cNvPr id="19" name="Rectangle : coins arrondis 18">
              <a:extLst>
                <a:ext uri="{FF2B5EF4-FFF2-40B4-BE49-F238E27FC236}">
                  <a16:creationId xmlns:a16="http://schemas.microsoft.com/office/drawing/2014/main" id="{B2355E1A-C7B3-ACC3-510B-5EECDE4156C0}"/>
                </a:ext>
              </a:extLst>
            </p:cNvPr>
            <p:cNvSpPr/>
            <p:nvPr/>
          </p:nvSpPr>
          <p:spPr>
            <a:xfrm>
              <a:off x="467959" y="3994244"/>
              <a:ext cx="2523142" cy="294628"/>
            </a:xfrm>
            <a:prstGeom prst="roundRect">
              <a:avLst/>
            </a:prstGeom>
            <a:noFill/>
            <a:ln w="190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900" b="1" dirty="0">
                  <a:solidFill>
                    <a:srgbClr val="EC6708"/>
                  </a:solidFill>
                  <a:latin typeface="+mj-lt"/>
                </a:rPr>
                <a:t>Intérimaires</a:t>
              </a:r>
              <a:endParaRPr lang="fr-FR" sz="1050" b="1" dirty="0">
                <a:solidFill>
                  <a:srgbClr val="EC6708"/>
                </a:solidFill>
                <a:latin typeface="+mj-lt"/>
              </a:endParaRPr>
            </a:p>
          </p:txBody>
        </p:sp>
        <p:pic>
          <p:nvPicPr>
            <p:cNvPr id="20" name="Image 19" descr="Identité de marque | Intérimaires | Fastt.org">
              <a:extLst>
                <a:ext uri="{FF2B5EF4-FFF2-40B4-BE49-F238E27FC236}">
                  <a16:creationId xmlns:a16="http://schemas.microsoft.com/office/drawing/2014/main" id="{FBB422F8-4AE0-1525-B4B6-DBD608C7287F}"/>
                </a:ext>
              </a:extLst>
            </p:cNvPr>
            <p:cNvPicPr>
              <a:picLocks noChangeAspect="1"/>
            </p:cNvPicPr>
            <p:nvPr/>
          </p:nvPicPr>
          <p:blipFill>
            <a:blip r:embed="rId11"/>
            <a:stretch>
              <a:fillRect/>
            </a:stretch>
          </p:blipFill>
          <p:spPr>
            <a:xfrm>
              <a:off x="1479141" y="3768281"/>
              <a:ext cx="510974" cy="255397"/>
            </a:xfrm>
            <a:prstGeom prst="rect">
              <a:avLst/>
            </a:prstGeom>
          </p:spPr>
        </p:pic>
      </p:grpSp>
    </p:spTree>
    <p:extLst>
      <p:ext uri="{BB962C8B-B14F-4D97-AF65-F5344CB8AC3E}">
        <p14:creationId xmlns:p14="http://schemas.microsoft.com/office/powerpoint/2010/main" val="38425623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D543BF-D3EC-86D0-1FD0-5806567D99E9}"/>
            </a:ext>
          </a:extLst>
        </p:cNvPr>
        <p:cNvGrpSpPr/>
        <p:nvPr/>
      </p:nvGrpSpPr>
      <p:grpSpPr>
        <a:xfrm>
          <a:off x="0" y="0"/>
          <a:ext cx="0" cy="0"/>
          <a:chOff x="0" y="0"/>
          <a:chExt cx="0" cy="0"/>
        </a:xfrm>
      </p:grpSpPr>
      <p:graphicFrame>
        <p:nvGraphicFramePr>
          <p:cNvPr id="20" name="Graphique 19">
            <a:extLst>
              <a:ext uri="{FF2B5EF4-FFF2-40B4-BE49-F238E27FC236}">
                <a16:creationId xmlns:a16="http://schemas.microsoft.com/office/drawing/2014/main" id="{60716F4B-04E9-E77C-1DB0-8248C98C9E86}"/>
              </a:ext>
            </a:extLst>
          </p:cNvPr>
          <p:cNvGraphicFramePr/>
          <p:nvPr>
            <p:extLst>
              <p:ext uri="{D42A27DB-BD31-4B8C-83A1-F6EECF244321}">
                <p14:modId xmlns:p14="http://schemas.microsoft.com/office/powerpoint/2010/main" val="3221836949"/>
              </p:ext>
            </p:extLst>
          </p:nvPr>
        </p:nvGraphicFramePr>
        <p:xfrm>
          <a:off x="1410706" y="785380"/>
          <a:ext cx="7451353" cy="1667942"/>
        </p:xfrm>
        <a:graphic>
          <a:graphicData uri="http://schemas.openxmlformats.org/drawingml/2006/chart">
            <c:chart xmlns:c="http://schemas.openxmlformats.org/drawingml/2006/chart" xmlns:r="http://schemas.openxmlformats.org/officeDocument/2006/relationships" r:id="rId6"/>
          </a:graphicData>
        </a:graphic>
      </p:graphicFrame>
      <p:sp>
        <p:nvSpPr>
          <p:cNvPr id="4" name="Titre 3">
            <a:extLst>
              <a:ext uri="{FF2B5EF4-FFF2-40B4-BE49-F238E27FC236}">
                <a16:creationId xmlns:a16="http://schemas.microsoft.com/office/drawing/2014/main" id="{892DE6AA-D2F7-2A42-27CA-56C8F4DA8043}"/>
              </a:ext>
            </a:extLst>
          </p:cNvPr>
          <p:cNvSpPr>
            <a:spLocks noGrp="1"/>
          </p:cNvSpPr>
          <p:nvPr>
            <p:ph type="title"/>
          </p:nvPr>
        </p:nvSpPr>
        <p:spPr>
          <a:xfrm>
            <a:off x="333173" y="170311"/>
            <a:ext cx="8711765" cy="590931"/>
          </a:xfrm>
        </p:spPr>
        <p:txBody>
          <a:bodyPr/>
          <a:lstStyle/>
          <a:p>
            <a:pPr algn="just"/>
            <a:r>
              <a:rPr lang="fr-FR" dirty="0"/>
              <a:t>Le coût de la voiture pèse lourdement sur les plus fragiles et les plus dépendants</a:t>
            </a:r>
          </a:p>
        </p:txBody>
      </p:sp>
      <p:sp>
        <p:nvSpPr>
          <p:cNvPr id="2" name="TextBox Base">
            <a:extLst>
              <a:ext uri="{FF2B5EF4-FFF2-40B4-BE49-F238E27FC236}">
                <a16:creationId xmlns:a16="http://schemas.microsoft.com/office/drawing/2014/main" id="{6DB1B4F5-8516-3892-8E15-02CDEAA58EE1}"/>
              </a:ext>
            </a:extLst>
          </p:cNvPr>
          <p:cNvSpPr txBox="1"/>
          <p:nvPr>
            <p:custDataLst>
              <p:tags r:id="rId1"/>
            </p:custDataLst>
          </p:nvPr>
        </p:nvSpPr>
        <p:spPr>
          <a:xfrm>
            <a:off x="86287" y="5411625"/>
            <a:ext cx="3531021" cy="246221"/>
          </a:xfrm>
          <a:prstGeom prst="rect">
            <a:avLst/>
          </a:prstGeom>
          <a:noFill/>
        </p:spPr>
        <p:txBody>
          <a:bodyPr wrap="square"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1000" dirty="0">
                <a:solidFill>
                  <a:schemeClr val="accent6">
                    <a:lumMod val="50000"/>
                  </a:schemeClr>
                </a:solidFill>
                <a:latin typeface="Calibri Light" panose="020F0302020204030204" pitchFamily="34" charset="0"/>
                <a:ea typeface="Calibri Light" panose="020F0302020204030204" pitchFamily="34" charset="0"/>
                <a:cs typeface="Calibri Light" panose="020F0302020204030204" pitchFamily="34" charset="0"/>
              </a:rPr>
              <a:t>© Institut Bona </a:t>
            </a:r>
            <a:r>
              <a:rPr lang="fr-FR" sz="1000" dirty="0" err="1">
                <a:solidFill>
                  <a:schemeClr val="accent6">
                    <a:lumMod val="50000"/>
                  </a:schemeClr>
                </a:solidFill>
                <a:latin typeface="Calibri Light" panose="020F0302020204030204" pitchFamily="34" charset="0"/>
                <a:ea typeface="Calibri Light" panose="020F0302020204030204" pitchFamily="34" charset="0"/>
                <a:cs typeface="Calibri Light" panose="020F0302020204030204" pitchFamily="34" charset="0"/>
              </a:rPr>
              <a:t>fidé</a:t>
            </a:r>
            <a:r>
              <a:rPr lang="fr-FR" sz="1000" dirty="0">
                <a:solidFill>
                  <a:schemeClr val="accent6">
                    <a:lumMod val="50000"/>
                  </a:schemeClr>
                </a:solidFill>
                <a:latin typeface="Calibri Light" panose="020F0302020204030204" pitchFamily="34" charset="0"/>
                <a:ea typeface="Calibri Light" panose="020F0302020204030204" pitchFamily="34" charset="0"/>
                <a:cs typeface="Calibri Light" panose="020F0302020204030204" pitchFamily="34" charset="0"/>
              </a:rPr>
              <a:t> pour </a:t>
            </a:r>
            <a:r>
              <a:rPr lang="fr-FR" sz="1000" dirty="0" err="1">
                <a:solidFill>
                  <a:schemeClr val="accent6">
                    <a:lumMod val="50000"/>
                  </a:schemeClr>
                </a:solidFill>
                <a:latin typeface="Calibri Light" panose="020F0302020204030204" pitchFamily="34" charset="0"/>
                <a:ea typeface="Calibri Light" panose="020F0302020204030204" pitchFamily="34" charset="0"/>
                <a:cs typeface="Calibri Light" panose="020F0302020204030204" pitchFamily="34" charset="0"/>
              </a:rPr>
              <a:t>Roole</a:t>
            </a:r>
            <a:r>
              <a:rPr lang="fr-FR" sz="1000" dirty="0">
                <a:solidFill>
                  <a:schemeClr val="accent6">
                    <a:lumMod val="50000"/>
                  </a:schemeClr>
                </a:solidFill>
                <a:latin typeface="Calibri Light" panose="020F0302020204030204" pitchFamily="34" charset="0"/>
                <a:ea typeface="Calibri Light" panose="020F0302020204030204" pitchFamily="34" charset="0"/>
                <a:cs typeface="Calibri Light" panose="020F0302020204030204" pitchFamily="34" charset="0"/>
              </a:rPr>
              <a:t>, Pro BTP et FASTT – Mai 2026</a:t>
            </a:r>
            <a:endParaRPr lang="en-GB" sz="1000" dirty="0">
              <a:solidFill>
                <a:schemeClr val="accent6">
                  <a:lumMod val="50000"/>
                </a:schemeClr>
              </a:solidFill>
              <a:latin typeface="Calibri Light" panose="020F0302020204030204" pitchFamily="34" charset="0"/>
              <a:ea typeface="Calibri Light" panose="020F0302020204030204" pitchFamily="34" charset="0"/>
              <a:cs typeface="Calibri Light" panose="020F0302020204030204" pitchFamily="34" charset="0"/>
            </a:endParaRPr>
          </a:p>
        </p:txBody>
      </p:sp>
      <p:sp>
        <p:nvSpPr>
          <p:cNvPr id="18" name="ZoneTexte 17">
            <a:extLst>
              <a:ext uri="{FF2B5EF4-FFF2-40B4-BE49-F238E27FC236}">
                <a16:creationId xmlns:a16="http://schemas.microsoft.com/office/drawing/2014/main" id="{1DD87467-30F3-0265-70D9-B754A215C829}"/>
              </a:ext>
            </a:extLst>
          </p:cNvPr>
          <p:cNvSpPr txBox="1"/>
          <p:nvPr>
            <p:custDataLst>
              <p:tags r:id="rId2"/>
            </p:custDataLst>
          </p:nvPr>
        </p:nvSpPr>
        <p:spPr>
          <a:xfrm>
            <a:off x="341798" y="589920"/>
            <a:ext cx="8612705" cy="430887"/>
          </a:xfrm>
          <a:prstGeom prst="rect">
            <a:avLst/>
          </a:prstGeom>
          <a:noFill/>
        </p:spPr>
        <p:txBody>
          <a:bodyPr wrap="square">
            <a:spAutoFit/>
          </a:bodyPr>
          <a:lstStyle/>
          <a:p>
            <a:pPr algn="just"/>
            <a:endParaRPr lang="fr-FR" sz="1100" i="1" u="none" strike="noStrike" dirty="0">
              <a:solidFill>
                <a:schemeClr val="accent6">
                  <a:lumMod val="50000"/>
                </a:schemeClr>
              </a:solidFill>
              <a:effectLst/>
              <a:latin typeface="Montserrat Light" panose="00000400000000000000" pitchFamily="2" charset="0"/>
            </a:endParaRPr>
          </a:p>
          <a:p>
            <a:pPr algn="just"/>
            <a:r>
              <a:rPr lang="fr-FR" sz="1100" i="1" u="none" strike="noStrike" dirty="0">
                <a:solidFill>
                  <a:schemeClr val="accent6">
                    <a:lumMod val="50000"/>
                  </a:schemeClr>
                </a:solidFill>
                <a:effectLst/>
                <a:latin typeface="Montserrat Light" panose="00000400000000000000" pitchFamily="2" charset="0"/>
              </a:rPr>
              <a:t>Ces dépenses sont-elles pour vous… ?</a:t>
            </a:r>
            <a:endParaRPr lang="fr-FR" sz="800" i="1" u="none" strike="noStrike" dirty="0">
              <a:solidFill>
                <a:schemeClr val="accent6">
                  <a:lumMod val="50000"/>
                </a:schemeClr>
              </a:solidFill>
              <a:effectLst/>
              <a:latin typeface="Montserrat Light" panose="00000400000000000000" pitchFamily="2" charset="0"/>
            </a:endParaRPr>
          </a:p>
        </p:txBody>
      </p:sp>
      <p:pic>
        <p:nvPicPr>
          <p:cNvPr id="3" name="Image 2">
            <a:extLst>
              <a:ext uri="{FF2B5EF4-FFF2-40B4-BE49-F238E27FC236}">
                <a16:creationId xmlns:a16="http://schemas.microsoft.com/office/drawing/2014/main" id="{6BA75A1F-7CE2-0DCF-5258-44B952CFD703}"/>
              </a:ext>
            </a:extLst>
          </p:cNvPr>
          <p:cNvPicPr>
            <a:picLocks/>
          </p:cNvPicPr>
          <p:nvPr>
            <p:custDataLst>
              <p:tags r:id="rId3"/>
            </p:custDataLst>
          </p:nvPr>
        </p:nvPicPr>
        <p:blipFill>
          <a:blip r:embed="rId7" cstate="print">
            <a:extLst>
              <a:ext uri="{28A0092B-C50C-407E-A947-70E740481C1C}">
                <a14:useLocalDpi xmlns:a14="http://schemas.microsoft.com/office/drawing/2010/main" val="0"/>
              </a:ext>
            </a:extLst>
          </a:blip>
          <a:stretch>
            <a:fillRect/>
          </a:stretch>
        </p:blipFill>
        <p:spPr>
          <a:xfrm>
            <a:off x="8128799" y="5404777"/>
            <a:ext cx="720001" cy="288000"/>
          </a:xfrm>
          <a:prstGeom prst="rect">
            <a:avLst/>
          </a:prstGeom>
        </p:spPr>
      </p:pic>
      <p:grpSp>
        <p:nvGrpSpPr>
          <p:cNvPr id="5" name="Groupe 4">
            <a:extLst>
              <a:ext uri="{FF2B5EF4-FFF2-40B4-BE49-F238E27FC236}">
                <a16:creationId xmlns:a16="http://schemas.microsoft.com/office/drawing/2014/main" id="{1570247C-946F-2C44-0C29-391C46760B40}"/>
              </a:ext>
            </a:extLst>
          </p:cNvPr>
          <p:cNvGrpSpPr/>
          <p:nvPr/>
        </p:nvGrpSpPr>
        <p:grpSpPr>
          <a:xfrm>
            <a:off x="620970" y="1667322"/>
            <a:ext cx="1235275" cy="499871"/>
            <a:chOff x="-91089" y="2095952"/>
            <a:chExt cx="1235275" cy="499871"/>
          </a:xfrm>
        </p:grpSpPr>
        <p:sp>
          <p:nvSpPr>
            <p:cNvPr id="6" name="Rectangle : coins arrondis 5">
              <a:extLst>
                <a:ext uri="{FF2B5EF4-FFF2-40B4-BE49-F238E27FC236}">
                  <a16:creationId xmlns:a16="http://schemas.microsoft.com/office/drawing/2014/main" id="{9E47165F-FD63-B081-6674-A7C3DCA88AC6}"/>
                </a:ext>
              </a:extLst>
            </p:cNvPr>
            <p:cNvSpPr/>
            <p:nvPr/>
          </p:nvSpPr>
          <p:spPr>
            <a:xfrm>
              <a:off x="-91089" y="2301195"/>
              <a:ext cx="1235275" cy="294628"/>
            </a:xfrm>
            <a:prstGeom prst="roundRect">
              <a:avLst/>
            </a:prstGeom>
            <a:noFill/>
            <a:ln w="190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900" b="1" dirty="0">
                  <a:solidFill>
                    <a:srgbClr val="A56A43"/>
                  </a:solidFill>
                  <a:latin typeface="+mj-lt"/>
                </a:rPr>
                <a:t>Actifs</a:t>
              </a:r>
              <a:endParaRPr lang="fr-FR" sz="1050" b="1" dirty="0">
                <a:solidFill>
                  <a:srgbClr val="A56A43"/>
                </a:solidFill>
                <a:latin typeface="+mj-lt"/>
              </a:endParaRPr>
            </a:p>
          </p:txBody>
        </p:sp>
        <p:pic>
          <p:nvPicPr>
            <p:cNvPr id="7" name="Image 6">
              <a:extLst>
                <a:ext uri="{FF2B5EF4-FFF2-40B4-BE49-F238E27FC236}">
                  <a16:creationId xmlns:a16="http://schemas.microsoft.com/office/drawing/2014/main" id="{EF5B0B5A-1542-FA5D-FCF9-69C9F1629353}"/>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08898" y="2095952"/>
              <a:ext cx="235300" cy="235300"/>
            </a:xfrm>
            <a:prstGeom prst="rect">
              <a:avLst/>
            </a:prstGeom>
          </p:spPr>
        </p:pic>
      </p:grpSp>
      <p:grpSp>
        <p:nvGrpSpPr>
          <p:cNvPr id="8" name="Groupe 7">
            <a:extLst>
              <a:ext uri="{FF2B5EF4-FFF2-40B4-BE49-F238E27FC236}">
                <a16:creationId xmlns:a16="http://schemas.microsoft.com/office/drawing/2014/main" id="{899BF42E-FA3D-11F7-C52C-3A51F4762B9A}"/>
              </a:ext>
            </a:extLst>
          </p:cNvPr>
          <p:cNvGrpSpPr/>
          <p:nvPr/>
        </p:nvGrpSpPr>
        <p:grpSpPr>
          <a:xfrm>
            <a:off x="525086" y="2508131"/>
            <a:ext cx="1427046" cy="618628"/>
            <a:chOff x="-133436" y="2643209"/>
            <a:chExt cx="1427046" cy="618628"/>
          </a:xfrm>
        </p:grpSpPr>
        <p:sp>
          <p:nvSpPr>
            <p:cNvPr id="9" name="Rectangle : coins arrondis 8">
              <a:extLst>
                <a:ext uri="{FF2B5EF4-FFF2-40B4-BE49-F238E27FC236}">
                  <a16:creationId xmlns:a16="http://schemas.microsoft.com/office/drawing/2014/main" id="{0F0AB8BA-1FE5-981C-5DED-96DB5BC5E877}"/>
                </a:ext>
              </a:extLst>
            </p:cNvPr>
            <p:cNvSpPr/>
            <p:nvPr/>
          </p:nvSpPr>
          <p:spPr>
            <a:xfrm>
              <a:off x="-133436" y="2967209"/>
              <a:ext cx="1427046" cy="294628"/>
            </a:xfrm>
            <a:prstGeom prst="roundRect">
              <a:avLst/>
            </a:prstGeom>
            <a:noFill/>
            <a:ln w="190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900" b="1" dirty="0">
                  <a:solidFill>
                    <a:srgbClr val="E73A58"/>
                  </a:solidFill>
                  <a:latin typeface="+mj-lt"/>
                </a:rPr>
                <a:t>Demandeurs d’emploi</a:t>
              </a:r>
              <a:endParaRPr lang="fr-FR" sz="1050" b="1" dirty="0">
                <a:solidFill>
                  <a:srgbClr val="E73A58"/>
                </a:solidFill>
                <a:latin typeface="+mj-lt"/>
              </a:endParaRPr>
            </a:p>
          </p:txBody>
        </p:sp>
        <p:pic>
          <p:nvPicPr>
            <p:cNvPr id="10" name="Image 9">
              <a:extLst>
                <a:ext uri="{FF2B5EF4-FFF2-40B4-BE49-F238E27FC236}">
                  <a16:creationId xmlns:a16="http://schemas.microsoft.com/office/drawing/2014/main" id="{26509461-4F68-7807-22E9-EAA7092E4575}"/>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18087" y="2643209"/>
              <a:ext cx="288000" cy="288000"/>
            </a:xfrm>
            <a:prstGeom prst="rect">
              <a:avLst/>
            </a:prstGeom>
          </p:spPr>
        </p:pic>
      </p:grpSp>
      <p:grpSp>
        <p:nvGrpSpPr>
          <p:cNvPr id="11" name="Groupe 10">
            <a:extLst>
              <a:ext uri="{FF2B5EF4-FFF2-40B4-BE49-F238E27FC236}">
                <a16:creationId xmlns:a16="http://schemas.microsoft.com/office/drawing/2014/main" id="{CC3C0E59-E244-2845-DCB6-4F3DF75F2540}"/>
              </a:ext>
            </a:extLst>
          </p:cNvPr>
          <p:cNvGrpSpPr/>
          <p:nvPr/>
        </p:nvGrpSpPr>
        <p:grpSpPr>
          <a:xfrm>
            <a:off x="525086" y="3596306"/>
            <a:ext cx="1427046" cy="462651"/>
            <a:chOff x="-85728" y="4003668"/>
            <a:chExt cx="1427046" cy="462651"/>
          </a:xfrm>
        </p:grpSpPr>
        <p:sp>
          <p:nvSpPr>
            <p:cNvPr id="12" name="Rectangle : coins arrondis 11">
              <a:extLst>
                <a:ext uri="{FF2B5EF4-FFF2-40B4-BE49-F238E27FC236}">
                  <a16:creationId xmlns:a16="http://schemas.microsoft.com/office/drawing/2014/main" id="{9D3F7EE7-9249-19B1-5549-4B09D3E3071F}"/>
                </a:ext>
              </a:extLst>
            </p:cNvPr>
            <p:cNvSpPr/>
            <p:nvPr/>
          </p:nvSpPr>
          <p:spPr>
            <a:xfrm>
              <a:off x="-85728" y="4171691"/>
              <a:ext cx="1427046" cy="294628"/>
            </a:xfrm>
            <a:prstGeom prst="roundRect">
              <a:avLst/>
            </a:prstGeom>
            <a:noFill/>
            <a:ln w="190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900" b="1" dirty="0">
                  <a:solidFill>
                    <a:srgbClr val="00304A"/>
                  </a:solidFill>
                  <a:latin typeface="+mj-lt"/>
                </a:rPr>
                <a:t>Professionnels</a:t>
              </a:r>
            </a:p>
            <a:p>
              <a:pPr algn="ctr"/>
              <a:r>
                <a:rPr lang="fr-FR" sz="900" b="1" dirty="0">
                  <a:solidFill>
                    <a:srgbClr val="00304A"/>
                  </a:solidFill>
                  <a:latin typeface="+mj-lt"/>
                </a:rPr>
                <a:t>du BTP</a:t>
              </a:r>
              <a:endParaRPr lang="fr-FR" sz="1050" b="1" dirty="0">
                <a:solidFill>
                  <a:srgbClr val="00304A"/>
                </a:solidFill>
                <a:latin typeface="+mj-lt"/>
              </a:endParaRPr>
            </a:p>
          </p:txBody>
        </p:sp>
        <p:pic>
          <p:nvPicPr>
            <p:cNvPr id="13" name="Image 12" descr="Pro BTP assurance dépendance - Elly Assurance">
              <a:extLst>
                <a:ext uri="{FF2B5EF4-FFF2-40B4-BE49-F238E27FC236}">
                  <a16:creationId xmlns:a16="http://schemas.microsoft.com/office/drawing/2014/main" id="{F93BF09E-7E88-1CDB-DA59-08406663022B}"/>
                </a:ext>
              </a:extLst>
            </p:cNvPr>
            <p:cNvPicPr>
              <a:picLocks noChangeAspect="1"/>
            </p:cNvPicPr>
            <p:nvPr/>
          </p:nvPicPr>
          <p:blipFill>
            <a:blip r:embed="rId10"/>
            <a:stretch>
              <a:fillRect/>
            </a:stretch>
          </p:blipFill>
          <p:spPr>
            <a:xfrm>
              <a:off x="376075" y="4003668"/>
              <a:ext cx="503439" cy="168023"/>
            </a:xfrm>
            <a:prstGeom prst="rect">
              <a:avLst/>
            </a:prstGeom>
          </p:spPr>
        </p:pic>
      </p:grpSp>
      <p:grpSp>
        <p:nvGrpSpPr>
          <p:cNvPr id="14" name="Groupe 13">
            <a:extLst>
              <a:ext uri="{FF2B5EF4-FFF2-40B4-BE49-F238E27FC236}">
                <a16:creationId xmlns:a16="http://schemas.microsoft.com/office/drawing/2014/main" id="{7EEA8DD8-AB06-EA26-B671-93470B826CAA}"/>
              </a:ext>
            </a:extLst>
          </p:cNvPr>
          <p:cNvGrpSpPr/>
          <p:nvPr/>
        </p:nvGrpSpPr>
        <p:grpSpPr>
          <a:xfrm>
            <a:off x="525086" y="4480705"/>
            <a:ext cx="1427046" cy="543975"/>
            <a:chOff x="1023662" y="3680197"/>
            <a:chExt cx="1427046" cy="543975"/>
          </a:xfrm>
        </p:grpSpPr>
        <p:sp>
          <p:nvSpPr>
            <p:cNvPr id="15" name="Rectangle : coins arrondis 14">
              <a:extLst>
                <a:ext uri="{FF2B5EF4-FFF2-40B4-BE49-F238E27FC236}">
                  <a16:creationId xmlns:a16="http://schemas.microsoft.com/office/drawing/2014/main" id="{D9B2D91F-C3D0-EBD6-1086-11582AE4D34A}"/>
                </a:ext>
              </a:extLst>
            </p:cNvPr>
            <p:cNvSpPr/>
            <p:nvPr/>
          </p:nvSpPr>
          <p:spPr>
            <a:xfrm>
              <a:off x="1023662" y="3929544"/>
              <a:ext cx="1427046" cy="294628"/>
            </a:xfrm>
            <a:prstGeom prst="roundRect">
              <a:avLst/>
            </a:prstGeom>
            <a:noFill/>
            <a:ln w="190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900" b="1" dirty="0">
                  <a:solidFill>
                    <a:srgbClr val="EC6708"/>
                  </a:solidFill>
                  <a:latin typeface="+mj-lt"/>
                </a:rPr>
                <a:t>Intérimaires</a:t>
              </a:r>
              <a:endParaRPr lang="fr-FR" sz="1050" b="1" dirty="0">
                <a:solidFill>
                  <a:srgbClr val="EC6708"/>
                </a:solidFill>
                <a:latin typeface="+mj-lt"/>
              </a:endParaRPr>
            </a:p>
          </p:txBody>
        </p:sp>
        <p:pic>
          <p:nvPicPr>
            <p:cNvPr id="16" name="Image 15" descr="Identité de marque | Intérimaires | Fastt.org">
              <a:extLst>
                <a:ext uri="{FF2B5EF4-FFF2-40B4-BE49-F238E27FC236}">
                  <a16:creationId xmlns:a16="http://schemas.microsoft.com/office/drawing/2014/main" id="{C5439345-DBCB-19F5-9547-605CF18BF60D}"/>
                </a:ext>
              </a:extLst>
            </p:cNvPr>
            <p:cNvPicPr>
              <a:picLocks noChangeAspect="1"/>
            </p:cNvPicPr>
            <p:nvPr/>
          </p:nvPicPr>
          <p:blipFill>
            <a:blip r:embed="rId11"/>
            <a:stretch>
              <a:fillRect/>
            </a:stretch>
          </p:blipFill>
          <p:spPr>
            <a:xfrm>
              <a:off x="1457844" y="3680197"/>
              <a:ext cx="510974" cy="255397"/>
            </a:xfrm>
            <a:prstGeom prst="rect">
              <a:avLst/>
            </a:prstGeom>
          </p:spPr>
        </p:pic>
      </p:grpSp>
      <p:graphicFrame>
        <p:nvGraphicFramePr>
          <p:cNvPr id="17" name="Tableau 16">
            <a:extLst>
              <a:ext uri="{FF2B5EF4-FFF2-40B4-BE49-F238E27FC236}">
                <a16:creationId xmlns:a16="http://schemas.microsoft.com/office/drawing/2014/main" id="{7662751C-7CBE-C46A-BADA-C9987483BF9A}"/>
              </a:ext>
            </a:extLst>
          </p:cNvPr>
          <p:cNvGraphicFramePr>
            <a:graphicFrameLocks noGrp="1"/>
          </p:cNvGraphicFramePr>
          <p:nvPr>
            <p:extLst>
              <p:ext uri="{D42A27DB-BD31-4B8C-83A1-F6EECF244321}">
                <p14:modId xmlns:p14="http://schemas.microsoft.com/office/powerpoint/2010/main" val="2110408043"/>
              </p:ext>
            </p:extLst>
          </p:nvPr>
        </p:nvGraphicFramePr>
        <p:xfrm>
          <a:off x="1898875" y="1452608"/>
          <a:ext cx="622288" cy="3774712"/>
        </p:xfrm>
        <a:graphic>
          <a:graphicData uri="http://schemas.openxmlformats.org/drawingml/2006/table">
            <a:tbl>
              <a:tblPr firstRow="1" bandRow="1">
                <a:tableStyleId>{5C22544A-7EE6-4342-B048-85BDC9FD1C3A}</a:tableStyleId>
              </a:tblPr>
              <a:tblGrid>
                <a:gridCol w="622288">
                  <a:extLst>
                    <a:ext uri="{9D8B030D-6E8A-4147-A177-3AD203B41FA5}">
                      <a16:colId xmlns:a16="http://schemas.microsoft.com/office/drawing/2014/main" val="3131181538"/>
                    </a:ext>
                  </a:extLst>
                </a:gridCol>
              </a:tblGrid>
              <a:tr h="943678">
                <a:tc>
                  <a:txBody>
                    <a:bodyPr/>
                    <a:lstStyle/>
                    <a:p>
                      <a:pPr algn="ctr" fontAlgn="ctr">
                        <a:buNone/>
                      </a:pPr>
                      <a:r>
                        <a:rPr lang="fr-FR" sz="1600" b="0" i="0" u="none" strike="noStrike" dirty="0">
                          <a:solidFill>
                            <a:srgbClr val="EBA900"/>
                          </a:solidFill>
                          <a:effectLst/>
                          <a:latin typeface="+mj-lt"/>
                        </a:rPr>
                        <a:t>56%</a:t>
                      </a:r>
                    </a:p>
                  </a:txBody>
                  <a:tcPr marL="6350" marR="6350" marT="6350" marB="0" anchor="ctr">
                    <a:noFill/>
                  </a:tcPr>
                </a:tc>
                <a:extLst>
                  <a:ext uri="{0D108BD9-81ED-4DB2-BD59-A6C34878D82A}">
                    <a16:rowId xmlns:a16="http://schemas.microsoft.com/office/drawing/2014/main" val="2991298908"/>
                  </a:ext>
                </a:extLst>
              </a:tr>
              <a:tr h="943678">
                <a:tc>
                  <a:txBody>
                    <a:bodyPr/>
                    <a:lstStyle/>
                    <a:p>
                      <a:pPr algn="ctr" fontAlgn="ctr">
                        <a:buNone/>
                      </a:pPr>
                      <a:r>
                        <a:rPr lang="fr-FR" sz="1600" b="0" i="0" u="none" strike="noStrike" dirty="0">
                          <a:solidFill>
                            <a:srgbClr val="EBA900"/>
                          </a:solidFill>
                          <a:effectLst/>
                          <a:latin typeface="+mj-lt"/>
                        </a:rPr>
                        <a:t>64%</a:t>
                      </a:r>
                    </a:p>
                  </a:txBody>
                  <a:tcPr marL="6350" marR="6350" marT="6350" marB="0" anchor="ctr">
                    <a:noFill/>
                  </a:tcPr>
                </a:tc>
                <a:extLst>
                  <a:ext uri="{0D108BD9-81ED-4DB2-BD59-A6C34878D82A}">
                    <a16:rowId xmlns:a16="http://schemas.microsoft.com/office/drawing/2014/main" val="2502421988"/>
                  </a:ext>
                </a:extLst>
              </a:tr>
              <a:tr h="943678">
                <a:tc>
                  <a:txBody>
                    <a:bodyPr/>
                    <a:lstStyle/>
                    <a:p>
                      <a:pPr algn="ctr" fontAlgn="ctr">
                        <a:buNone/>
                      </a:pPr>
                      <a:r>
                        <a:rPr lang="fr-FR" sz="1600" b="0" i="0" u="none" strike="noStrike" dirty="0">
                          <a:solidFill>
                            <a:srgbClr val="EBA900"/>
                          </a:solidFill>
                          <a:effectLst/>
                          <a:latin typeface="+mj-lt"/>
                        </a:rPr>
                        <a:t>70%</a:t>
                      </a:r>
                    </a:p>
                  </a:txBody>
                  <a:tcPr marL="6350" marR="6350" marT="6350" marB="0" anchor="ctr">
                    <a:noFill/>
                  </a:tcPr>
                </a:tc>
                <a:extLst>
                  <a:ext uri="{0D108BD9-81ED-4DB2-BD59-A6C34878D82A}">
                    <a16:rowId xmlns:a16="http://schemas.microsoft.com/office/drawing/2014/main" val="1386430503"/>
                  </a:ext>
                </a:extLst>
              </a:tr>
              <a:tr h="943678">
                <a:tc>
                  <a:txBody>
                    <a:bodyPr/>
                    <a:lstStyle/>
                    <a:p>
                      <a:pPr algn="ctr" fontAlgn="ctr">
                        <a:buNone/>
                      </a:pPr>
                      <a:r>
                        <a:rPr lang="fr-FR" sz="1600" b="0" i="0" u="none" strike="noStrike" dirty="0">
                          <a:solidFill>
                            <a:srgbClr val="EBA900"/>
                          </a:solidFill>
                          <a:effectLst/>
                          <a:latin typeface="+mj-lt"/>
                        </a:rPr>
                        <a:t>81%</a:t>
                      </a:r>
                    </a:p>
                  </a:txBody>
                  <a:tcPr marL="6350" marR="6350" marT="6350" marB="0" anchor="ctr">
                    <a:noFill/>
                  </a:tcPr>
                </a:tc>
                <a:extLst>
                  <a:ext uri="{0D108BD9-81ED-4DB2-BD59-A6C34878D82A}">
                    <a16:rowId xmlns:a16="http://schemas.microsoft.com/office/drawing/2014/main" val="2566138894"/>
                  </a:ext>
                </a:extLst>
              </a:tr>
            </a:tbl>
          </a:graphicData>
        </a:graphic>
      </p:graphicFrame>
      <p:graphicFrame>
        <p:nvGraphicFramePr>
          <p:cNvPr id="19" name="Tableau 18">
            <a:extLst>
              <a:ext uri="{FF2B5EF4-FFF2-40B4-BE49-F238E27FC236}">
                <a16:creationId xmlns:a16="http://schemas.microsoft.com/office/drawing/2014/main" id="{4ADD23C4-32C8-7369-44C0-16929DC82434}"/>
              </a:ext>
            </a:extLst>
          </p:cNvPr>
          <p:cNvGraphicFramePr>
            <a:graphicFrameLocks noGrp="1"/>
          </p:cNvGraphicFramePr>
          <p:nvPr>
            <p:extLst>
              <p:ext uri="{D42A27DB-BD31-4B8C-83A1-F6EECF244321}">
                <p14:modId xmlns:p14="http://schemas.microsoft.com/office/powerpoint/2010/main" val="1142924443"/>
              </p:ext>
            </p:extLst>
          </p:nvPr>
        </p:nvGraphicFramePr>
        <p:xfrm>
          <a:off x="1436588" y="1092900"/>
          <a:ext cx="1546861" cy="372110"/>
        </p:xfrm>
        <a:graphic>
          <a:graphicData uri="http://schemas.openxmlformats.org/drawingml/2006/table">
            <a:tbl>
              <a:tblPr firstRow="1" bandRow="1">
                <a:tableStyleId>{5C22544A-7EE6-4342-B048-85BDC9FD1C3A}</a:tableStyleId>
              </a:tblPr>
              <a:tblGrid>
                <a:gridCol w="1546861">
                  <a:extLst>
                    <a:ext uri="{9D8B030D-6E8A-4147-A177-3AD203B41FA5}">
                      <a16:colId xmlns:a16="http://schemas.microsoft.com/office/drawing/2014/main" val="3131181538"/>
                    </a:ext>
                  </a:extLst>
                </a:gridCol>
              </a:tblGrid>
              <a:tr h="282566">
                <a:tc>
                  <a:txBody>
                    <a:bodyPr/>
                    <a:lstStyle/>
                    <a:p>
                      <a:pPr algn="ctr" fontAlgn="ctr">
                        <a:buNone/>
                      </a:pPr>
                      <a:r>
                        <a:rPr lang="fr-FR" sz="1200" b="0" i="0" u="none" strike="noStrike" dirty="0">
                          <a:solidFill>
                            <a:srgbClr val="EBA900"/>
                          </a:solidFill>
                          <a:effectLst/>
                          <a:latin typeface="+mj-lt"/>
                        </a:rPr>
                        <a:t>TOTAL </a:t>
                      </a:r>
                    </a:p>
                    <a:p>
                      <a:pPr algn="ctr" fontAlgn="ctr">
                        <a:buNone/>
                      </a:pPr>
                      <a:r>
                        <a:rPr lang="fr-FR" sz="1200" b="0" i="0" u="none" strike="noStrike" dirty="0">
                          <a:solidFill>
                            <a:srgbClr val="EBA900"/>
                          </a:solidFill>
                          <a:effectLst/>
                          <a:latin typeface="+mj-lt"/>
                        </a:rPr>
                        <a:t>DIFFICILES</a:t>
                      </a:r>
                    </a:p>
                  </a:txBody>
                  <a:tcPr marL="6350" marR="6350" marT="6350" marB="0" anchor="ctr">
                    <a:noFill/>
                  </a:tcPr>
                </a:tc>
                <a:extLst>
                  <a:ext uri="{0D108BD9-81ED-4DB2-BD59-A6C34878D82A}">
                    <a16:rowId xmlns:a16="http://schemas.microsoft.com/office/drawing/2014/main" val="2991298908"/>
                  </a:ext>
                </a:extLst>
              </a:tr>
            </a:tbl>
          </a:graphicData>
        </a:graphic>
      </p:graphicFrame>
      <p:graphicFrame>
        <p:nvGraphicFramePr>
          <p:cNvPr id="21" name="Graphique 20">
            <a:extLst>
              <a:ext uri="{FF2B5EF4-FFF2-40B4-BE49-F238E27FC236}">
                <a16:creationId xmlns:a16="http://schemas.microsoft.com/office/drawing/2014/main" id="{BE9970B8-B9DF-6335-B881-22618E4D33E5}"/>
              </a:ext>
            </a:extLst>
          </p:cNvPr>
          <p:cNvGraphicFramePr/>
          <p:nvPr>
            <p:extLst>
              <p:ext uri="{D42A27DB-BD31-4B8C-83A1-F6EECF244321}">
                <p14:modId xmlns:p14="http://schemas.microsoft.com/office/powerpoint/2010/main" val="245007621"/>
              </p:ext>
            </p:extLst>
          </p:nvPr>
        </p:nvGraphicFramePr>
        <p:xfrm>
          <a:off x="1419058" y="1750856"/>
          <a:ext cx="7451353" cy="1667942"/>
        </p:xfrm>
        <a:graphic>
          <a:graphicData uri="http://schemas.openxmlformats.org/drawingml/2006/chart">
            <c:chart xmlns:c="http://schemas.openxmlformats.org/drawingml/2006/chart" xmlns:r="http://schemas.openxmlformats.org/officeDocument/2006/relationships" r:id="rId12"/>
          </a:graphicData>
        </a:graphic>
      </p:graphicFrame>
      <p:graphicFrame>
        <p:nvGraphicFramePr>
          <p:cNvPr id="22" name="Graphique 21">
            <a:extLst>
              <a:ext uri="{FF2B5EF4-FFF2-40B4-BE49-F238E27FC236}">
                <a16:creationId xmlns:a16="http://schemas.microsoft.com/office/drawing/2014/main" id="{911BD8C2-0A93-52AA-C82F-1BCACDBCBE07}"/>
              </a:ext>
            </a:extLst>
          </p:cNvPr>
          <p:cNvGraphicFramePr/>
          <p:nvPr>
            <p:extLst>
              <p:ext uri="{D42A27DB-BD31-4B8C-83A1-F6EECF244321}">
                <p14:modId xmlns:p14="http://schemas.microsoft.com/office/powerpoint/2010/main" val="431446899"/>
              </p:ext>
            </p:extLst>
          </p:nvPr>
        </p:nvGraphicFramePr>
        <p:xfrm>
          <a:off x="1410705" y="2674453"/>
          <a:ext cx="7451353" cy="1667942"/>
        </p:xfrm>
        <a:graphic>
          <a:graphicData uri="http://schemas.openxmlformats.org/drawingml/2006/chart">
            <c:chart xmlns:c="http://schemas.openxmlformats.org/drawingml/2006/chart" xmlns:r="http://schemas.openxmlformats.org/officeDocument/2006/relationships" r:id="rId13"/>
          </a:graphicData>
        </a:graphic>
      </p:graphicFrame>
      <p:graphicFrame>
        <p:nvGraphicFramePr>
          <p:cNvPr id="23" name="Graphique 22">
            <a:extLst>
              <a:ext uri="{FF2B5EF4-FFF2-40B4-BE49-F238E27FC236}">
                <a16:creationId xmlns:a16="http://schemas.microsoft.com/office/drawing/2014/main" id="{C7515D96-919B-C5D1-DF76-95468CB37DFB}"/>
              </a:ext>
            </a:extLst>
          </p:cNvPr>
          <p:cNvGraphicFramePr/>
          <p:nvPr>
            <p:extLst>
              <p:ext uri="{D42A27DB-BD31-4B8C-83A1-F6EECF244321}">
                <p14:modId xmlns:p14="http://schemas.microsoft.com/office/powerpoint/2010/main" val="2542074559"/>
              </p:ext>
            </p:extLst>
          </p:nvPr>
        </p:nvGraphicFramePr>
        <p:xfrm>
          <a:off x="1390619" y="3633916"/>
          <a:ext cx="7451353" cy="1667942"/>
        </p:xfrm>
        <a:graphic>
          <a:graphicData uri="http://schemas.openxmlformats.org/drawingml/2006/chart">
            <c:chart xmlns:c="http://schemas.openxmlformats.org/drawingml/2006/chart" xmlns:r="http://schemas.openxmlformats.org/officeDocument/2006/relationships" r:id="rId14"/>
          </a:graphicData>
        </a:graphic>
      </p:graphicFrame>
    </p:spTree>
    <p:extLst>
      <p:ext uri="{BB962C8B-B14F-4D97-AF65-F5344CB8AC3E}">
        <p14:creationId xmlns:p14="http://schemas.microsoft.com/office/powerpoint/2010/main" val="31181783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3EFF15-B812-03E4-22A6-210CC4F30AB0}"/>
            </a:ext>
          </a:extLst>
        </p:cNvPr>
        <p:cNvGrpSpPr/>
        <p:nvPr/>
      </p:nvGrpSpPr>
      <p:grpSpPr>
        <a:xfrm>
          <a:off x="0" y="0"/>
          <a:ext cx="0" cy="0"/>
          <a:chOff x="0" y="0"/>
          <a:chExt cx="0" cy="0"/>
        </a:xfrm>
      </p:grpSpPr>
      <p:pic>
        <p:nvPicPr>
          <p:cNvPr id="7" name="Image 6" descr="Une image contenant cercle, capture d’écran, illustration&#10;&#10;Le contenu généré par l’IA peut être incorrect.">
            <a:extLst>
              <a:ext uri="{FF2B5EF4-FFF2-40B4-BE49-F238E27FC236}">
                <a16:creationId xmlns:a16="http://schemas.microsoft.com/office/drawing/2014/main" id="{D10D0A5C-20F2-73D5-BB14-CC68BB289CE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330629" y="176572"/>
            <a:ext cx="629177" cy="629177"/>
          </a:xfrm>
          <a:prstGeom prst="rect">
            <a:avLst/>
          </a:prstGeom>
        </p:spPr>
      </p:pic>
      <p:sp>
        <p:nvSpPr>
          <p:cNvPr id="10" name="Rectangle : coins arrondis 9">
            <a:extLst>
              <a:ext uri="{FF2B5EF4-FFF2-40B4-BE49-F238E27FC236}">
                <a16:creationId xmlns:a16="http://schemas.microsoft.com/office/drawing/2014/main" id="{60A6EFD3-A299-F107-DC4B-A6EC7D93F516}"/>
              </a:ext>
            </a:extLst>
          </p:cNvPr>
          <p:cNvSpPr/>
          <p:nvPr/>
        </p:nvSpPr>
        <p:spPr>
          <a:xfrm>
            <a:off x="876061" y="114465"/>
            <a:ext cx="8138397" cy="601709"/>
          </a:xfrm>
          <a:prstGeom prst="roundRect">
            <a:avLst>
              <a:gd name="adj" fmla="val 50000"/>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fr-FR" sz="1620" b="1" dirty="0">
                <a:solidFill>
                  <a:schemeClr val="tx1"/>
                </a:solidFill>
                <a:latin typeface="+mj-lt"/>
              </a:rPr>
              <a:t>Zoom sur les intérimaires pour qui les dépenses en transport sont très difficiles à supporter</a:t>
            </a:r>
          </a:p>
        </p:txBody>
      </p:sp>
      <p:graphicFrame>
        <p:nvGraphicFramePr>
          <p:cNvPr id="40" name="Graphique 39">
            <a:extLst>
              <a:ext uri="{FF2B5EF4-FFF2-40B4-BE49-F238E27FC236}">
                <a16:creationId xmlns:a16="http://schemas.microsoft.com/office/drawing/2014/main" id="{2B407D19-3F71-C3C4-7013-6803491062AB}"/>
              </a:ext>
            </a:extLst>
          </p:cNvPr>
          <p:cNvGraphicFramePr/>
          <p:nvPr>
            <p:extLst>
              <p:ext uri="{D42A27DB-BD31-4B8C-83A1-F6EECF244321}">
                <p14:modId xmlns:p14="http://schemas.microsoft.com/office/powerpoint/2010/main" val="1183161754"/>
              </p:ext>
            </p:extLst>
          </p:nvPr>
        </p:nvGraphicFramePr>
        <p:xfrm>
          <a:off x="2163358" y="2481005"/>
          <a:ext cx="4168861" cy="2413843"/>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41" name="Tableau 40">
            <a:extLst>
              <a:ext uri="{FF2B5EF4-FFF2-40B4-BE49-F238E27FC236}">
                <a16:creationId xmlns:a16="http://schemas.microsoft.com/office/drawing/2014/main" id="{9C81BD7C-2960-3C29-2764-E45291B28A12}"/>
              </a:ext>
            </a:extLst>
          </p:cNvPr>
          <p:cNvGraphicFramePr>
            <a:graphicFrameLocks noGrp="1"/>
          </p:cNvGraphicFramePr>
          <p:nvPr>
            <p:extLst>
              <p:ext uri="{D42A27DB-BD31-4B8C-83A1-F6EECF244321}">
                <p14:modId xmlns:p14="http://schemas.microsoft.com/office/powerpoint/2010/main" val="2506967953"/>
              </p:ext>
            </p:extLst>
          </p:nvPr>
        </p:nvGraphicFramePr>
        <p:xfrm>
          <a:off x="2556781" y="2314245"/>
          <a:ext cx="2037954" cy="166760"/>
        </p:xfrm>
        <a:graphic>
          <a:graphicData uri="http://schemas.openxmlformats.org/drawingml/2006/table">
            <a:tbl>
              <a:tblPr firstRow="1" bandRow="1">
                <a:tableStyleId>{5C22544A-7EE6-4342-B048-85BDC9FD1C3A}</a:tableStyleId>
              </a:tblPr>
              <a:tblGrid>
                <a:gridCol w="2037954">
                  <a:extLst>
                    <a:ext uri="{9D8B030D-6E8A-4147-A177-3AD203B41FA5}">
                      <a16:colId xmlns:a16="http://schemas.microsoft.com/office/drawing/2014/main" val="3131181538"/>
                    </a:ext>
                  </a:extLst>
                </a:gridCol>
              </a:tblGrid>
              <a:tr h="166760">
                <a:tc>
                  <a:txBody>
                    <a:bodyPr/>
                    <a:lstStyle/>
                    <a:p>
                      <a:pPr algn="ctr" fontAlgn="ctr">
                        <a:buNone/>
                      </a:pPr>
                      <a:r>
                        <a:rPr lang="fr-FR" sz="1000" b="0" i="0" u="none" strike="noStrike" dirty="0">
                          <a:solidFill>
                            <a:srgbClr val="415A6B"/>
                          </a:solidFill>
                          <a:effectLst/>
                          <a:latin typeface="+mj-lt"/>
                        </a:rPr>
                        <a:t>Niveau de diplôme</a:t>
                      </a:r>
                    </a:p>
                  </a:txBody>
                  <a:tcPr marL="5715" marR="5715" marT="5715" marB="0" anchor="ctr">
                    <a:noFill/>
                  </a:tcPr>
                </a:tc>
                <a:extLst>
                  <a:ext uri="{0D108BD9-81ED-4DB2-BD59-A6C34878D82A}">
                    <a16:rowId xmlns:a16="http://schemas.microsoft.com/office/drawing/2014/main" val="2991298908"/>
                  </a:ext>
                </a:extLst>
              </a:tr>
            </a:tbl>
          </a:graphicData>
        </a:graphic>
      </p:graphicFrame>
      <p:sp>
        <p:nvSpPr>
          <p:cNvPr id="4" name="TextBox Base">
            <a:extLst>
              <a:ext uri="{FF2B5EF4-FFF2-40B4-BE49-F238E27FC236}">
                <a16:creationId xmlns:a16="http://schemas.microsoft.com/office/drawing/2014/main" id="{6D140749-A12D-547A-8FE4-A211CF163805}"/>
              </a:ext>
            </a:extLst>
          </p:cNvPr>
          <p:cNvSpPr txBox="1"/>
          <p:nvPr>
            <p:custDataLst>
              <p:tags r:id="rId1"/>
            </p:custDataLst>
          </p:nvPr>
        </p:nvSpPr>
        <p:spPr>
          <a:xfrm>
            <a:off x="86287" y="5411625"/>
            <a:ext cx="3531021" cy="246221"/>
          </a:xfrm>
          <a:prstGeom prst="rect">
            <a:avLst/>
          </a:prstGeom>
          <a:noFill/>
        </p:spPr>
        <p:txBody>
          <a:bodyPr wrap="square"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1000" dirty="0">
                <a:solidFill>
                  <a:schemeClr val="accent6">
                    <a:lumMod val="50000"/>
                  </a:schemeClr>
                </a:solidFill>
                <a:latin typeface="Calibri Light" panose="020F0302020204030204" pitchFamily="34" charset="0"/>
                <a:ea typeface="Calibri Light" panose="020F0302020204030204" pitchFamily="34" charset="0"/>
                <a:cs typeface="Calibri Light" panose="020F0302020204030204" pitchFamily="34" charset="0"/>
              </a:rPr>
              <a:t>© Institut Bona </a:t>
            </a:r>
            <a:r>
              <a:rPr lang="fr-FR" sz="1000" dirty="0" err="1">
                <a:solidFill>
                  <a:schemeClr val="accent6">
                    <a:lumMod val="50000"/>
                  </a:schemeClr>
                </a:solidFill>
                <a:latin typeface="Calibri Light" panose="020F0302020204030204" pitchFamily="34" charset="0"/>
                <a:ea typeface="Calibri Light" panose="020F0302020204030204" pitchFamily="34" charset="0"/>
                <a:cs typeface="Calibri Light" panose="020F0302020204030204" pitchFamily="34" charset="0"/>
              </a:rPr>
              <a:t>fidé</a:t>
            </a:r>
            <a:r>
              <a:rPr lang="fr-FR" sz="1000" dirty="0">
                <a:solidFill>
                  <a:schemeClr val="accent6">
                    <a:lumMod val="50000"/>
                  </a:schemeClr>
                </a:solidFill>
                <a:latin typeface="Calibri Light" panose="020F0302020204030204" pitchFamily="34" charset="0"/>
                <a:ea typeface="Calibri Light" panose="020F0302020204030204" pitchFamily="34" charset="0"/>
                <a:cs typeface="Calibri Light" panose="020F0302020204030204" pitchFamily="34" charset="0"/>
              </a:rPr>
              <a:t> pour </a:t>
            </a:r>
            <a:r>
              <a:rPr lang="fr-FR" sz="1000" dirty="0" err="1">
                <a:solidFill>
                  <a:schemeClr val="accent6">
                    <a:lumMod val="50000"/>
                  </a:schemeClr>
                </a:solidFill>
                <a:latin typeface="Calibri Light" panose="020F0302020204030204" pitchFamily="34" charset="0"/>
                <a:ea typeface="Calibri Light" panose="020F0302020204030204" pitchFamily="34" charset="0"/>
                <a:cs typeface="Calibri Light" panose="020F0302020204030204" pitchFamily="34" charset="0"/>
              </a:rPr>
              <a:t>Roole</a:t>
            </a:r>
            <a:r>
              <a:rPr lang="fr-FR" sz="1000" dirty="0">
                <a:solidFill>
                  <a:schemeClr val="accent6">
                    <a:lumMod val="50000"/>
                  </a:schemeClr>
                </a:solidFill>
                <a:latin typeface="Calibri Light" panose="020F0302020204030204" pitchFamily="34" charset="0"/>
                <a:ea typeface="Calibri Light" panose="020F0302020204030204" pitchFamily="34" charset="0"/>
                <a:cs typeface="Calibri Light" panose="020F0302020204030204" pitchFamily="34" charset="0"/>
              </a:rPr>
              <a:t>, Pro BTP et FASTT – Mai 2026</a:t>
            </a:r>
            <a:endParaRPr lang="en-GB" sz="1000" dirty="0">
              <a:solidFill>
                <a:schemeClr val="accent6">
                  <a:lumMod val="50000"/>
                </a:schemeClr>
              </a:solidFill>
              <a:latin typeface="Calibri Light" panose="020F0302020204030204" pitchFamily="34" charset="0"/>
              <a:ea typeface="Calibri Light" panose="020F0302020204030204" pitchFamily="34" charset="0"/>
              <a:cs typeface="Calibri Light" panose="020F0302020204030204" pitchFamily="34" charset="0"/>
            </a:endParaRPr>
          </a:p>
        </p:txBody>
      </p:sp>
      <p:pic>
        <p:nvPicPr>
          <p:cNvPr id="5" name="Image 4">
            <a:extLst>
              <a:ext uri="{FF2B5EF4-FFF2-40B4-BE49-F238E27FC236}">
                <a16:creationId xmlns:a16="http://schemas.microsoft.com/office/drawing/2014/main" id="{02113BF3-9412-8B3F-F8DD-344D92A9BC7A}"/>
              </a:ext>
            </a:extLst>
          </p:cNvPr>
          <p:cNvPicPr>
            <a:picLocks/>
          </p:cNvPicPr>
          <p:nvPr>
            <p:custDataLst>
              <p:tags r:id="rId2"/>
            </p:custDataLst>
          </p:nvPr>
        </p:nvPicPr>
        <p:blipFill>
          <a:blip r:embed="rId6" cstate="print">
            <a:extLst>
              <a:ext uri="{28A0092B-C50C-407E-A947-70E740481C1C}">
                <a14:useLocalDpi xmlns:a14="http://schemas.microsoft.com/office/drawing/2010/main" val="0"/>
              </a:ext>
            </a:extLst>
          </a:blip>
          <a:stretch>
            <a:fillRect/>
          </a:stretch>
        </p:blipFill>
        <p:spPr>
          <a:xfrm>
            <a:off x="8128799" y="5404777"/>
            <a:ext cx="720001" cy="288000"/>
          </a:xfrm>
          <a:prstGeom prst="rect">
            <a:avLst/>
          </a:prstGeom>
        </p:spPr>
      </p:pic>
      <p:grpSp>
        <p:nvGrpSpPr>
          <p:cNvPr id="11" name="Groupe 10">
            <a:extLst>
              <a:ext uri="{FF2B5EF4-FFF2-40B4-BE49-F238E27FC236}">
                <a16:creationId xmlns:a16="http://schemas.microsoft.com/office/drawing/2014/main" id="{57AD199A-0CB4-6D00-FFD2-4E3A958194C0}"/>
              </a:ext>
            </a:extLst>
          </p:cNvPr>
          <p:cNvGrpSpPr/>
          <p:nvPr/>
        </p:nvGrpSpPr>
        <p:grpSpPr>
          <a:xfrm>
            <a:off x="2986218" y="1536963"/>
            <a:ext cx="2523142" cy="520591"/>
            <a:chOff x="467959" y="3768281"/>
            <a:chExt cx="2523142" cy="520591"/>
          </a:xfrm>
        </p:grpSpPr>
        <p:sp>
          <p:nvSpPr>
            <p:cNvPr id="12" name="Rectangle : coins arrondis 11">
              <a:extLst>
                <a:ext uri="{FF2B5EF4-FFF2-40B4-BE49-F238E27FC236}">
                  <a16:creationId xmlns:a16="http://schemas.microsoft.com/office/drawing/2014/main" id="{C15748AF-6894-4496-50C4-9C1B1CCE464F}"/>
                </a:ext>
              </a:extLst>
            </p:cNvPr>
            <p:cNvSpPr/>
            <p:nvPr/>
          </p:nvSpPr>
          <p:spPr>
            <a:xfrm>
              <a:off x="467959" y="3994244"/>
              <a:ext cx="2523142" cy="294628"/>
            </a:xfrm>
            <a:prstGeom prst="roundRect">
              <a:avLst/>
            </a:prstGeom>
            <a:noFill/>
            <a:ln w="190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900" b="1" dirty="0">
                  <a:solidFill>
                    <a:srgbClr val="EC6708"/>
                  </a:solidFill>
                  <a:latin typeface="+mj-lt"/>
                </a:rPr>
                <a:t>Intérimaires</a:t>
              </a:r>
              <a:endParaRPr lang="fr-FR" sz="1050" b="1" dirty="0">
                <a:solidFill>
                  <a:srgbClr val="EC6708"/>
                </a:solidFill>
                <a:latin typeface="+mj-lt"/>
              </a:endParaRPr>
            </a:p>
          </p:txBody>
        </p:sp>
        <p:pic>
          <p:nvPicPr>
            <p:cNvPr id="13" name="Image 12" descr="Identité de marque | Intérimaires | Fastt.org">
              <a:extLst>
                <a:ext uri="{FF2B5EF4-FFF2-40B4-BE49-F238E27FC236}">
                  <a16:creationId xmlns:a16="http://schemas.microsoft.com/office/drawing/2014/main" id="{9FC6F71B-3DAC-55DB-F2E7-652E30642B8E}"/>
                </a:ext>
              </a:extLst>
            </p:cNvPr>
            <p:cNvPicPr>
              <a:picLocks noChangeAspect="1"/>
            </p:cNvPicPr>
            <p:nvPr/>
          </p:nvPicPr>
          <p:blipFill>
            <a:blip r:embed="rId7"/>
            <a:stretch>
              <a:fillRect/>
            </a:stretch>
          </p:blipFill>
          <p:spPr>
            <a:xfrm>
              <a:off x="1479141" y="3768281"/>
              <a:ext cx="510974" cy="255397"/>
            </a:xfrm>
            <a:prstGeom prst="rect">
              <a:avLst/>
            </a:prstGeom>
          </p:spPr>
        </p:pic>
      </p:grpSp>
    </p:spTree>
    <p:extLst>
      <p:ext uri="{BB962C8B-B14F-4D97-AF65-F5344CB8AC3E}">
        <p14:creationId xmlns:p14="http://schemas.microsoft.com/office/powerpoint/2010/main" val="26662245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406D61-D521-4988-360B-6DE5D9743151}"/>
            </a:ext>
          </a:extLst>
        </p:cNvPr>
        <p:cNvGrpSpPr/>
        <p:nvPr/>
      </p:nvGrpSpPr>
      <p:grpSpPr>
        <a:xfrm>
          <a:off x="0" y="0"/>
          <a:ext cx="0" cy="0"/>
          <a:chOff x="0" y="0"/>
          <a:chExt cx="0" cy="0"/>
        </a:xfrm>
      </p:grpSpPr>
      <p:graphicFrame>
        <p:nvGraphicFramePr>
          <p:cNvPr id="24" name="Graphique 23">
            <a:extLst>
              <a:ext uri="{FF2B5EF4-FFF2-40B4-BE49-F238E27FC236}">
                <a16:creationId xmlns:a16="http://schemas.microsoft.com/office/drawing/2014/main" id="{8724DEAA-96A4-A62F-6EB8-746CF3E7ACA5}"/>
              </a:ext>
            </a:extLst>
          </p:cNvPr>
          <p:cNvGraphicFramePr/>
          <p:nvPr>
            <p:extLst>
              <p:ext uri="{D42A27DB-BD31-4B8C-83A1-F6EECF244321}">
                <p14:modId xmlns:p14="http://schemas.microsoft.com/office/powerpoint/2010/main" val="1252935941"/>
              </p:ext>
            </p:extLst>
          </p:nvPr>
        </p:nvGraphicFramePr>
        <p:xfrm>
          <a:off x="1037446" y="3587538"/>
          <a:ext cx="7451353" cy="1667942"/>
        </p:xfrm>
        <a:graphic>
          <a:graphicData uri="http://schemas.openxmlformats.org/drawingml/2006/chart">
            <c:chart xmlns:c="http://schemas.openxmlformats.org/drawingml/2006/chart" xmlns:r="http://schemas.openxmlformats.org/officeDocument/2006/relationships" r:id="rId5"/>
          </a:graphicData>
        </a:graphic>
      </p:graphicFrame>
      <p:sp>
        <p:nvSpPr>
          <p:cNvPr id="4" name="Titre 3">
            <a:extLst>
              <a:ext uri="{FF2B5EF4-FFF2-40B4-BE49-F238E27FC236}">
                <a16:creationId xmlns:a16="http://schemas.microsoft.com/office/drawing/2014/main" id="{D8FC6B45-67F8-DECE-2F62-027EA1484D44}"/>
              </a:ext>
            </a:extLst>
          </p:cNvPr>
          <p:cNvSpPr>
            <a:spLocks noGrp="1"/>
          </p:cNvSpPr>
          <p:nvPr>
            <p:ph type="title"/>
          </p:nvPr>
        </p:nvSpPr>
        <p:spPr>
          <a:xfrm>
            <a:off x="333174" y="115883"/>
            <a:ext cx="8711765" cy="590931"/>
          </a:xfrm>
        </p:spPr>
        <p:txBody>
          <a:bodyPr/>
          <a:lstStyle/>
          <a:p>
            <a:pPr algn="just"/>
            <a:r>
              <a:rPr lang="fr-FR" dirty="0"/>
              <a:t>Un sentiment largement majoritaire que l’accès à la voiture est de plus en plus difficile en France</a:t>
            </a:r>
          </a:p>
        </p:txBody>
      </p:sp>
      <p:sp>
        <p:nvSpPr>
          <p:cNvPr id="2" name="TextBox Base">
            <a:extLst>
              <a:ext uri="{FF2B5EF4-FFF2-40B4-BE49-F238E27FC236}">
                <a16:creationId xmlns:a16="http://schemas.microsoft.com/office/drawing/2014/main" id="{285604FA-E6BE-7F36-A63A-AF8FC19662D4}"/>
              </a:ext>
            </a:extLst>
          </p:cNvPr>
          <p:cNvSpPr txBox="1"/>
          <p:nvPr>
            <p:custDataLst>
              <p:tags r:id="rId1"/>
            </p:custDataLst>
          </p:nvPr>
        </p:nvSpPr>
        <p:spPr>
          <a:xfrm>
            <a:off x="86287" y="5411625"/>
            <a:ext cx="3531021" cy="246221"/>
          </a:xfrm>
          <a:prstGeom prst="rect">
            <a:avLst/>
          </a:prstGeom>
          <a:noFill/>
        </p:spPr>
        <p:txBody>
          <a:bodyPr wrap="square"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1000" dirty="0">
                <a:solidFill>
                  <a:schemeClr val="accent6">
                    <a:lumMod val="50000"/>
                  </a:schemeClr>
                </a:solidFill>
                <a:latin typeface="Calibri Light" panose="020F0302020204030204" pitchFamily="34" charset="0"/>
                <a:ea typeface="Calibri Light" panose="020F0302020204030204" pitchFamily="34" charset="0"/>
                <a:cs typeface="Calibri Light" panose="020F0302020204030204" pitchFamily="34" charset="0"/>
              </a:rPr>
              <a:t>© Institut Bona </a:t>
            </a:r>
            <a:r>
              <a:rPr lang="fr-FR" sz="1000" dirty="0" err="1">
                <a:solidFill>
                  <a:schemeClr val="accent6">
                    <a:lumMod val="50000"/>
                  </a:schemeClr>
                </a:solidFill>
                <a:latin typeface="Calibri Light" panose="020F0302020204030204" pitchFamily="34" charset="0"/>
                <a:ea typeface="Calibri Light" panose="020F0302020204030204" pitchFamily="34" charset="0"/>
                <a:cs typeface="Calibri Light" panose="020F0302020204030204" pitchFamily="34" charset="0"/>
              </a:rPr>
              <a:t>fidé</a:t>
            </a:r>
            <a:r>
              <a:rPr lang="fr-FR" sz="1000" dirty="0">
                <a:solidFill>
                  <a:schemeClr val="accent6">
                    <a:lumMod val="50000"/>
                  </a:schemeClr>
                </a:solidFill>
                <a:latin typeface="Calibri Light" panose="020F0302020204030204" pitchFamily="34" charset="0"/>
                <a:ea typeface="Calibri Light" panose="020F0302020204030204" pitchFamily="34" charset="0"/>
                <a:cs typeface="Calibri Light" panose="020F0302020204030204" pitchFamily="34" charset="0"/>
              </a:rPr>
              <a:t> pour </a:t>
            </a:r>
            <a:r>
              <a:rPr lang="fr-FR" sz="1000" dirty="0" err="1">
                <a:solidFill>
                  <a:schemeClr val="accent6">
                    <a:lumMod val="50000"/>
                  </a:schemeClr>
                </a:solidFill>
                <a:latin typeface="Calibri Light" panose="020F0302020204030204" pitchFamily="34" charset="0"/>
                <a:ea typeface="Calibri Light" panose="020F0302020204030204" pitchFamily="34" charset="0"/>
                <a:cs typeface="Calibri Light" panose="020F0302020204030204" pitchFamily="34" charset="0"/>
              </a:rPr>
              <a:t>Roole</a:t>
            </a:r>
            <a:r>
              <a:rPr lang="fr-FR" sz="1000" dirty="0">
                <a:solidFill>
                  <a:schemeClr val="accent6">
                    <a:lumMod val="50000"/>
                  </a:schemeClr>
                </a:solidFill>
                <a:latin typeface="Calibri Light" panose="020F0302020204030204" pitchFamily="34" charset="0"/>
                <a:ea typeface="Calibri Light" panose="020F0302020204030204" pitchFamily="34" charset="0"/>
                <a:cs typeface="Calibri Light" panose="020F0302020204030204" pitchFamily="34" charset="0"/>
              </a:rPr>
              <a:t>, Pro BTP et FASTT – Mai 2026</a:t>
            </a:r>
            <a:endParaRPr lang="en-GB" sz="1000" dirty="0">
              <a:solidFill>
                <a:schemeClr val="accent6">
                  <a:lumMod val="50000"/>
                </a:schemeClr>
              </a:solidFill>
              <a:latin typeface="Calibri Light" panose="020F0302020204030204" pitchFamily="34" charset="0"/>
              <a:ea typeface="Calibri Light" panose="020F0302020204030204" pitchFamily="34" charset="0"/>
              <a:cs typeface="Calibri Light" panose="020F0302020204030204" pitchFamily="34" charset="0"/>
            </a:endParaRPr>
          </a:p>
        </p:txBody>
      </p:sp>
      <p:sp>
        <p:nvSpPr>
          <p:cNvPr id="18" name="ZoneTexte 17">
            <a:extLst>
              <a:ext uri="{FF2B5EF4-FFF2-40B4-BE49-F238E27FC236}">
                <a16:creationId xmlns:a16="http://schemas.microsoft.com/office/drawing/2014/main" id="{64ED3265-5896-C40D-FE54-1168341B8CDF}"/>
              </a:ext>
            </a:extLst>
          </p:cNvPr>
          <p:cNvSpPr txBox="1"/>
          <p:nvPr>
            <p:custDataLst>
              <p:tags r:id="rId2"/>
            </p:custDataLst>
          </p:nvPr>
        </p:nvSpPr>
        <p:spPr>
          <a:xfrm>
            <a:off x="333174" y="666057"/>
            <a:ext cx="8612705" cy="430887"/>
          </a:xfrm>
          <a:prstGeom prst="rect">
            <a:avLst/>
          </a:prstGeom>
          <a:noFill/>
        </p:spPr>
        <p:txBody>
          <a:bodyPr wrap="square">
            <a:spAutoFit/>
          </a:bodyPr>
          <a:lstStyle/>
          <a:p>
            <a:pPr algn="just"/>
            <a:r>
              <a:rPr lang="fr-FR" sz="1100" i="1" u="none" strike="noStrike" dirty="0">
                <a:solidFill>
                  <a:schemeClr val="accent6">
                    <a:lumMod val="50000"/>
                  </a:schemeClr>
                </a:solidFill>
                <a:effectLst/>
                <a:latin typeface="Montserrat Light" panose="00000400000000000000" pitchFamily="2" charset="0"/>
              </a:rPr>
              <a:t>Pour vous et votre ménage, diriez-vous que l’accès à une voiture est aujourd’hui plus facile, plus difficile ou ni plus ni moins facile qu’avant ?</a:t>
            </a:r>
            <a:endParaRPr lang="fr-FR" sz="800" i="1" u="none" strike="noStrike" dirty="0">
              <a:solidFill>
                <a:schemeClr val="accent6">
                  <a:lumMod val="50000"/>
                </a:schemeClr>
              </a:solidFill>
              <a:effectLst/>
              <a:latin typeface="Montserrat Light" panose="00000400000000000000" pitchFamily="2" charset="0"/>
            </a:endParaRPr>
          </a:p>
        </p:txBody>
      </p:sp>
      <p:pic>
        <p:nvPicPr>
          <p:cNvPr id="3" name="Image 2">
            <a:extLst>
              <a:ext uri="{FF2B5EF4-FFF2-40B4-BE49-F238E27FC236}">
                <a16:creationId xmlns:a16="http://schemas.microsoft.com/office/drawing/2014/main" id="{E5D1BE15-E0BC-8568-765D-4D87830BAC56}"/>
              </a:ext>
            </a:extLst>
          </p:cNvPr>
          <p:cNvPicPr>
            <a:picLocks/>
          </p:cNvPicPr>
          <p:nvPr>
            <p:custDataLst>
              <p:tags r:id="rId3"/>
            </p:custDataLst>
          </p:nvPr>
        </p:nvPicPr>
        <p:blipFill>
          <a:blip r:embed="rId6" cstate="print">
            <a:extLst>
              <a:ext uri="{28A0092B-C50C-407E-A947-70E740481C1C}">
                <a14:useLocalDpi xmlns:a14="http://schemas.microsoft.com/office/drawing/2010/main" val="0"/>
              </a:ext>
            </a:extLst>
          </a:blip>
          <a:stretch>
            <a:fillRect/>
          </a:stretch>
        </p:blipFill>
        <p:spPr>
          <a:xfrm>
            <a:off x="8128799" y="5404777"/>
            <a:ext cx="720001" cy="288000"/>
          </a:xfrm>
          <a:prstGeom prst="rect">
            <a:avLst/>
          </a:prstGeom>
        </p:spPr>
      </p:pic>
      <p:graphicFrame>
        <p:nvGraphicFramePr>
          <p:cNvPr id="7" name="Graphique 6">
            <a:extLst>
              <a:ext uri="{FF2B5EF4-FFF2-40B4-BE49-F238E27FC236}">
                <a16:creationId xmlns:a16="http://schemas.microsoft.com/office/drawing/2014/main" id="{BC474766-A784-9108-4839-64E986970A52}"/>
              </a:ext>
            </a:extLst>
          </p:cNvPr>
          <p:cNvGraphicFramePr/>
          <p:nvPr>
            <p:extLst>
              <p:ext uri="{D42A27DB-BD31-4B8C-83A1-F6EECF244321}">
                <p14:modId xmlns:p14="http://schemas.microsoft.com/office/powerpoint/2010/main" val="627164103"/>
              </p:ext>
            </p:extLst>
          </p:nvPr>
        </p:nvGraphicFramePr>
        <p:xfrm>
          <a:off x="1040071" y="740721"/>
          <a:ext cx="7451353" cy="1667942"/>
        </p:xfrm>
        <a:graphic>
          <a:graphicData uri="http://schemas.openxmlformats.org/drawingml/2006/chart">
            <c:chart xmlns:c="http://schemas.openxmlformats.org/drawingml/2006/chart" xmlns:r="http://schemas.openxmlformats.org/officeDocument/2006/relationships" r:id="rId7"/>
          </a:graphicData>
        </a:graphic>
      </p:graphicFrame>
      <p:grpSp>
        <p:nvGrpSpPr>
          <p:cNvPr id="8" name="Groupe 7">
            <a:extLst>
              <a:ext uri="{FF2B5EF4-FFF2-40B4-BE49-F238E27FC236}">
                <a16:creationId xmlns:a16="http://schemas.microsoft.com/office/drawing/2014/main" id="{D8CFAFA3-D58E-8262-F5B6-06B4F0AED2A5}"/>
              </a:ext>
            </a:extLst>
          </p:cNvPr>
          <p:cNvGrpSpPr/>
          <p:nvPr/>
        </p:nvGrpSpPr>
        <p:grpSpPr>
          <a:xfrm>
            <a:off x="1040070" y="1606362"/>
            <a:ext cx="1235275" cy="499871"/>
            <a:chOff x="-91089" y="2095952"/>
            <a:chExt cx="1235275" cy="499871"/>
          </a:xfrm>
        </p:grpSpPr>
        <p:sp>
          <p:nvSpPr>
            <p:cNvPr id="9" name="Rectangle : coins arrondis 8">
              <a:extLst>
                <a:ext uri="{FF2B5EF4-FFF2-40B4-BE49-F238E27FC236}">
                  <a16:creationId xmlns:a16="http://schemas.microsoft.com/office/drawing/2014/main" id="{CD615A6C-75C7-7F00-5811-F5ABB7F863BF}"/>
                </a:ext>
              </a:extLst>
            </p:cNvPr>
            <p:cNvSpPr/>
            <p:nvPr/>
          </p:nvSpPr>
          <p:spPr>
            <a:xfrm>
              <a:off x="-91089" y="2301195"/>
              <a:ext cx="1235275" cy="294628"/>
            </a:xfrm>
            <a:prstGeom prst="roundRect">
              <a:avLst/>
            </a:prstGeom>
            <a:noFill/>
            <a:ln w="190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900" b="1" dirty="0">
                  <a:solidFill>
                    <a:srgbClr val="A56A43"/>
                  </a:solidFill>
                  <a:latin typeface="+mj-lt"/>
                </a:rPr>
                <a:t>Actifs</a:t>
              </a:r>
              <a:endParaRPr lang="fr-FR" sz="1050" b="1" dirty="0">
                <a:solidFill>
                  <a:srgbClr val="A56A43"/>
                </a:solidFill>
                <a:latin typeface="+mj-lt"/>
              </a:endParaRPr>
            </a:p>
          </p:txBody>
        </p:sp>
        <p:pic>
          <p:nvPicPr>
            <p:cNvPr id="10" name="Image 9">
              <a:extLst>
                <a:ext uri="{FF2B5EF4-FFF2-40B4-BE49-F238E27FC236}">
                  <a16:creationId xmlns:a16="http://schemas.microsoft.com/office/drawing/2014/main" id="{AB899668-BD69-7B83-E1F4-E3E6D1C4E1C7}"/>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08898" y="2095952"/>
              <a:ext cx="235300" cy="235300"/>
            </a:xfrm>
            <a:prstGeom prst="rect">
              <a:avLst/>
            </a:prstGeom>
          </p:spPr>
        </p:pic>
      </p:grpSp>
      <p:grpSp>
        <p:nvGrpSpPr>
          <p:cNvPr id="11" name="Groupe 10">
            <a:extLst>
              <a:ext uri="{FF2B5EF4-FFF2-40B4-BE49-F238E27FC236}">
                <a16:creationId xmlns:a16="http://schemas.microsoft.com/office/drawing/2014/main" id="{A8FDF699-6922-9583-F0A7-2DBF75366A9D}"/>
              </a:ext>
            </a:extLst>
          </p:cNvPr>
          <p:cNvGrpSpPr/>
          <p:nvPr/>
        </p:nvGrpSpPr>
        <p:grpSpPr>
          <a:xfrm>
            <a:off x="944186" y="2508131"/>
            <a:ext cx="1427046" cy="618628"/>
            <a:chOff x="-133436" y="2643209"/>
            <a:chExt cx="1427046" cy="618628"/>
          </a:xfrm>
        </p:grpSpPr>
        <p:sp>
          <p:nvSpPr>
            <p:cNvPr id="12" name="Rectangle : coins arrondis 11">
              <a:extLst>
                <a:ext uri="{FF2B5EF4-FFF2-40B4-BE49-F238E27FC236}">
                  <a16:creationId xmlns:a16="http://schemas.microsoft.com/office/drawing/2014/main" id="{4FC0A54C-A3E6-5BEA-9471-4CFAEFBCBD90}"/>
                </a:ext>
              </a:extLst>
            </p:cNvPr>
            <p:cNvSpPr/>
            <p:nvPr/>
          </p:nvSpPr>
          <p:spPr>
            <a:xfrm>
              <a:off x="-133436" y="2967209"/>
              <a:ext cx="1427046" cy="294628"/>
            </a:xfrm>
            <a:prstGeom prst="roundRect">
              <a:avLst/>
            </a:prstGeom>
            <a:noFill/>
            <a:ln w="190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900" b="1" dirty="0">
                  <a:solidFill>
                    <a:srgbClr val="E73A58"/>
                  </a:solidFill>
                  <a:latin typeface="+mj-lt"/>
                </a:rPr>
                <a:t>Demandeurs d’emploi</a:t>
              </a:r>
              <a:endParaRPr lang="fr-FR" sz="1050" b="1" dirty="0">
                <a:solidFill>
                  <a:srgbClr val="E73A58"/>
                </a:solidFill>
                <a:latin typeface="+mj-lt"/>
              </a:endParaRPr>
            </a:p>
          </p:txBody>
        </p:sp>
        <p:pic>
          <p:nvPicPr>
            <p:cNvPr id="13" name="Image 12">
              <a:extLst>
                <a:ext uri="{FF2B5EF4-FFF2-40B4-BE49-F238E27FC236}">
                  <a16:creationId xmlns:a16="http://schemas.microsoft.com/office/drawing/2014/main" id="{B0EA0619-5AE3-43E2-C4E8-9CF782F19BDB}"/>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18087" y="2643209"/>
              <a:ext cx="288000" cy="288000"/>
            </a:xfrm>
            <a:prstGeom prst="rect">
              <a:avLst/>
            </a:prstGeom>
          </p:spPr>
        </p:pic>
      </p:grpSp>
      <p:grpSp>
        <p:nvGrpSpPr>
          <p:cNvPr id="14" name="Groupe 13">
            <a:extLst>
              <a:ext uri="{FF2B5EF4-FFF2-40B4-BE49-F238E27FC236}">
                <a16:creationId xmlns:a16="http://schemas.microsoft.com/office/drawing/2014/main" id="{D82A135A-890A-12A6-235B-69FF1A185017}"/>
              </a:ext>
            </a:extLst>
          </p:cNvPr>
          <p:cNvGrpSpPr/>
          <p:nvPr/>
        </p:nvGrpSpPr>
        <p:grpSpPr>
          <a:xfrm>
            <a:off x="944186" y="3596306"/>
            <a:ext cx="1427046" cy="462651"/>
            <a:chOff x="-85728" y="4003668"/>
            <a:chExt cx="1427046" cy="462651"/>
          </a:xfrm>
        </p:grpSpPr>
        <p:sp>
          <p:nvSpPr>
            <p:cNvPr id="15" name="Rectangle : coins arrondis 14">
              <a:extLst>
                <a:ext uri="{FF2B5EF4-FFF2-40B4-BE49-F238E27FC236}">
                  <a16:creationId xmlns:a16="http://schemas.microsoft.com/office/drawing/2014/main" id="{9CA4C56F-80EB-4CBE-6539-25F16B70BF8B}"/>
                </a:ext>
              </a:extLst>
            </p:cNvPr>
            <p:cNvSpPr/>
            <p:nvPr/>
          </p:nvSpPr>
          <p:spPr>
            <a:xfrm>
              <a:off x="-85728" y="4171691"/>
              <a:ext cx="1427046" cy="294628"/>
            </a:xfrm>
            <a:prstGeom prst="roundRect">
              <a:avLst/>
            </a:prstGeom>
            <a:noFill/>
            <a:ln w="190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900" b="1" dirty="0">
                  <a:solidFill>
                    <a:srgbClr val="00304A"/>
                  </a:solidFill>
                  <a:latin typeface="+mj-lt"/>
                </a:rPr>
                <a:t>Professionnels </a:t>
              </a:r>
            </a:p>
            <a:p>
              <a:pPr algn="ctr"/>
              <a:r>
                <a:rPr lang="fr-FR" sz="900" b="1" dirty="0">
                  <a:solidFill>
                    <a:srgbClr val="00304A"/>
                  </a:solidFill>
                  <a:latin typeface="+mj-lt"/>
                </a:rPr>
                <a:t>du BTP</a:t>
              </a:r>
              <a:endParaRPr lang="fr-FR" sz="1050" b="1" dirty="0">
                <a:solidFill>
                  <a:srgbClr val="00304A"/>
                </a:solidFill>
                <a:latin typeface="+mj-lt"/>
              </a:endParaRPr>
            </a:p>
          </p:txBody>
        </p:sp>
        <p:pic>
          <p:nvPicPr>
            <p:cNvPr id="16" name="Image 15" descr="Pro BTP assurance dépendance - Elly Assurance">
              <a:extLst>
                <a:ext uri="{FF2B5EF4-FFF2-40B4-BE49-F238E27FC236}">
                  <a16:creationId xmlns:a16="http://schemas.microsoft.com/office/drawing/2014/main" id="{09B46B7D-DEB0-8D59-2A11-3943E4C3406E}"/>
                </a:ext>
              </a:extLst>
            </p:cNvPr>
            <p:cNvPicPr>
              <a:picLocks noChangeAspect="1"/>
            </p:cNvPicPr>
            <p:nvPr/>
          </p:nvPicPr>
          <p:blipFill>
            <a:blip r:embed="rId10"/>
            <a:stretch>
              <a:fillRect/>
            </a:stretch>
          </p:blipFill>
          <p:spPr>
            <a:xfrm>
              <a:off x="376075" y="4003668"/>
              <a:ext cx="503439" cy="168023"/>
            </a:xfrm>
            <a:prstGeom prst="rect">
              <a:avLst/>
            </a:prstGeom>
          </p:spPr>
        </p:pic>
      </p:grpSp>
      <p:grpSp>
        <p:nvGrpSpPr>
          <p:cNvPr id="17" name="Groupe 16">
            <a:extLst>
              <a:ext uri="{FF2B5EF4-FFF2-40B4-BE49-F238E27FC236}">
                <a16:creationId xmlns:a16="http://schemas.microsoft.com/office/drawing/2014/main" id="{F3E7268D-A630-B05F-DA83-4E79B659F5F3}"/>
              </a:ext>
            </a:extLst>
          </p:cNvPr>
          <p:cNvGrpSpPr/>
          <p:nvPr/>
        </p:nvGrpSpPr>
        <p:grpSpPr>
          <a:xfrm>
            <a:off x="944186" y="4410505"/>
            <a:ext cx="1427046" cy="543975"/>
            <a:chOff x="1023662" y="3680197"/>
            <a:chExt cx="1427046" cy="543975"/>
          </a:xfrm>
        </p:grpSpPr>
        <p:sp>
          <p:nvSpPr>
            <p:cNvPr id="19" name="Rectangle : coins arrondis 18">
              <a:extLst>
                <a:ext uri="{FF2B5EF4-FFF2-40B4-BE49-F238E27FC236}">
                  <a16:creationId xmlns:a16="http://schemas.microsoft.com/office/drawing/2014/main" id="{0D34F500-6500-3F7B-A6F5-011120EAAF0B}"/>
                </a:ext>
              </a:extLst>
            </p:cNvPr>
            <p:cNvSpPr/>
            <p:nvPr/>
          </p:nvSpPr>
          <p:spPr>
            <a:xfrm>
              <a:off x="1023662" y="3929544"/>
              <a:ext cx="1427046" cy="294628"/>
            </a:xfrm>
            <a:prstGeom prst="roundRect">
              <a:avLst/>
            </a:prstGeom>
            <a:noFill/>
            <a:ln w="190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900" b="1" dirty="0">
                  <a:solidFill>
                    <a:srgbClr val="EC6708"/>
                  </a:solidFill>
                  <a:latin typeface="+mj-lt"/>
                </a:rPr>
                <a:t>Intérimaires</a:t>
              </a:r>
              <a:endParaRPr lang="fr-FR" sz="1050" b="1" dirty="0">
                <a:solidFill>
                  <a:srgbClr val="EC6708"/>
                </a:solidFill>
                <a:latin typeface="+mj-lt"/>
              </a:endParaRPr>
            </a:p>
          </p:txBody>
        </p:sp>
        <p:pic>
          <p:nvPicPr>
            <p:cNvPr id="20" name="Image 19" descr="Identité de marque | Intérimaires | Fastt.org">
              <a:extLst>
                <a:ext uri="{FF2B5EF4-FFF2-40B4-BE49-F238E27FC236}">
                  <a16:creationId xmlns:a16="http://schemas.microsoft.com/office/drawing/2014/main" id="{510E6C55-BAFD-6353-9852-752B49F301A0}"/>
                </a:ext>
              </a:extLst>
            </p:cNvPr>
            <p:cNvPicPr>
              <a:picLocks noChangeAspect="1"/>
            </p:cNvPicPr>
            <p:nvPr/>
          </p:nvPicPr>
          <p:blipFill>
            <a:blip r:embed="rId11"/>
            <a:stretch>
              <a:fillRect/>
            </a:stretch>
          </p:blipFill>
          <p:spPr>
            <a:xfrm>
              <a:off x="1457844" y="3680197"/>
              <a:ext cx="510974" cy="255397"/>
            </a:xfrm>
            <a:prstGeom prst="rect">
              <a:avLst/>
            </a:prstGeom>
          </p:spPr>
        </p:pic>
      </p:grpSp>
      <p:graphicFrame>
        <p:nvGraphicFramePr>
          <p:cNvPr id="22" name="Graphique 21">
            <a:extLst>
              <a:ext uri="{FF2B5EF4-FFF2-40B4-BE49-F238E27FC236}">
                <a16:creationId xmlns:a16="http://schemas.microsoft.com/office/drawing/2014/main" id="{BB7D37F2-2BDE-4922-E0D6-77F7182E7B44}"/>
              </a:ext>
            </a:extLst>
          </p:cNvPr>
          <p:cNvGraphicFramePr/>
          <p:nvPr>
            <p:extLst>
              <p:ext uri="{D42A27DB-BD31-4B8C-83A1-F6EECF244321}">
                <p14:modId xmlns:p14="http://schemas.microsoft.com/office/powerpoint/2010/main" val="3667219164"/>
              </p:ext>
            </p:extLst>
          </p:nvPr>
        </p:nvGraphicFramePr>
        <p:xfrm>
          <a:off x="1037446" y="1742715"/>
          <a:ext cx="7451353" cy="1667942"/>
        </p:xfrm>
        <a:graphic>
          <a:graphicData uri="http://schemas.openxmlformats.org/drawingml/2006/chart">
            <c:chart xmlns:c="http://schemas.openxmlformats.org/drawingml/2006/chart" xmlns:r="http://schemas.openxmlformats.org/officeDocument/2006/relationships" r:id="rId12"/>
          </a:graphicData>
        </a:graphic>
      </p:graphicFrame>
      <p:graphicFrame>
        <p:nvGraphicFramePr>
          <p:cNvPr id="23" name="Graphique 22">
            <a:extLst>
              <a:ext uri="{FF2B5EF4-FFF2-40B4-BE49-F238E27FC236}">
                <a16:creationId xmlns:a16="http://schemas.microsoft.com/office/drawing/2014/main" id="{91A63913-C042-93EC-243A-840BADE4402B}"/>
              </a:ext>
            </a:extLst>
          </p:cNvPr>
          <p:cNvGraphicFramePr/>
          <p:nvPr>
            <p:extLst>
              <p:ext uri="{D42A27DB-BD31-4B8C-83A1-F6EECF244321}">
                <p14:modId xmlns:p14="http://schemas.microsoft.com/office/powerpoint/2010/main" val="3358341856"/>
              </p:ext>
            </p:extLst>
          </p:nvPr>
        </p:nvGraphicFramePr>
        <p:xfrm>
          <a:off x="1037446" y="2725983"/>
          <a:ext cx="7451353" cy="1667942"/>
        </p:xfrm>
        <a:graphic>
          <a:graphicData uri="http://schemas.openxmlformats.org/drawingml/2006/chart">
            <c:chart xmlns:c="http://schemas.openxmlformats.org/drawingml/2006/chart" xmlns:r="http://schemas.openxmlformats.org/officeDocument/2006/relationships" r:id="rId13"/>
          </a:graphicData>
        </a:graphic>
      </p:graphicFrame>
    </p:spTree>
    <p:extLst>
      <p:ext uri="{BB962C8B-B14F-4D97-AF65-F5344CB8AC3E}">
        <p14:creationId xmlns:p14="http://schemas.microsoft.com/office/powerpoint/2010/main" val="29693999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6F6A21-D3D5-397A-E54D-400A767E57BA}"/>
            </a:ext>
          </a:extLst>
        </p:cNvPr>
        <p:cNvGrpSpPr/>
        <p:nvPr/>
      </p:nvGrpSpPr>
      <p:grpSpPr>
        <a:xfrm>
          <a:off x="0" y="0"/>
          <a:ext cx="0" cy="0"/>
          <a:chOff x="0" y="0"/>
          <a:chExt cx="0" cy="0"/>
        </a:xfrm>
      </p:grpSpPr>
      <p:sp>
        <p:nvSpPr>
          <p:cNvPr id="4" name="Titre 3">
            <a:extLst>
              <a:ext uri="{FF2B5EF4-FFF2-40B4-BE49-F238E27FC236}">
                <a16:creationId xmlns:a16="http://schemas.microsoft.com/office/drawing/2014/main" id="{B7E95080-A54C-6097-7F2C-CAEEF96A4A0F}"/>
              </a:ext>
            </a:extLst>
          </p:cNvPr>
          <p:cNvSpPr>
            <a:spLocks noGrp="1"/>
          </p:cNvSpPr>
          <p:nvPr>
            <p:ph type="title"/>
          </p:nvPr>
        </p:nvSpPr>
        <p:spPr>
          <a:xfrm>
            <a:off x="333174" y="76160"/>
            <a:ext cx="8711765" cy="840230"/>
          </a:xfrm>
        </p:spPr>
        <p:txBody>
          <a:bodyPr/>
          <a:lstStyle/>
          <a:p>
            <a:pPr algn="just"/>
            <a:r>
              <a:rPr lang="fr-FR" dirty="0"/>
              <a:t>Pour faire face au poids des dépenses quotidiennes, les aides à l’achat sont perçues comme les plus efficaces pour faciliter l’accès </a:t>
            </a:r>
            <a:br>
              <a:rPr lang="fr-FR" dirty="0"/>
            </a:br>
            <a:r>
              <a:rPr lang="fr-FR" dirty="0"/>
              <a:t>à l’emploi</a:t>
            </a:r>
          </a:p>
        </p:txBody>
      </p:sp>
      <p:sp>
        <p:nvSpPr>
          <p:cNvPr id="2" name="TextBox Base">
            <a:extLst>
              <a:ext uri="{FF2B5EF4-FFF2-40B4-BE49-F238E27FC236}">
                <a16:creationId xmlns:a16="http://schemas.microsoft.com/office/drawing/2014/main" id="{6289FEB9-8923-B79C-262A-CF4A25661D8C}"/>
              </a:ext>
            </a:extLst>
          </p:cNvPr>
          <p:cNvSpPr txBox="1"/>
          <p:nvPr>
            <p:custDataLst>
              <p:tags r:id="rId1"/>
            </p:custDataLst>
          </p:nvPr>
        </p:nvSpPr>
        <p:spPr>
          <a:xfrm>
            <a:off x="86287" y="5411625"/>
            <a:ext cx="3531021" cy="246221"/>
          </a:xfrm>
          <a:prstGeom prst="rect">
            <a:avLst/>
          </a:prstGeom>
          <a:noFill/>
        </p:spPr>
        <p:txBody>
          <a:bodyPr wrap="square"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1000" dirty="0">
                <a:solidFill>
                  <a:schemeClr val="accent6">
                    <a:lumMod val="50000"/>
                  </a:schemeClr>
                </a:solidFill>
                <a:latin typeface="Calibri Light" panose="020F0302020204030204" pitchFamily="34" charset="0"/>
                <a:ea typeface="Calibri Light" panose="020F0302020204030204" pitchFamily="34" charset="0"/>
                <a:cs typeface="Calibri Light" panose="020F0302020204030204" pitchFamily="34" charset="0"/>
              </a:rPr>
              <a:t>© Institut Bona </a:t>
            </a:r>
            <a:r>
              <a:rPr lang="fr-FR" sz="1000" dirty="0" err="1">
                <a:solidFill>
                  <a:schemeClr val="accent6">
                    <a:lumMod val="50000"/>
                  </a:schemeClr>
                </a:solidFill>
                <a:latin typeface="Calibri Light" panose="020F0302020204030204" pitchFamily="34" charset="0"/>
                <a:ea typeface="Calibri Light" panose="020F0302020204030204" pitchFamily="34" charset="0"/>
                <a:cs typeface="Calibri Light" panose="020F0302020204030204" pitchFamily="34" charset="0"/>
              </a:rPr>
              <a:t>fidé</a:t>
            </a:r>
            <a:r>
              <a:rPr lang="fr-FR" sz="1000" dirty="0">
                <a:solidFill>
                  <a:schemeClr val="accent6">
                    <a:lumMod val="50000"/>
                  </a:schemeClr>
                </a:solidFill>
                <a:latin typeface="Calibri Light" panose="020F0302020204030204" pitchFamily="34" charset="0"/>
                <a:ea typeface="Calibri Light" panose="020F0302020204030204" pitchFamily="34" charset="0"/>
                <a:cs typeface="Calibri Light" panose="020F0302020204030204" pitchFamily="34" charset="0"/>
              </a:rPr>
              <a:t> pour </a:t>
            </a:r>
            <a:r>
              <a:rPr lang="fr-FR" sz="1000" dirty="0" err="1">
                <a:solidFill>
                  <a:schemeClr val="accent6">
                    <a:lumMod val="50000"/>
                  </a:schemeClr>
                </a:solidFill>
                <a:latin typeface="Calibri Light" panose="020F0302020204030204" pitchFamily="34" charset="0"/>
                <a:ea typeface="Calibri Light" panose="020F0302020204030204" pitchFamily="34" charset="0"/>
                <a:cs typeface="Calibri Light" panose="020F0302020204030204" pitchFamily="34" charset="0"/>
              </a:rPr>
              <a:t>Roole</a:t>
            </a:r>
            <a:r>
              <a:rPr lang="fr-FR" sz="1000" dirty="0">
                <a:solidFill>
                  <a:schemeClr val="accent6">
                    <a:lumMod val="50000"/>
                  </a:schemeClr>
                </a:solidFill>
                <a:latin typeface="Calibri Light" panose="020F0302020204030204" pitchFamily="34" charset="0"/>
                <a:ea typeface="Calibri Light" panose="020F0302020204030204" pitchFamily="34" charset="0"/>
                <a:cs typeface="Calibri Light" panose="020F0302020204030204" pitchFamily="34" charset="0"/>
              </a:rPr>
              <a:t>, Pro BTP et FASTT – Mai 2026</a:t>
            </a:r>
            <a:endParaRPr lang="en-GB" sz="1000" dirty="0">
              <a:solidFill>
                <a:schemeClr val="accent6">
                  <a:lumMod val="50000"/>
                </a:schemeClr>
              </a:solidFill>
              <a:latin typeface="Calibri Light" panose="020F0302020204030204" pitchFamily="34" charset="0"/>
              <a:ea typeface="Calibri Light" panose="020F0302020204030204" pitchFamily="34" charset="0"/>
              <a:cs typeface="Calibri Light" panose="020F0302020204030204" pitchFamily="34" charset="0"/>
            </a:endParaRPr>
          </a:p>
        </p:txBody>
      </p:sp>
      <p:sp>
        <p:nvSpPr>
          <p:cNvPr id="18" name="ZoneTexte 17">
            <a:extLst>
              <a:ext uri="{FF2B5EF4-FFF2-40B4-BE49-F238E27FC236}">
                <a16:creationId xmlns:a16="http://schemas.microsoft.com/office/drawing/2014/main" id="{3830F4E0-B2E1-E14B-20EC-AD348D261801}"/>
              </a:ext>
            </a:extLst>
          </p:cNvPr>
          <p:cNvSpPr txBox="1"/>
          <p:nvPr>
            <p:custDataLst>
              <p:tags r:id="rId2"/>
            </p:custDataLst>
          </p:nvPr>
        </p:nvSpPr>
        <p:spPr>
          <a:xfrm>
            <a:off x="333174" y="872591"/>
            <a:ext cx="8612705" cy="430887"/>
          </a:xfrm>
          <a:prstGeom prst="rect">
            <a:avLst/>
          </a:prstGeom>
          <a:noFill/>
        </p:spPr>
        <p:txBody>
          <a:bodyPr wrap="square">
            <a:spAutoFit/>
          </a:bodyPr>
          <a:lstStyle/>
          <a:p>
            <a:pPr algn="just"/>
            <a:r>
              <a:rPr lang="fr-FR" sz="1100" i="1" u="none" strike="noStrike" dirty="0">
                <a:solidFill>
                  <a:schemeClr val="accent6">
                    <a:lumMod val="50000"/>
                  </a:schemeClr>
                </a:solidFill>
                <a:effectLst/>
                <a:latin typeface="Montserrat Light" panose="00000400000000000000" pitchFamily="2" charset="0"/>
              </a:rPr>
              <a:t>Pour faciliter l’accès à l’emploi dans notre pays, quelles solutions seraient pour vous les plus efficaces ? </a:t>
            </a:r>
          </a:p>
          <a:p>
            <a:pPr algn="just"/>
            <a:r>
              <a:rPr lang="fr-FR" sz="1100" i="1" u="none" strike="noStrike" dirty="0">
                <a:solidFill>
                  <a:schemeClr val="accent6">
                    <a:lumMod val="50000"/>
                  </a:schemeClr>
                </a:solidFill>
                <a:effectLst/>
                <a:latin typeface="Montserrat Light" panose="00000400000000000000" pitchFamily="2" charset="0"/>
              </a:rPr>
              <a:t>(Deux réponses possibles)</a:t>
            </a:r>
            <a:endParaRPr lang="fr-FR" sz="800" i="1" u="none" strike="noStrike" dirty="0">
              <a:solidFill>
                <a:schemeClr val="accent6">
                  <a:lumMod val="50000"/>
                </a:schemeClr>
              </a:solidFill>
              <a:effectLst/>
              <a:latin typeface="Montserrat Light" panose="00000400000000000000" pitchFamily="2" charset="0"/>
            </a:endParaRPr>
          </a:p>
        </p:txBody>
      </p:sp>
      <p:pic>
        <p:nvPicPr>
          <p:cNvPr id="3" name="Image 2">
            <a:extLst>
              <a:ext uri="{FF2B5EF4-FFF2-40B4-BE49-F238E27FC236}">
                <a16:creationId xmlns:a16="http://schemas.microsoft.com/office/drawing/2014/main" id="{88E11F41-31F6-4A5C-4971-C9269E98691A}"/>
              </a:ext>
            </a:extLst>
          </p:cNvPr>
          <p:cNvPicPr>
            <a:picLocks/>
          </p:cNvPicPr>
          <p:nvPr>
            <p:custDataLst>
              <p:tags r:id="rId3"/>
            </p:custDataLst>
          </p:nvPr>
        </p:nvPicPr>
        <p:blipFill>
          <a:blip r:embed="rId6" cstate="print">
            <a:extLst>
              <a:ext uri="{28A0092B-C50C-407E-A947-70E740481C1C}">
                <a14:useLocalDpi xmlns:a14="http://schemas.microsoft.com/office/drawing/2010/main" val="0"/>
              </a:ext>
            </a:extLst>
          </a:blip>
          <a:stretch>
            <a:fillRect/>
          </a:stretch>
        </p:blipFill>
        <p:spPr>
          <a:xfrm>
            <a:off x="8128799" y="5404777"/>
            <a:ext cx="720001" cy="288000"/>
          </a:xfrm>
          <a:prstGeom prst="rect">
            <a:avLst/>
          </a:prstGeom>
        </p:spPr>
      </p:pic>
      <p:sp>
        <p:nvSpPr>
          <p:cNvPr id="5" name="TextBox Base">
            <a:extLst>
              <a:ext uri="{FF2B5EF4-FFF2-40B4-BE49-F238E27FC236}">
                <a16:creationId xmlns:a16="http://schemas.microsoft.com/office/drawing/2014/main" id="{C2A5EDC1-8FD9-FCFE-688F-D3E045C5BDEA}"/>
              </a:ext>
            </a:extLst>
          </p:cNvPr>
          <p:cNvSpPr txBox="1"/>
          <p:nvPr>
            <p:custDataLst>
              <p:tags r:id="rId4"/>
            </p:custDataLst>
          </p:nvPr>
        </p:nvSpPr>
        <p:spPr>
          <a:xfrm>
            <a:off x="4144143" y="5421859"/>
            <a:ext cx="3991139" cy="246221"/>
          </a:xfrm>
          <a:prstGeom prst="rect">
            <a:avLst/>
          </a:prstGeom>
          <a:noFill/>
        </p:spPr>
        <p:txBody>
          <a:bodyPr wrap="square"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fr-FR" sz="1000" dirty="0">
                <a:solidFill>
                  <a:schemeClr val="accent6">
                    <a:lumMod val="50000"/>
                  </a:schemeClr>
                </a:solidFill>
                <a:latin typeface="Calibri Light" panose="020F0302020204030204" pitchFamily="34" charset="0"/>
                <a:ea typeface="Calibri Light" panose="020F0302020204030204" pitchFamily="34" charset="0"/>
                <a:cs typeface="Calibri Light" panose="020F0302020204030204" pitchFamily="34" charset="0"/>
              </a:rPr>
              <a:t>Total supérieur à 100%, les interviewé(e)s ayant pu donner deux réponses</a:t>
            </a:r>
            <a:endParaRPr lang="en-GB" sz="1000" dirty="0">
              <a:solidFill>
                <a:schemeClr val="accent6">
                  <a:lumMod val="50000"/>
                </a:schemeClr>
              </a:solidFill>
              <a:latin typeface="Calibri Light" panose="020F0302020204030204" pitchFamily="34" charset="0"/>
              <a:ea typeface="Calibri Light" panose="020F0302020204030204" pitchFamily="34" charset="0"/>
              <a:cs typeface="Calibri Light" panose="020F0302020204030204" pitchFamily="34" charset="0"/>
            </a:endParaRPr>
          </a:p>
        </p:txBody>
      </p:sp>
      <p:graphicFrame>
        <p:nvGraphicFramePr>
          <p:cNvPr id="6" name="Tableau 5">
            <a:extLst>
              <a:ext uri="{FF2B5EF4-FFF2-40B4-BE49-F238E27FC236}">
                <a16:creationId xmlns:a16="http://schemas.microsoft.com/office/drawing/2014/main" id="{C6E899E6-775F-8DF4-0251-04730B2AC75E}"/>
              </a:ext>
            </a:extLst>
          </p:cNvPr>
          <p:cNvGraphicFramePr>
            <a:graphicFrameLocks noGrp="1"/>
          </p:cNvGraphicFramePr>
          <p:nvPr>
            <p:extLst>
              <p:ext uri="{D42A27DB-BD31-4B8C-83A1-F6EECF244321}">
                <p14:modId xmlns:p14="http://schemas.microsoft.com/office/powerpoint/2010/main" val="371863475"/>
              </p:ext>
            </p:extLst>
          </p:nvPr>
        </p:nvGraphicFramePr>
        <p:xfrm>
          <a:off x="198120" y="1684374"/>
          <a:ext cx="3097483" cy="3757133"/>
        </p:xfrm>
        <a:graphic>
          <a:graphicData uri="http://schemas.openxmlformats.org/drawingml/2006/table">
            <a:tbl>
              <a:tblPr firstRow="1" bandRow="1">
                <a:tableStyleId>{5C22544A-7EE6-4342-B048-85BDC9FD1C3A}</a:tableStyleId>
              </a:tblPr>
              <a:tblGrid>
                <a:gridCol w="3097483">
                  <a:extLst>
                    <a:ext uri="{9D8B030D-6E8A-4147-A177-3AD203B41FA5}">
                      <a16:colId xmlns:a16="http://schemas.microsoft.com/office/drawing/2014/main" val="2637069689"/>
                    </a:ext>
                  </a:extLst>
                </a:gridCol>
              </a:tblGrid>
              <a:tr h="555116">
                <a:tc>
                  <a:txBody>
                    <a:bodyPr/>
                    <a:lstStyle/>
                    <a:p>
                      <a:pPr algn="r" fontAlgn="ctr">
                        <a:buNone/>
                      </a:pPr>
                      <a:r>
                        <a:rPr lang="fr-FR" sz="1000" b="0" i="0" u="none" strike="noStrike" kern="1200" dirty="0">
                          <a:solidFill>
                            <a:schemeClr val="accent6">
                              <a:lumMod val="50000"/>
                            </a:schemeClr>
                          </a:solidFill>
                          <a:effectLst/>
                          <a:latin typeface="+mn-lt"/>
                          <a:ea typeface="+mn-ea"/>
                          <a:cs typeface="+mn-cs"/>
                        </a:rPr>
                        <a:t>Des aides financières </a:t>
                      </a:r>
                      <a:r>
                        <a:rPr lang="fr-FR" sz="1000" b="1" i="0" u="none" strike="noStrike" kern="1200" dirty="0">
                          <a:solidFill>
                            <a:schemeClr val="accent6">
                              <a:lumMod val="50000"/>
                            </a:schemeClr>
                          </a:solidFill>
                          <a:effectLst/>
                          <a:latin typeface="+mn-lt"/>
                          <a:ea typeface="+mn-ea"/>
                          <a:cs typeface="+mn-cs"/>
                        </a:rPr>
                        <a:t>pour l’achat d’un véhicule </a:t>
                      </a:r>
                      <a:r>
                        <a:rPr lang="fr-FR" sz="1000" b="0" i="0" u="none" strike="noStrike" kern="1200" dirty="0">
                          <a:solidFill>
                            <a:schemeClr val="accent6">
                              <a:lumMod val="50000"/>
                            </a:schemeClr>
                          </a:solidFill>
                          <a:effectLst/>
                          <a:latin typeface="+mn-lt"/>
                          <a:ea typeface="+mn-ea"/>
                          <a:cs typeface="+mn-cs"/>
                        </a:rPr>
                        <a:t>d’occasion pour les personnes en difficulté</a:t>
                      </a:r>
                    </a:p>
                  </a:txBody>
                  <a:tcPr marL="6350" marR="6350" marT="6350" marB="0" anchor="ctr">
                    <a:noFill/>
                  </a:tcPr>
                </a:tc>
                <a:extLst>
                  <a:ext uri="{0D108BD9-81ED-4DB2-BD59-A6C34878D82A}">
                    <a16:rowId xmlns:a16="http://schemas.microsoft.com/office/drawing/2014/main" val="1647226459"/>
                  </a:ext>
                </a:extLst>
              </a:tr>
              <a:tr h="727275">
                <a:tc>
                  <a:txBody>
                    <a:bodyPr/>
                    <a:lstStyle/>
                    <a:p>
                      <a:pPr algn="r" fontAlgn="ctr">
                        <a:buNone/>
                      </a:pPr>
                      <a:r>
                        <a:rPr lang="fr-FR" sz="1000" b="0" i="0" u="none" strike="noStrike" kern="1200" dirty="0">
                          <a:solidFill>
                            <a:schemeClr val="accent6">
                              <a:lumMod val="50000"/>
                            </a:schemeClr>
                          </a:solidFill>
                          <a:effectLst/>
                          <a:latin typeface="+mn-lt"/>
                          <a:ea typeface="+mn-ea"/>
                          <a:cs typeface="+mn-cs"/>
                        </a:rPr>
                        <a:t>Des aides financières </a:t>
                      </a:r>
                      <a:r>
                        <a:rPr lang="fr-FR" sz="1000" b="1" i="0" u="none" strike="noStrike" kern="1200" dirty="0">
                          <a:solidFill>
                            <a:schemeClr val="accent6">
                              <a:lumMod val="50000"/>
                            </a:schemeClr>
                          </a:solidFill>
                          <a:effectLst/>
                          <a:latin typeface="+mn-lt"/>
                          <a:ea typeface="+mn-ea"/>
                          <a:cs typeface="+mn-cs"/>
                        </a:rPr>
                        <a:t>pour passer le permis </a:t>
                      </a:r>
                      <a:r>
                        <a:rPr lang="fr-FR" sz="1000" b="0" i="0" u="none" strike="noStrike" kern="1200" dirty="0">
                          <a:solidFill>
                            <a:schemeClr val="accent6">
                              <a:lumMod val="50000"/>
                            </a:schemeClr>
                          </a:solidFill>
                          <a:effectLst/>
                          <a:latin typeface="+mn-lt"/>
                          <a:ea typeface="+mn-ea"/>
                          <a:cs typeface="+mn-cs"/>
                        </a:rPr>
                        <a:t>pour les jeunes et les travailleurs à revenus modeste</a:t>
                      </a:r>
                    </a:p>
                  </a:txBody>
                  <a:tcPr marL="6350" marR="6350" marT="6350" marB="0" anchor="ctr">
                    <a:noFill/>
                  </a:tcPr>
                </a:tc>
                <a:extLst>
                  <a:ext uri="{0D108BD9-81ED-4DB2-BD59-A6C34878D82A}">
                    <a16:rowId xmlns:a16="http://schemas.microsoft.com/office/drawing/2014/main" val="378060013"/>
                  </a:ext>
                </a:extLst>
              </a:tr>
              <a:tr h="555116">
                <a:tc>
                  <a:txBody>
                    <a:bodyPr/>
                    <a:lstStyle/>
                    <a:p>
                      <a:pPr algn="r" fontAlgn="ctr">
                        <a:buNone/>
                      </a:pPr>
                      <a:r>
                        <a:rPr lang="fr-FR" sz="1000" b="0" i="0" u="none" strike="noStrike" kern="1200" dirty="0">
                          <a:solidFill>
                            <a:schemeClr val="accent6">
                              <a:lumMod val="50000"/>
                            </a:schemeClr>
                          </a:solidFill>
                          <a:effectLst/>
                          <a:latin typeface="+mn-lt"/>
                          <a:ea typeface="+mn-ea"/>
                          <a:cs typeface="+mn-cs"/>
                        </a:rPr>
                        <a:t>Des aides financières </a:t>
                      </a:r>
                      <a:r>
                        <a:rPr lang="fr-FR" sz="1000" b="1" i="0" u="none" strike="noStrike" kern="1200" dirty="0">
                          <a:solidFill>
                            <a:schemeClr val="accent6">
                              <a:lumMod val="50000"/>
                            </a:schemeClr>
                          </a:solidFill>
                          <a:effectLst/>
                          <a:latin typeface="+mn-lt"/>
                          <a:ea typeface="+mn-ea"/>
                          <a:cs typeface="+mn-cs"/>
                        </a:rPr>
                        <a:t>pour la réparation des véhicules </a:t>
                      </a:r>
                      <a:r>
                        <a:rPr lang="fr-FR" sz="1000" b="0" i="0" u="none" strike="noStrike" kern="1200" dirty="0">
                          <a:solidFill>
                            <a:schemeClr val="accent6">
                              <a:lumMod val="50000"/>
                            </a:schemeClr>
                          </a:solidFill>
                          <a:effectLst/>
                          <a:latin typeface="+mn-lt"/>
                          <a:ea typeface="+mn-ea"/>
                          <a:cs typeface="+mn-cs"/>
                        </a:rPr>
                        <a:t>des personnes en difficulté</a:t>
                      </a:r>
                    </a:p>
                  </a:txBody>
                  <a:tcPr marL="6350" marR="6350" marT="6350" marB="0" anchor="ctr">
                    <a:noFill/>
                  </a:tcPr>
                </a:tc>
                <a:extLst>
                  <a:ext uri="{0D108BD9-81ED-4DB2-BD59-A6C34878D82A}">
                    <a16:rowId xmlns:a16="http://schemas.microsoft.com/office/drawing/2014/main" val="3155767612"/>
                  </a:ext>
                </a:extLst>
              </a:tr>
              <a:tr h="555116">
                <a:tc>
                  <a:txBody>
                    <a:bodyPr/>
                    <a:lstStyle/>
                    <a:p>
                      <a:pPr algn="r" fontAlgn="ctr">
                        <a:buNone/>
                      </a:pPr>
                      <a:r>
                        <a:rPr lang="fr-FR" sz="1000" b="1" i="0" u="none" strike="noStrike" kern="1200" dirty="0">
                          <a:solidFill>
                            <a:schemeClr val="accent6">
                              <a:lumMod val="50000"/>
                            </a:schemeClr>
                          </a:solidFill>
                          <a:effectLst/>
                          <a:latin typeface="+mn-lt"/>
                          <a:ea typeface="+mn-ea"/>
                          <a:cs typeface="+mn-cs"/>
                        </a:rPr>
                        <a:t>Mieux organiser le covoiturage </a:t>
                      </a:r>
                      <a:r>
                        <a:rPr lang="fr-FR" sz="1000" b="0" i="0" u="none" strike="noStrike" kern="1200" dirty="0">
                          <a:solidFill>
                            <a:schemeClr val="accent6">
                              <a:lumMod val="50000"/>
                            </a:schemeClr>
                          </a:solidFill>
                          <a:effectLst/>
                          <a:latin typeface="+mn-lt"/>
                          <a:ea typeface="+mn-ea"/>
                          <a:cs typeface="+mn-cs"/>
                        </a:rPr>
                        <a:t>dans les petites </a:t>
                      </a:r>
                    </a:p>
                    <a:p>
                      <a:pPr algn="r" fontAlgn="ctr">
                        <a:buNone/>
                      </a:pPr>
                      <a:r>
                        <a:rPr lang="fr-FR" sz="1000" b="0" i="0" u="none" strike="noStrike" kern="1200" dirty="0">
                          <a:solidFill>
                            <a:schemeClr val="accent6">
                              <a:lumMod val="50000"/>
                            </a:schemeClr>
                          </a:solidFill>
                          <a:effectLst/>
                          <a:latin typeface="+mn-lt"/>
                          <a:ea typeface="+mn-ea"/>
                          <a:cs typeface="+mn-cs"/>
                        </a:rPr>
                        <a:t>et moyennes villes</a:t>
                      </a:r>
                    </a:p>
                  </a:txBody>
                  <a:tcPr marL="6350" marR="6350" marT="6350" marB="0" anchor="ctr">
                    <a:noFill/>
                  </a:tcPr>
                </a:tc>
                <a:extLst>
                  <a:ext uri="{0D108BD9-81ED-4DB2-BD59-A6C34878D82A}">
                    <a16:rowId xmlns:a16="http://schemas.microsoft.com/office/drawing/2014/main" val="3364012644"/>
                  </a:ext>
                </a:extLst>
              </a:tr>
              <a:tr h="682255">
                <a:tc>
                  <a:txBody>
                    <a:bodyPr/>
                    <a:lstStyle/>
                    <a:p>
                      <a:pPr algn="r" fontAlgn="ctr">
                        <a:buNone/>
                      </a:pPr>
                      <a:r>
                        <a:rPr lang="fr-FR" sz="1000" b="0" i="0" u="none" strike="noStrike" kern="1200" dirty="0">
                          <a:solidFill>
                            <a:schemeClr val="accent6">
                              <a:lumMod val="50000"/>
                            </a:schemeClr>
                          </a:solidFill>
                          <a:effectLst/>
                          <a:latin typeface="+mn-lt"/>
                          <a:ea typeface="+mn-ea"/>
                          <a:cs typeface="+mn-cs"/>
                        </a:rPr>
                        <a:t>Proposer </a:t>
                      </a:r>
                      <a:r>
                        <a:rPr lang="fr-FR" sz="1000" b="1" i="0" u="none" strike="noStrike" kern="1200" dirty="0">
                          <a:solidFill>
                            <a:schemeClr val="accent6">
                              <a:lumMod val="50000"/>
                            </a:schemeClr>
                          </a:solidFill>
                          <a:effectLst/>
                          <a:latin typeface="+mn-lt"/>
                          <a:ea typeface="+mn-ea"/>
                          <a:cs typeface="+mn-cs"/>
                        </a:rPr>
                        <a:t>des voitures en location à tarif préférentiel </a:t>
                      </a:r>
                      <a:r>
                        <a:rPr lang="fr-FR" sz="1000" b="0" i="0" u="none" strike="noStrike" kern="1200" dirty="0">
                          <a:solidFill>
                            <a:schemeClr val="accent6">
                              <a:lumMod val="50000"/>
                            </a:schemeClr>
                          </a:solidFill>
                          <a:effectLst/>
                          <a:latin typeface="+mn-lt"/>
                          <a:ea typeface="+mn-ea"/>
                          <a:cs typeface="+mn-cs"/>
                        </a:rPr>
                        <a:t>pour les demandeurs d’emploi </a:t>
                      </a:r>
                    </a:p>
                    <a:p>
                      <a:pPr algn="r" fontAlgn="ctr">
                        <a:buNone/>
                      </a:pPr>
                      <a:r>
                        <a:rPr lang="fr-FR" sz="1000" b="0" i="0" u="none" strike="noStrike" kern="1200" dirty="0">
                          <a:solidFill>
                            <a:schemeClr val="accent6">
                              <a:lumMod val="50000"/>
                            </a:schemeClr>
                          </a:solidFill>
                          <a:effectLst/>
                          <a:latin typeface="+mn-lt"/>
                          <a:ea typeface="+mn-ea"/>
                          <a:cs typeface="+mn-cs"/>
                        </a:rPr>
                        <a:t>et les travailleurs à revenus modestes</a:t>
                      </a:r>
                    </a:p>
                  </a:txBody>
                  <a:tcPr marL="6350" marR="6350" marT="6350" marB="0" anchor="ctr">
                    <a:noFill/>
                  </a:tcPr>
                </a:tc>
                <a:extLst>
                  <a:ext uri="{0D108BD9-81ED-4DB2-BD59-A6C34878D82A}">
                    <a16:rowId xmlns:a16="http://schemas.microsoft.com/office/drawing/2014/main" val="4242595433"/>
                  </a:ext>
                </a:extLst>
              </a:tr>
              <a:tr h="682255">
                <a:tc>
                  <a:txBody>
                    <a:bodyPr/>
                    <a:lstStyle/>
                    <a:p>
                      <a:pPr algn="r" fontAlgn="ctr">
                        <a:buNone/>
                      </a:pPr>
                      <a:r>
                        <a:rPr lang="fr-FR" sz="1000" b="0" i="0" u="none" strike="noStrike" kern="1200" dirty="0">
                          <a:solidFill>
                            <a:schemeClr val="accent6">
                              <a:lumMod val="50000"/>
                            </a:schemeClr>
                          </a:solidFill>
                          <a:effectLst/>
                          <a:latin typeface="+mn-lt"/>
                          <a:ea typeface="+mn-ea"/>
                          <a:cs typeface="+mn-cs"/>
                        </a:rPr>
                        <a:t>Organiser à grande échelle </a:t>
                      </a:r>
                      <a:r>
                        <a:rPr lang="fr-FR" sz="1000" b="1" i="0" u="none" strike="noStrike" kern="1200" dirty="0">
                          <a:solidFill>
                            <a:schemeClr val="accent6">
                              <a:lumMod val="50000"/>
                            </a:schemeClr>
                          </a:solidFill>
                          <a:effectLst/>
                          <a:latin typeface="+mn-lt"/>
                          <a:ea typeface="+mn-ea"/>
                          <a:cs typeface="+mn-cs"/>
                        </a:rPr>
                        <a:t>un don défiscalisé </a:t>
                      </a:r>
                    </a:p>
                    <a:p>
                      <a:pPr algn="r" fontAlgn="ctr">
                        <a:buNone/>
                      </a:pPr>
                      <a:r>
                        <a:rPr lang="fr-FR" sz="1000" b="1" i="0" u="none" strike="noStrike" kern="1200" dirty="0">
                          <a:solidFill>
                            <a:schemeClr val="accent6">
                              <a:lumMod val="50000"/>
                            </a:schemeClr>
                          </a:solidFill>
                          <a:effectLst/>
                          <a:latin typeface="+mn-lt"/>
                          <a:ea typeface="+mn-ea"/>
                          <a:cs typeface="+mn-cs"/>
                        </a:rPr>
                        <a:t>de voitures d’occasion </a:t>
                      </a:r>
                      <a:r>
                        <a:rPr lang="fr-FR" sz="1000" b="0" i="0" u="none" strike="noStrike" kern="1200" dirty="0">
                          <a:solidFill>
                            <a:schemeClr val="accent6">
                              <a:lumMod val="50000"/>
                            </a:schemeClr>
                          </a:solidFill>
                          <a:effectLst/>
                          <a:latin typeface="+mn-lt"/>
                          <a:ea typeface="+mn-ea"/>
                          <a:cs typeface="+mn-cs"/>
                        </a:rPr>
                        <a:t>pour les travailleurs </a:t>
                      </a:r>
                    </a:p>
                    <a:p>
                      <a:pPr algn="r" fontAlgn="ctr">
                        <a:buNone/>
                      </a:pPr>
                      <a:r>
                        <a:rPr lang="fr-FR" sz="1000" b="0" i="0" u="none" strike="noStrike" kern="1200" dirty="0">
                          <a:solidFill>
                            <a:schemeClr val="accent6">
                              <a:lumMod val="50000"/>
                            </a:schemeClr>
                          </a:solidFill>
                          <a:effectLst/>
                          <a:latin typeface="+mn-lt"/>
                          <a:ea typeface="+mn-ea"/>
                          <a:cs typeface="+mn-cs"/>
                        </a:rPr>
                        <a:t>à revenu modeste</a:t>
                      </a:r>
                    </a:p>
                  </a:txBody>
                  <a:tcPr marL="6350" marR="6350" marT="6350" marB="0" anchor="ctr">
                    <a:noFill/>
                  </a:tcPr>
                </a:tc>
                <a:extLst>
                  <a:ext uri="{0D108BD9-81ED-4DB2-BD59-A6C34878D82A}">
                    <a16:rowId xmlns:a16="http://schemas.microsoft.com/office/drawing/2014/main" val="3231899090"/>
                  </a:ext>
                </a:extLst>
              </a:tr>
            </a:tbl>
          </a:graphicData>
        </a:graphic>
      </p:graphicFrame>
      <p:graphicFrame>
        <p:nvGraphicFramePr>
          <p:cNvPr id="7" name="Graphique 6">
            <a:extLst>
              <a:ext uri="{FF2B5EF4-FFF2-40B4-BE49-F238E27FC236}">
                <a16:creationId xmlns:a16="http://schemas.microsoft.com/office/drawing/2014/main" id="{614D2E69-3772-01A9-C704-06D4CCB9AC7B}"/>
              </a:ext>
            </a:extLst>
          </p:cNvPr>
          <p:cNvGraphicFramePr/>
          <p:nvPr>
            <p:extLst>
              <p:ext uri="{D42A27DB-BD31-4B8C-83A1-F6EECF244321}">
                <p14:modId xmlns:p14="http://schemas.microsoft.com/office/powerpoint/2010/main" val="2874941517"/>
              </p:ext>
            </p:extLst>
          </p:nvPr>
        </p:nvGraphicFramePr>
        <p:xfrm>
          <a:off x="3387460" y="1505705"/>
          <a:ext cx="2460939" cy="4042724"/>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8" name="Graphique 7">
            <a:extLst>
              <a:ext uri="{FF2B5EF4-FFF2-40B4-BE49-F238E27FC236}">
                <a16:creationId xmlns:a16="http://schemas.microsoft.com/office/drawing/2014/main" id="{F6C74BC6-1DC4-57B3-7825-7D16148150C0}"/>
              </a:ext>
            </a:extLst>
          </p:cNvPr>
          <p:cNvGraphicFramePr/>
          <p:nvPr>
            <p:extLst>
              <p:ext uri="{D42A27DB-BD31-4B8C-83A1-F6EECF244321}">
                <p14:modId xmlns:p14="http://schemas.microsoft.com/office/powerpoint/2010/main" val="3245206837"/>
              </p:ext>
            </p:extLst>
          </p:nvPr>
        </p:nvGraphicFramePr>
        <p:xfrm>
          <a:off x="5988683" y="1451034"/>
          <a:ext cx="2523142" cy="4042724"/>
        </p:xfrm>
        <a:graphic>
          <a:graphicData uri="http://schemas.openxmlformats.org/drawingml/2006/chart">
            <c:chart xmlns:c="http://schemas.openxmlformats.org/drawingml/2006/chart" xmlns:r="http://schemas.openxmlformats.org/officeDocument/2006/relationships" r:id="rId8"/>
          </a:graphicData>
        </a:graphic>
      </p:graphicFrame>
      <p:grpSp>
        <p:nvGrpSpPr>
          <p:cNvPr id="9" name="Groupe 8">
            <a:extLst>
              <a:ext uri="{FF2B5EF4-FFF2-40B4-BE49-F238E27FC236}">
                <a16:creationId xmlns:a16="http://schemas.microsoft.com/office/drawing/2014/main" id="{ED3FC756-0C6A-F7C4-F88A-19D92DAE0FAB}"/>
              </a:ext>
            </a:extLst>
          </p:cNvPr>
          <p:cNvGrpSpPr/>
          <p:nvPr/>
        </p:nvGrpSpPr>
        <p:grpSpPr>
          <a:xfrm>
            <a:off x="2990387" y="1221769"/>
            <a:ext cx="1235275" cy="499871"/>
            <a:chOff x="-91089" y="2095952"/>
            <a:chExt cx="1235275" cy="499871"/>
          </a:xfrm>
        </p:grpSpPr>
        <p:sp>
          <p:nvSpPr>
            <p:cNvPr id="10" name="Rectangle : coins arrondis 9">
              <a:extLst>
                <a:ext uri="{FF2B5EF4-FFF2-40B4-BE49-F238E27FC236}">
                  <a16:creationId xmlns:a16="http://schemas.microsoft.com/office/drawing/2014/main" id="{1E436C06-6431-B7BE-D57D-9FDCFA443BC1}"/>
                </a:ext>
              </a:extLst>
            </p:cNvPr>
            <p:cNvSpPr/>
            <p:nvPr/>
          </p:nvSpPr>
          <p:spPr>
            <a:xfrm>
              <a:off x="-91089" y="2301195"/>
              <a:ext cx="1235275" cy="294628"/>
            </a:xfrm>
            <a:prstGeom prst="roundRect">
              <a:avLst/>
            </a:prstGeom>
            <a:noFill/>
            <a:ln w="190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900" b="1" dirty="0">
                  <a:solidFill>
                    <a:srgbClr val="A56A43"/>
                  </a:solidFill>
                  <a:latin typeface="+mj-lt"/>
                </a:rPr>
                <a:t>Actifs</a:t>
              </a:r>
              <a:endParaRPr lang="fr-FR" sz="1050" b="1" dirty="0">
                <a:solidFill>
                  <a:srgbClr val="A56A43"/>
                </a:solidFill>
                <a:latin typeface="+mj-lt"/>
              </a:endParaRPr>
            </a:p>
          </p:txBody>
        </p:sp>
        <p:pic>
          <p:nvPicPr>
            <p:cNvPr id="11" name="Image 10">
              <a:extLst>
                <a:ext uri="{FF2B5EF4-FFF2-40B4-BE49-F238E27FC236}">
                  <a16:creationId xmlns:a16="http://schemas.microsoft.com/office/drawing/2014/main" id="{E30C91E9-AFDC-5671-DEA1-1E391A6E72DD}"/>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08898" y="2095952"/>
              <a:ext cx="235300" cy="235300"/>
            </a:xfrm>
            <a:prstGeom prst="rect">
              <a:avLst/>
            </a:prstGeom>
          </p:spPr>
        </p:pic>
      </p:grpSp>
      <p:grpSp>
        <p:nvGrpSpPr>
          <p:cNvPr id="12" name="Groupe 11">
            <a:extLst>
              <a:ext uri="{FF2B5EF4-FFF2-40B4-BE49-F238E27FC236}">
                <a16:creationId xmlns:a16="http://schemas.microsoft.com/office/drawing/2014/main" id="{9F5C5F97-02AF-6F1F-AD7E-45155BA3646A}"/>
              </a:ext>
            </a:extLst>
          </p:cNvPr>
          <p:cNvGrpSpPr/>
          <p:nvPr/>
        </p:nvGrpSpPr>
        <p:grpSpPr>
          <a:xfrm>
            <a:off x="3909043" y="1163034"/>
            <a:ext cx="1777169" cy="558394"/>
            <a:chOff x="-133437" y="2703443"/>
            <a:chExt cx="1777169" cy="558394"/>
          </a:xfrm>
        </p:grpSpPr>
        <p:sp>
          <p:nvSpPr>
            <p:cNvPr id="13" name="Rectangle : coins arrondis 12">
              <a:extLst>
                <a:ext uri="{FF2B5EF4-FFF2-40B4-BE49-F238E27FC236}">
                  <a16:creationId xmlns:a16="http://schemas.microsoft.com/office/drawing/2014/main" id="{DE6C1F51-591D-BFDB-FC92-5229A50C82DF}"/>
                </a:ext>
              </a:extLst>
            </p:cNvPr>
            <p:cNvSpPr/>
            <p:nvPr/>
          </p:nvSpPr>
          <p:spPr>
            <a:xfrm>
              <a:off x="-133437" y="2967209"/>
              <a:ext cx="1777169" cy="294628"/>
            </a:xfrm>
            <a:prstGeom prst="roundRect">
              <a:avLst/>
            </a:prstGeom>
            <a:noFill/>
            <a:ln w="190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900" b="1" dirty="0">
                  <a:solidFill>
                    <a:srgbClr val="E73A58"/>
                  </a:solidFill>
                  <a:latin typeface="+mj-lt"/>
                </a:rPr>
                <a:t>Demandeurs d’emploi</a:t>
              </a:r>
              <a:endParaRPr lang="fr-FR" sz="1050" b="1" dirty="0">
                <a:solidFill>
                  <a:srgbClr val="E73A58"/>
                </a:solidFill>
                <a:latin typeface="+mj-lt"/>
              </a:endParaRPr>
            </a:p>
          </p:txBody>
        </p:sp>
        <p:pic>
          <p:nvPicPr>
            <p:cNvPr id="14" name="Image 13">
              <a:extLst>
                <a:ext uri="{FF2B5EF4-FFF2-40B4-BE49-F238E27FC236}">
                  <a16:creationId xmlns:a16="http://schemas.microsoft.com/office/drawing/2014/main" id="{F65C59F6-26EC-F922-8DD3-1E89119250B1}"/>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26601" y="2703443"/>
              <a:ext cx="288000" cy="288000"/>
            </a:xfrm>
            <a:prstGeom prst="rect">
              <a:avLst/>
            </a:prstGeom>
          </p:spPr>
        </p:pic>
      </p:grpSp>
      <p:grpSp>
        <p:nvGrpSpPr>
          <p:cNvPr id="15" name="Groupe 14">
            <a:extLst>
              <a:ext uri="{FF2B5EF4-FFF2-40B4-BE49-F238E27FC236}">
                <a16:creationId xmlns:a16="http://schemas.microsoft.com/office/drawing/2014/main" id="{653218CA-F7F2-3FE6-0EA1-DAD45A560F6C}"/>
              </a:ext>
            </a:extLst>
          </p:cNvPr>
          <p:cNvGrpSpPr/>
          <p:nvPr/>
        </p:nvGrpSpPr>
        <p:grpSpPr>
          <a:xfrm>
            <a:off x="5441097" y="1241158"/>
            <a:ext cx="2382184" cy="451360"/>
            <a:chOff x="-563298" y="4023206"/>
            <a:chExt cx="2382184" cy="451360"/>
          </a:xfrm>
        </p:grpSpPr>
        <p:sp>
          <p:nvSpPr>
            <p:cNvPr id="16" name="Rectangle : coins arrondis 15">
              <a:extLst>
                <a:ext uri="{FF2B5EF4-FFF2-40B4-BE49-F238E27FC236}">
                  <a16:creationId xmlns:a16="http://schemas.microsoft.com/office/drawing/2014/main" id="{0B0AFE0B-5620-F6DB-6C7E-49642A5ECC0A}"/>
                </a:ext>
              </a:extLst>
            </p:cNvPr>
            <p:cNvSpPr/>
            <p:nvPr/>
          </p:nvSpPr>
          <p:spPr>
            <a:xfrm>
              <a:off x="-563298" y="4179938"/>
              <a:ext cx="2382184" cy="294628"/>
            </a:xfrm>
            <a:prstGeom prst="roundRect">
              <a:avLst/>
            </a:prstGeom>
            <a:noFill/>
            <a:ln w="190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900" b="1" dirty="0">
                  <a:solidFill>
                    <a:srgbClr val="00304A"/>
                  </a:solidFill>
                  <a:latin typeface="+mj-lt"/>
                </a:rPr>
                <a:t>Professionnels du BTP</a:t>
              </a:r>
              <a:endParaRPr lang="fr-FR" sz="1050" b="1" dirty="0">
                <a:solidFill>
                  <a:srgbClr val="00304A"/>
                </a:solidFill>
                <a:latin typeface="+mj-lt"/>
              </a:endParaRPr>
            </a:p>
          </p:txBody>
        </p:sp>
        <p:pic>
          <p:nvPicPr>
            <p:cNvPr id="17" name="Image 16" descr="Pro BTP assurance dépendance - Elly Assurance">
              <a:extLst>
                <a:ext uri="{FF2B5EF4-FFF2-40B4-BE49-F238E27FC236}">
                  <a16:creationId xmlns:a16="http://schemas.microsoft.com/office/drawing/2014/main" id="{B5BE57D1-8FA9-906E-22D1-17CB2A1CE58E}"/>
                </a:ext>
              </a:extLst>
            </p:cNvPr>
            <p:cNvPicPr>
              <a:picLocks noChangeAspect="1"/>
            </p:cNvPicPr>
            <p:nvPr/>
          </p:nvPicPr>
          <p:blipFill>
            <a:blip r:embed="rId11"/>
            <a:stretch>
              <a:fillRect/>
            </a:stretch>
          </p:blipFill>
          <p:spPr>
            <a:xfrm>
              <a:off x="355204" y="4023206"/>
              <a:ext cx="539325" cy="180000"/>
            </a:xfrm>
            <a:prstGeom prst="rect">
              <a:avLst/>
            </a:prstGeom>
          </p:spPr>
        </p:pic>
      </p:grpSp>
      <p:grpSp>
        <p:nvGrpSpPr>
          <p:cNvPr id="19" name="Groupe 18">
            <a:extLst>
              <a:ext uri="{FF2B5EF4-FFF2-40B4-BE49-F238E27FC236}">
                <a16:creationId xmlns:a16="http://schemas.microsoft.com/office/drawing/2014/main" id="{A5CFD641-1F10-4DEA-707D-C03CC8F4E4D0}"/>
              </a:ext>
            </a:extLst>
          </p:cNvPr>
          <p:cNvGrpSpPr/>
          <p:nvPr/>
        </p:nvGrpSpPr>
        <p:grpSpPr>
          <a:xfrm>
            <a:off x="6873711" y="1171403"/>
            <a:ext cx="2523142" cy="520591"/>
            <a:chOff x="467959" y="3768281"/>
            <a:chExt cx="2523142" cy="520591"/>
          </a:xfrm>
        </p:grpSpPr>
        <p:sp>
          <p:nvSpPr>
            <p:cNvPr id="20" name="Rectangle : coins arrondis 19">
              <a:extLst>
                <a:ext uri="{FF2B5EF4-FFF2-40B4-BE49-F238E27FC236}">
                  <a16:creationId xmlns:a16="http://schemas.microsoft.com/office/drawing/2014/main" id="{7C97283F-A608-B866-8E85-0A26EDCC008A}"/>
                </a:ext>
              </a:extLst>
            </p:cNvPr>
            <p:cNvSpPr/>
            <p:nvPr/>
          </p:nvSpPr>
          <p:spPr>
            <a:xfrm>
              <a:off x="467959" y="3994244"/>
              <a:ext cx="2523142" cy="294628"/>
            </a:xfrm>
            <a:prstGeom prst="roundRect">
              <a:avLst/>
            </a:prstGeom>
            <a:noFill/>
            <a:ln w="190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900" b="1" dirty="0">
                  <a:solidFill>
                    <a:srgbClr val="EC6708"/>
                  </a:solidFill>
                  <a:latin typeface="+mj-lt"/>
                </a:rPr>
                <a:t>Intérimaires</a:t>
              </a:r>
              <a:endParaRPr lang="fr-FR" sz="1050" b="1" dirty="0">
                <a:solidFill>
                  <a:srgbClr val="EC6708"/>
                </a:solidFill>
                <a:latin typeface="+mj-lt"/>
              </a:endParaRPr>
            </a:p>
          </p:txBody>
        </p:sp>
        <p:pic>
          <p:nvPicPr>
            <p:cNvPr id="21" name="Image 20" descr="Identité de marque | Intérimaires | Fastt.org">
              <a:extLst>
                <a:ext uri="{FF2B5EF4-FFF2-40B4-BE49-F238E27FC236}">
                  <a16:creationId xmlns:a16="http://schemas.microsoft.com/office/drawing/2014/main" id="{930679FC-2504-FB9B-D164-18F1FA9867DC}"/>
                </a:ext>
              </a:extLst>
            </p:cNvPr>
            <p:cNvPicPr>
              <a:picLocks noChangeAspect="1"/>
            </p:cNvPicPr>
            <p:nvPr/>
          </p:nvPicPr>
          <p:blipFill>
            <a:blip r:embed="rId12"/>
            <a:stretch>
              <a:fillRect/>
            </a:stretch>
          </p:blipFill>
          <p:spPr>
            <a:xfrm>
              <a:off x="1479141" y="3768281"/>
              <a:ext cx="510974" cy="255397"/>
            </a:xfrm>
            <a:prstGeom prst="rect">
              <a:avLst/>
            </a:prstGeom>
          </p:spPr>
        </p:pic>
      </p:grpSp>
    </p:spTree>
    <p:extLst>
      <p:ext uri="{BB962C8B-B14F-4D97-AF65-F5344CB8AC3E}">
        <p14:creationId xmlns:p14="http://schemas.microsoft.com/office/powerpoint/2010/main" val="10639344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50E1F5-483E-E24E-5054-768EB4951138}"/>
            </a:ext>
          </a:extLst>
        </p:cNvPr>
        <p:cNvGrpSpPr/>
        <p:nvPr/>
      </p:nvGrpSpPr>
      <p:grpSpPr>
        <a:xfrm>
          <a:off x="0" y="0"/>
          <a:ext cx="0" cy="0"/>
          <a:chOff x="0" y="0"/>
          <a:chExt cx="0" cy="0"/>
        </a:xfrm>
      </p:grpSpPr>
      <p:sp>
        <p:nvSpPr>
          <p:cNvPr id="4" name="Titre 3">
            <a:extLst>
              <a:ext uri="{FF2B5EF4-FFF2-40B4-BE49-F238E27FC236}">
                <a16:creationId xmlns:a16="http://schemas.microsoft.com/office/drawing/2014/main" id="{51143653-E7D3-A90B-691A-026A3A7F0FE5}"/>
              </a:ext>
            </a:extLst>
          </p:cNvPr>
          <p:cNvSpPr>
            <a:spLocks noGrp="1"/>
          </p:cNvSpPr>
          <p:nvPr>
            <p:ph type="title"/>
          </p:nvPr>
        </p:nvSpPr>
        <p:spPr>
          <a:xfrm>
            <a:off x="333173" y="110437"/>
            <a:ext cx="8711765" cy="590931"/>
          </a:xfrm>
        </p:spPr>
        <p:txBody>
          <a:bodyPr/>
          <a:lstStyle/>
          <a:p>
            <a:pPr algn="just"/>
            <a:r>
              <a:rPr lang="fr-FR" dirty="0"/>
              <a:t>Salariés du BTP et intérimaires durement frappés par la crise des carburants</a:t>
            </a:r>
          </a:p>
        </p:txBody>
      </p:sp>
      <p:sp>
        <p:nvSpPr>
          <p:cNvPr id="2" name="TextBox Base">
            <a:extLst>
              <a:ext uri="{FF2B5EF4-FFF2-40B4-BE49-F238E27FC236}">
                <a16:creationId xmlns:a16="http://schemas.microsoft.com/office/drawing/2014/main" id="{8F90A473-EF4A-7C9F-14C7-5FAE5BE3CF47}"/>
              </a:ext>
            </a:extLst>
          </p:cNvPr>
          <p:cNvSpPr txBox="1"/>
          <p:nvPr>
            <p:custDataLst>
              <p:tags r:id="rId1"/>
            </p:custDataLst>
          </p:nvPr>
        </p:nvSpPr>
        <p:spPr>
          <a:xfrm>
            <a:off x="86287" y="5411625"/>
            <a:ext cx="3531021" cy="246221"/>
          </a:xfrm>
          <a:prstGeom prst="rect">
            <a:avLst/>
          </a:prstGeom>
          <a:noFill/>
        </p:spPr>
        <p:txBody>
          <a:bodyPr wrap="square"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1000" dirty="0">
                <a:solidFill>
                  <a:schemeClr val="accent6">
                    <a:lumMod val="50000"/>
                  </a:schemeClr>
                </a:solidFill>
                <a:latin typeface="Calibri Light" panose="020F0302020204030204" pitchFamily="34" charset="0"/>
                <a:ea typeface="Calibri Light" panose="020F0302020204030204" pitchFamily="34" charset="0"/>
                <a:cs typeface="Calibri Light" panose="020F0302020204030204" pitchFamily="34" charset="0"/>
              </a:rPr>
              <a:t>© Institut Bona </a:t>
            </a:r>
            <a:r>
              <a:rPr lang="fr-FR" sz="1000" dirty="0" err="1">
                <a:solidFill>
                  <a:schemeClr val="accent6">
                    <a:lumMod val="50000"/>
                  </a:schemeClr>
                </a:solidFill>
                <a:latin typeface="Calibri Light" panose="020F0302020204030204" pitchFamily="34" charset="0"/>
                <a:ea typeface="Calibri Light" panose="020F0302020204030204" pitchFamily="34" charset="0"/>
                <a:cs typeface="Calibri Light" panose="020F0302020204030204" pitchFamily="34" charset="0"/>
              </a:rPr>
              <a:t>fidé</a:t>
            </a:r>
            <a:r>
              <a:rPr lang="fr-FR" sz="1000" dirty="0">
                <a:solidFill>
                  <a:schemeClr val="accent6">
                    <a:lumMod val="50000"/>
                  </a:schemeClr>
                </a:solidFill>
                <a:latin typeface="Calibri Light" panose="020F0302020204030204" pitchFamily="34" charset="0"/>
                <a:ea typeface="Calibri Light" panose="020F0302020204030204" pitchFamily="34" charset="0"/>
                <a:cs typeface="Calibri Light" panose="020F0302020204030204" pitchFamily="34" charset="0"/>
              </a:rPr>
              <a:t> pour </a:t>
            </a:r>
            <a:r>
              <a:rPr lang="fr-FR" sz="1000" dirty="0" err="1">
                <a:solidFill>
                  <a:schemeClr val="accent6">
                    <a:lumMod val="50000"/>
                  </a:schemeClr>
                </a:solidFill>
                <a:latin typeface="Calibri Light" panose="020F0302020204030204" pitchFamily="34" charset="0"/>
                <a:ea typeface="Calibri Light" panose="020F0302020204030204" pitchFamily="34" charset="0"/>
                <a:cs typeface="Calibri Light" panose="020F0302020204030204" pitchFamily="34" charset="0"/>
              </a:rPr>
              <a:t>Roole</a:t>
            </a:r>
            <a:r>
              <a:rPr lang="fr-FR" sz="1000" dirty="0">
                <a:solidFill>
                  <a:schemeClr val="accent6">
                    <a:lumMod val="50000"/>
                  </a:schemeClr>
                </a:solidFill>
                <a:latin typeface="Calibri Light" panose="020F0302020204030204" pitchFamily="34" charset="0"/>
                <a:ea typeface="Calibri Light" panose="020F0302020204030204" pitchFamily="34" charset="0"/>
                <a:cs typeface="Calibri Light" panose="020F0302020204030204" pitchFamily="34" charset="0"/>
              </a:rPr>
              <a:t>, Pro BTP et FASTT – Mai 2026</a:t>
            </a:r>
            <a:endParaRPr lang="en-GB" sz="1000" dirty="0">
              <a:solidFill>
                <a:schemeClr val="accent6">
                  <a:lumMod val="50000"/>
                </a:schemeClr>
              </a:solidFill>
              <a:latin typeface="Calibri Light" panose="020F0302020204030204" pitchFamily="34" charset="0"/>
              <a:ea typeface="Calibri Light" panose="020F0302020204030204" pitchFamily="34" charset="0"/>
              <a:cs typeface="Calibri Light" panose="020F0302020204030204" pitchFamily="34" charset="0"/>
            </a:endParaRPr>
          </a:p>
        </p:txBody>
      </p:sp>
      <p:sp>
        <p:nvSpPr>
          <p:cNvPr id="18" name="ZoneTexte 17">
            <a:extLst>
              <a:ext uri="{FF2B5EF4-FFF2-40B4-BE49-F238E27FC236}">
                <a16:creationId xmlns:a16="http://schemas.microsoft.com/office/drawing/2014/main" id="{EA9B4AA6-FCAC-D85D-C00B-84E278AAF234}"/>
              </a:ext>
            </a:extLst>
          </p:cNvPr>
          <p:cNvSpPr txBox="1"/>
          <p:nvPr>
            <p:custDataLst>
              <p:tags r:id="rId2"/>
            </p:custDataLst>
          </p:nvPr>
        </p:nvSpPr>
        <p:spPr>
          <a:xfrm>
            <a:off x="344572" y="657182"/>
            <a:ext cx="8612705" cy="261610"/>
          </a:xfrm>
          <a:prstGeom prst="rect">
            <a:avLst/>
          </a:prstGeom>
          <a:noFill/>
        </p:spPr>
        <p:txBody>
          <a:bodyPr wrap="square">
            <a:spAutoFit/>
          </a:bodyPr>
          <a:lstStyle/>
          <a:p>
            <a:pPr algn="just"/>
            <a:r>
              <a:rPr lang="fr-FR" sz="1100" i="1" u="none" strike="noStrike" dirty="0">
                <a:solidFill>
                  <a:schemeClr val="accent6">
                    <a:lumMod val="50000"/>
                  </a:schemeClr>
                </a:solidFill>
                <a:effectLst/>
                <a:latin typeface="Montserrat Light" panose="00000400000000000000" pitchFamily="2" charset="0"/>
              </a:rPr>
              <a:t>Diriez-vous que la hausse actuelle du carburant liée à la guerre en Iran a un impact important sur votre budget ?</a:t>
            </a:r>
            <a:endParaRPr lang="fr-FR" sz="800" i="1" u="none" strike="noStrike" dirty="0">
              <a:solidFill>
                <a:schemeClr val="accent6">
                  <a:lumMod val="50000"/>
                </a:schemeClr>
              </a:solidFill>
              <a:effectLst/>
              <a:latin typeface="Montserrat Light" panose="00000400000000000000" pitchFamily="2" charset="0"/>
            </a:endParaRPr>
          </a:p>
        </p:txBody>
      </p:sp>
      <p:pic>
        <p:nvPicPr>
          <p:cNvPr id="3" name="Image 2">
            <a:extLst>
              <a:ext uri="{FF2B5EF4-FFF2-40B4-BE49-F238E27FC236}">
                <a16:creationId xmlns:a16="http://schemas.microsoft.com/office/drawing/2014/main" id="{0EBEB7A9-A5AE-146F-CD1E-AE3E57FC333C}"/>
              </a:ext>
            </a:extLst>
          </p:cNvPr>
          <p:cNvPicPr>
            <a:picLocks/>
          </p:cNvPicPr>
          <p:nvPr>
            <p:custDataLst>
              <p:tags r:id="rId3"/>
            </p:custDataLst>
          </p:nvPr>
        </p:nvPicPr>
        <p:blipFill>
          <a:blip r:embed="rId5" cstate="print">
            <a:extLst>
              <a:ext uri="{28A0092B-C50C-407E-A947-70E740481C1C}">
                <a14:useLocalDpi xmlns:a14="http://schemas.microsoft.com/office/drawing/2010/main" val="0"/>
              </a:ext>
            </a:extLst>
          </a:blip>
          <a:stretch>
            <a:fillRect/>
          </a:stretch>
        </p:blipFill>
        <p:spPr>
          <a:xfrm>
            <a:off x="8128799" y="5404777"/>
            <a:ext cx="720001" cy="288000"/>
          </a:xfrm>
          <a:prstGeom prst="rect">
            <a:avLst/>
          </a:prstGeom>
        </p:spPr>
      </p:pic>
      <p:graphicFrame>
        <p:nvGraphicFramePr>
          <p:cNvPr id="5" name="Graphique 4">
            <a:extLst>
              <a:ext uri="{FF2B5EF4-FFF2-40B4-BE49-F238E27FC236}">
                <a16:creationId xmlns:a16="http://schemas.microsoft.com/office/drawing/2014/main" id="{8EF60CB1-888F-6AA9-C721-C069428E3CEB}"/>
              </a:ext>
            </a:extLst>
          </p:cNvPr>
          <p:cNvGraphicFramePr/>
          <p:nvPr>
            <p:extLst>
              <p:ext uri="{D42A27DB-BD31-4B8C-83A1-F6EECF244321}">
                <p14:modId xmlns:p14="http://schemas.microsoft.com/office/powerpoint/2010/main" val="3041844646"/>
              </p:ext>
            </p:extLst>
          </p:nvPr>
        </p:nvGraphicFramePr>
        <p:xfrm>
          <a:off x="1593586" y="785380"/>
          <a:ext cx="7451353" cy="1667942"/>
        </p:xfrm>
        <a:graphic>
          <a:graphicData uri="http://schemas.openxmlformats.org/drawingml/2006/chart">
            <c:chart xmlns:c="http://schemas.openxmlformats.org/drawingml/2006/chart" xmlns:r="http://schemas.openxmlformats.org/officeDocument/2006/relationships" r:id="rId6"/>
          </a:graphicData>
        </a:graphic>
      </p:graphicFrame>
      <p:grpSp>
        <p:nvGrpSpPr>
          <p:cNvPr id="6" name="Groupe 5">
            <a:extLst>
              <a:ext uri="{FF2B5EF4-FFF2-40B4-BE49-F238E27FC236}">
                <a16:creationId xmlns:a16="http://schemas.microsoft.com/office/drawing/2014/main" id="{9C9F18BB-632A-F06E-C327-C5325BD2C280}"/>
              </a:ext>
            </a:extLst>
          </p:cNvPr>
          <p:cNvGrpSpPr/>
          <p:nvPr/>
        </p:nvGrpSpPr>
        <p:grpSpPr>
          <a:xfrm>
            <a:off x="537150" y="1728282"/>
            <a:ext cx="1235275" cy="499871"/>
            <a:chOff x="-91089" y="2095952"/>
            <a:chExt cx="1235275" cy="499871"/>
          </a:xfrm>
        </p:grpSpPr>
        <p:sp>
          <p:nvSpPr>
            <p:cNvPr id="7" name="Rectangle : coins arrondis 6">
              <a:extLst>
                <a:ext uri="{FF2B5EF4-FFF2-40B4-BE49-F238E27FC236}">
                  <a16:creationId xmlns:a16="http://schemas.microsoft.com/office/drawing/2014/main" id="{6F07E492-0F0E-924F-1228-80509A975CB8}"/>
                </a:ext>
              </a:extLst>
            </p:cNvPr>
            <p:cNvSpPr/>
            <p:nvPr/>
          </p:nvSpPr>
          <p:spPr>
            <a:xfrm>
              <a:off x="-91089" y="2301195"/>
              <a:ext cx="1235275" cy="294628"/>
            </a:xfrm>
            <a:prstGeom prst="roundRect">
              <a:avLst/>
            </a:prstGeom>
            <a:noFill/>
            <a:ln w="190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900" b="1" dirty="0">
                  <a:solidFill>
                    <a:srgbClr val="A56A43"/>
                  </a:solidFill>
                  <a:latin typeface="+mj-lt"/>
                </a:rPr>
                <a:t>Actifs</a:t>
              </a:r>
              <a:endParaRPr lang="fr-FR" sz="1050" b="1" dirty="0">
                <a:solidFill>
                  <a:srgbClr val="A56A43"/>
                </a:solidFill>
                <a:latin typeface="+mj-lt"/>
              </a:endParaRPr>
            </a:p>
          </p:txBody>
        </p:sp>
        <p:pic>
          <p:nvPicPr>
            <p:cNvPr id="8" name="Image 7">
              <a:extLst>
                <a:ext uri="{FF2B5EF4-FFF2-40B4-BE49-F238E27FC236}">
                  <a16:creationId xmlns:a16="http://schemas.microsoft.com/office/drawing/2014/main" id="{19770569-7DB8-E94A-561F-32BEDC6B8A7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08898" y="2095952"/>
              <a:ext cx="235300" cy="235300"/>
            </a:xfrm>
            <a:prstGeom prst="rect">
              <a:avLst/>
            </a:prstGeom>
          </p:spPr>
        </p:pic>
      </p:grpSp>
      <p:grpSp>
        <p:nvGrpSpPr>
          <p:cNvPr id="9" name="Groupe 8">
            <a:extLst>
              <a:ext uri="{FF2B5EF4-FFF2-40B4-BE49-F238E27FC236}">
                <a16:creationId xmlns:a16="http://schemas.microsoft.com/office/drawing/2014/main" id="{87453759-23A3-DC47-8462-A6D0CF6328F0}"/>
              </a:ext>
            </a:extLst>
          </p:cNvPr>
          <p:cNvGrpSpPr/>
          <p:nvPr/>
        </p:nvGrpSpPr>
        <p:grpSpPr>
          <a:xfrm>
            <a:off x="441266" y="2508131"/>
            <a:ext cx="1427046" cy="618628"/>
            <a:chOff x="-133436" y="2643209"/>
            <a:chExt cx="1427046" cy="618628"/>
          </a:xfrm>
        </p:grpSpPr>
        <p:sp>
          <p:nvSpPr>
            <p:cNvPr id="10" name="Rectangle : coins arrondis 9">
              <a:extLst>
                <a:ext uri="{FF2B5EF4-FFF2-40B4-BE49-F238E27FC236}">
                  <a16:creationId xmlns:a16="http://schemas.microsoft.com/office/drawing/2014/main" id="{C01A0ED1-81C7-7AD8-F2AC-527FB0EB4F8F}"/>
                </a:ext>
              </a:extLst>
            </p:cNvPr>
            <p:cNvSpPr/>
            <p:nvPr/>
          </p:nvSpPr>
          <p:spPr>
            <a:xfrm>
              <a:off x="-133436" y="2967209"/>
              <a:ext cx="1427046" cy="294628"/>
            </a:xfrm>
            <a:prstGeom prst="roundRect">
              <a:avLst/>
            </a:prstGeom>
            <a:noFill/>
            <a:ln w="190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900" b="1" dirty="0">
                  <a:solidFill>
                    <a:srgbClr val="E73A58"/>
                  </a:solidFill>
                  <a:latin typeface="+mj-lt"/>
                </a:rPr>
                <a:t>Demandeurs d’emploi</a:t>
              </a:r>
              <a:endParaRPr lang="fr-FR" sz="1050" b="1" dirty="0">
                <a:solidFill>
                  <a:srgbClr val="E73A58"/>
                </a:solidFill>
                <a:latin typeface="+mj-lt"/>
              </a:endParaRPr>
            </a:p>
          </p:txBody>
        </p:sp>
        <p:pic>
          <p:nvPicPr>
            <p:cNvPr id="11" name="Image 10">
              <a:extLst>
                <a:ext uri="{FF2B5EF4-FFF2-40B4-BE49-F238E27FC236}">
                  <a16:creationId xmlns:a16="http://schemas.microsoft.com/office/drawing/2014/main" id="{6CB99D31-7CB0-0688-01CC-19E5A8487099}"/>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18087" y="2643209"/>
              <a:ext cx="288000" cy="288000"/>
            </a:xfrm>
            <a:prstGeom prst="rect">
              <a:avLst/>
            </a:prstGeom>
          </p:spPr>
        </p:pic>
      </p:grpSp>
      <p:grpSp>
        <p:nvGrpSpPr>
          <p:cNvPr id="12" name="Groupe 11">
            <a:extLst>
              <a:ext uri="{FF2B5EF4-FFF2-40B4-BE49-F238E27FC236}">
                <a16:creationId xmlns:a16="http://schemas.microsoft.com/office/drawing/2014/main" id="{B24B126A-ABC5-2BFD-13C0-340CA068218E}"/>
              </a:ext>
            </a:extLst>
          </p:cNvPr>
          <p:cNvGrpSpPr/>
          <p:nvPr/>
        </p:nvGrpSpPr>
        <p:grpSpPr>
          <a:xfrm>
            <a:off x="441266" y="3596306"/>
            <a:ext cx="1427046" cy="462651"/>
            <a:chOff x="-85728" y="4003668"/>
            <a:chExt cx="1427046" cy="462651"/>
          </a:xfrm>
        </p:grpSpPr>
        <p:sp>
          <p:nvSpPr>
            <p:cNvPr id="13" name="Rectangle : coins arrondis 12">
              <a:extLst>
                <a:ext uri="{FF2B5EF4-FFF2-40B4-BE49-F238E27FC236}">
                  <a16:creationId xmlns:a16="http://schemas.microsoft.com/office/drawing/2014/main" id="{99391C4E-0305-AA9C-B95A-24AA9098B3EA}"/>
                </a:ext>
              </a:extLst>
            </p:cNvPr>
            <p:cNvSpPr/>
            <p:nvPr/>
          </p:nvSpPr>
          <p:spPr>
            <a:xfrm>
              <a:off x="-85728" y="4171691"/>
              <a:ext cx="1427046" cy="294628"/>
            </a:xfrm>
            <a:prstGeom prst="roundRect">
              <a:avLst/>
            </a:prstGeom>
            <a:noFill/>
            <a:ln w="190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900" b="1" dirty="0">
                  <a:solidFill>
                    <a:srgbClr val="00304A"/>
                  </a:solidFill>
                  <a:latin typeface="+mj-lt"/>
                </a:rPr>
                <a:t>Professionnels</a:t>
              </a:r>
            </a:p>
            <a:p>
              <a:pPr algn="ctr"/>
              <a:r>
                <a:rPr lang="fr-FR" sz="900" b="1" dirty="0">
                  <a:solidFill>
                    <a:srgbClr val="00304A"/>
                  </a:solidFill>
                  <a:latin typeface="+mj-lt"/>
                </a:rPr>
                <a:t>du BTP</a:t>
              </a:r>
              <a:endParaRPr lang="fr-FR" sz="1050" b="1" dirty="0">
                <a:solidFill>
                  <a:srgbClr val="00304A"/>
                </a:solidFill>
                <a:latin typeface="+mj-lt"/>
              </a:endParaRPr>
            </a:p>
          </p:txBody>
        </p:sp>
        <p:pic>
          <p:nvPicPr>
            <p:cNvPr id="14" name="Image 13" descr="Pro BTP assurance dépendance - Elly Assurance">
              <a:extLst>
                <a:ext uri="{FF2B5EF4-FFF2-40B4-BE49-F238E27FC236}">
                  <a16:creationId xmlns:a16="http://schemas.microsoft.com/office/drawing/2014/main" id="{34F8811A-8EDA-55D6-B740-4E78B6334C29}"/>
                </a:ext>
              </a:extLst>
            </p:cNvPr>
            <p:cNvPicPr>
              <a:picLocks noChangeAspect="1"/>
            </p:cNvPicPr>
            <p:nvPr/>
          </p:nvPicPr>
          <p:blipFill>
            <a:blip r:embed="rId9"/>
            <a:stretch>
              <a:fillRect/>
            </a:stretch>
          </p:blipFill>
          <p:spPr>
            <a:xfrm>
              <a:off x="376075" y="4003668"/>
              <a:ext cx="503439" cy="168023"/>
            </a:xfrm>
            <a:prstGeom prst="rect">
              <a:avLst/>
            </a:prstGeom>
          </p:spPr>
        </p:pic>
      </p:grpSp>
      <p:grpSp>
        <p:nvGrpSpPr>
          <p:cNvPr id="15" name="Groupe 14">
            <a:extLst>
              <a:ext uri="{FF2B5EF4-FFF2-40B4-BE49-F238E27FC236}">
                <a16:creationId xmlns:a16="http://schemas.microsoft.com/office/drawing/2014/main" id="{745BC17D-B880-8848-2682-0A5A3E749E96}"/>
              </a:ext>
            </a:extLst>
          </p:cNvPr>
          <p:cNvGrpSpPr/>
          <p:nvPr/>
        </p:nvGrpSpPr>
        <p:grpSpPr>
          <a:xfrm>
            <a:off x="441266" y="4480705"/>
            <a:ext cx="1427046" cy="543975"/>
            <a:chOff x="1023662" y="3680197"/>
            <a:chExt cx="1427046" cy="543975"/>
          </a:xfrm>
        </p:grpSpPr>
        <p:sp>
          <p:nvSpPr>
            <p:cNvPr id="16" name="Rectangle : coins arrondis 15">
              <a:extLst>
                <a:ext uri="{FF2B5EF4-FFF2-40B4-BE49-F238E27FC236}">
                  <a16:creationId xmlns:a16="http://schemas.microsoft.com/office/drawing/2014/main" id="{011A8102-974E-5F9E-A35F-B4B9D7A0846F}"/>
                </a:ext>
              </a:extLst>
            </p:cNvPr>
            <p:cNvSpPr/>
            <p:nvPr/>
          </p:nvSpPr>
          <p:spPr>
            <a:xfrm>
              <a:off x="1023662" y="3929544"/>
              <a:ext cx="1427046" cy="294628"/>
            </a:xfrm>
            <a:prstGeom prst="roundRect">
              <a:avLst/>
            </a:prstGeom>
            <a:noFill/>
            <a:ln w="190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900" b="1" dirty="0">
                  <a:solidFill>
                    <a:srgbClr val="EC6708"/>
                  </a:solidFill>
                  <a:latin typeface="+mj-lt"/>
                </a:rPr>
                <a:t>Intérimaires</a:t>
              </a:r>
              <a:endParaRPr lang="fr-FR" sz="1050" b="1" dirty="0">
                <a:solidFill>
                  <a:srgbClr val="EC6708"/>
                </a:solidFill>
                <a:latin typeface="+mj-lt"/>
              </a:endParaRPr>
            </a:p>
          </p:txBody>
        </p:sp>
        <p:pic>
          <p:nvPicPr>
            <p:cNvPr id="17" name="Image 16" descr="Identité de marque | Intérimaires | Fastt.org">
              <a:extLst>
                <a:ext uri="{FF2B5EF4-FFF2-40B4-BE49-F238E27FC236}">
                  <a16:creationId xmlns:a16="http://schemas.microsoft.com/office/drawing/2014/main" id="{DA241A69-3795-2768-F038-07A3F6CA9BAA}"/>
                </a:ext>
              </a:extLst>
            </p:cNvPr>
            <p:cNvPicPr>
              <a:picLocks noChangeAspect="1"/>
            </p:cNvPicPr>
            <p:nvPr/>
          </p:nvPicPr>
          <p:blipFill>
            <a:blip r:embed="rId10"/>
            <a:stretch>
              <a:fillRect/>
            </a:stretch>
          </p:blipFill>
          <p:spPr>
            <a:xfrm>
              <a:off x="1457844" y="3680197"/>
              <a:ext cx="510974" cy="255397"/>
            </a:xfrm>
            <a:prstGeom prst="rect">
              <a:avLst/>
            </a:prstGeom>
          </p:spPr>
        </p:pic>
      </p:grpSp>
      <p:graphicFrame>
        <p:nvGraphicFramePr>
          <p:cNvPr id="19" name="Tableau 18">
            <a:extLst>
              <a:ext uri="{FF2B5EF4-FFF2-40B4-BE49-F238E27FC236}">
                <a16:creationId xmlns:a16="http://schemas.microsoft.com/office/drawing/2014/main" id="{1B86FF55-2A71-20A3-998D-D63A19D5C8DF}"/>
              </a:ext>
            </a:extLst>
          </p:cNvPr>
          <p:cNvGraphicFramePr>
            <a:graphicFrameLocks noGrp="1"/>
          </p:cNvGraphicFramePr>
          <p:nvPr>
            <p:extLst>
              <p:ext uri="{D42A27DB-BD31-4B8C-83A1-F6EECF244321}">
                <p14:modId xmlns:p14="http://schemas.microsoft.com/office/powerpoint/2010/main" val="4113748445"/>
              </p:ext>
            </p:extLst>
          </p:nvPr>
        </p:nvGraphicFramePr>
        <p:xfrm>
          <a:off x="1906495" y="1452608"/>
          <a:ext cx="622288" cy="3774712"/>
        </p:xfrm>
        <a:graphic>
          <a:graphicData uri="http://schemas.openxmlformats.org/drawingml/2006/table">
            <a:tbl>
              <a:tblPr firstRow="1" bandRow="1">
                <a:tableStyleId>{5C22544A-7EE6-4342-B048-85BDC9FD1C3A}</a:tableStyleId>
              </a:tblPr>
              <a:tblGrid>
                <a:gridCol w="622288">
                  <a:extLst>
                    <a:ext uri="{9D8B030D-6E8A-4147-A177-3AD203B41FA5}">
                      <a16:colId xmlns:a16="http://schemas.microsoft.com/office/drawing/2014/main" val="3131181538"/>
                    </a:ext>
                  </a:extLst>
                </a:gridCol>
              </a:tblGrid>
              <a:tr h="943678">
                <a:tc>
                  <a:txBody>
                    <a:bodyPr/>
                    <a:lstStyle/>
                    <a:p>
                      <a:pPr algn="ctr" fontAlgn="ctr">
                        <a:buNone/>
                      </a:pPr>
                      <a:r>
                        <a:rPr lang="fr-FR" sz="1600" b="0" i="0" u="none" strike="noStrike" dirty="0">
                          <a:solidFill>
                            <a:srgbClr val="EBA900"/>
                          </a:solidFill>
                          <a:effectLst/>
                          <a:latin typeface="+mj-lt"/>
                        </a:rPr>
                        <a:t>73%</a:t>
                      </a:r>
                    </a:p>
                  </a:txBody>
                  <a:tcPr marL="6350" marR="6350" marT="6350" marB="0" anchor="ctr">
                    <a:noFill/>
                  </a:tcPr>
                </a:tc>
                <a:extLst>
                  <a:ext uri="{0D108BD9-81ED-4DB2-BD59-A6C34878D82A}">
                    <a16:rowId xmlns:a16="http://schemas.microsoft.com/office/drawing/2014/main" val="2991298908"/>
                  </a:ext>
                </a:extLst>
              </a:tr>
              <a:tr h="943678">
                <a:tc>
                  <a:txBody>
                    <a:bodyPr/>
                    <a:lstStyle/>
                    <a:p>
                      <a:pPr algn="ctr" fontAlgn="ctr">
                        <a:buNone/>
                      </a:pPr>
                      <a:r>
                        <a:rPr lang="fr-FR" sz="1600" b="0" i="0" u="none" strike="noStrike" dirty="0">
                          <a:solidFill>
                            <a:srgbClr val="EBA900"/>
                          </a:solidFill>
                          <a:effectLst/>
                          <a:latin typeface="+mj-lt"/>
                        </a:rPr>
                        <a:t>68%</a:t>
                      </a:r>
                    </a:p>
                  </a:txBody>
                  <a:tcPr marL="6350" marR="6350" marT="6350" marB="0" anchor="ctr">
                    <a:noFill/>
                  </a:tcPr>
                </a:tc>
                <a:extLst>
                  <a:ext uri="{0D108BD9-81ED-4DB2-BD59-A6C34878D82A}">
                    <a16:rowId xmlns:a16="http://schemas.microsoft.com/office/drawing/2014/main" val="2502421988"/>
                  </a:ext>
                </a:extLst>
              </a:tr>
              <a:tr h="943678">
                <a:tc>
                  <a:txBody>
                    <a:bodyPr/>
                    <a:lstStyle/>
                    <a:p>
                      <a:pPr algn="ctr" fontAlgn="ctr">
                        <a:buNone/>
                      </a:pPr>
                      <a:r>
                        <a:rPr lang="fr-FR" sz="1600" b="0" i="0" u="none" strike="noStrike" dirty="0">
                          <a:solidFill>
                            <a:srgbClr val="EBA900"/>
                          </a:solidFill>
                          <a:effectLst/>
                          <a:latin typeface="+mj-lt"/>
                        </a:rPr>
                        <a:t>89%</a:t>
                      </a:r>
                    </a:p>
                  </a:txBody>
                  <a:tcPr marL="6350" marR="6350" marT="6350" marB="0" anchor="ctr">
                    <a:noFill/>
                  </a:tcPr>
                </a:tc>
                <a:extLst>
                  <a:ext uri="{0D108BD9-81ED-4DB2-BD59-A6C34878D82A}">
                    <a16:rowId xmlns:a16="http://schemas.microsoft.com/office/drawing/2014/main" val="1386430503"/>
                  </a:ext>
                </a:extLst>
              </a:tr>
              <a:tr h="943678">
                <a:tc>
                  <a:txBody>
                    <a:bodyPr/>
                    <a:lstStyle/>
                    <a:p>
                      <a:pPr algn="ctr" fontAlgn="ctr">
                        <a:buNone/>
                      </a:pPr>
                      <a:r>
                        <a:rPr lang="fr-FR" sz="1600" b="0" i="0" u="none" strike="noStrike" dirty="0">
                          <a:solidFill>
                            <a:srgbClr val="EBA900"/>
                          </a:solidFill>
                          <a:effectLst/>
                          <a:latin typeface="+mj-lt"/>
                        </a:rPr>
                        <a:t>87%</a:t>
                      </a:r>
                    </a:p>
                  </a:txBody>
                  <a:tcPr marL="6350" marR="6350" marT="6350" marB="0" anchor="ctr">
                    <a:noFill/>
                  </a:tcPr>
                </a:tc>
                <a:extLst>
                  <a:ext uri="{0D108BD9-81ED-4DB2-BD59-A6C34878D82A}">
                    <a16:rowId xmlns:a16="http://schemas.microsoft.com/office/drawing/2014/main" val="2566138894"/>
                  </a:ext>
                </a:extLst>
              </a:tr>
            </a:tbl>
          </a:graphicData>
        </a:graphic>
      </p:graphicFrame>
      <p:graphicFrame>
        <p:nvGraphicFramePr>
          <p:cNvPr id="20" name="Tableau 19">
            <a:extLst>
              <a:ext uri="{FF2B5EF4-FFF2-40B4-BE49-F238E27FC236}">
                <a16:creationId xmlns:a16="http://schemas.microsoft.com/office/drawing/2014/main" id="{40E81FC0-6ED6-249F-4FDF-F52B7649C09D}"/>
              </a:ext>
            </a:extLst>
          </p:cNvPr>
          <p:cNvGraphicFramePr>
            <a:graphicFrameLocks noGrp="1"/>
          </p:cNvGraphicFramePr>
          <p:nvPr>
            <p:extLst>
              <p:ext uri="{D42A27DB-BD31-4B8C-83A1-F6EECF244321}">
                <p14:modId xmlns:p14="http://schemas.microsoft.com/office/powerpoint/2010/main" val="66628441"/>
              </p:ext>
            </p:extLst>
          </p:nvPr>
        </p:nvGraphicFramePr>
        <p:xfrm>
          <a:off x="1444208" y="1092900"/>
          <a:ext cx="1546861" cy="554990"/>
        </p:xfrm>
        <a:graphic>
          <a:graphicData uri="http://schemas.openxmlformats.org/drawingml/2006/table">
            <a:tbl>
              <a:tblPr firstRow="1" bandRow="1">
                <a:tableStyleId>{5C22544A-7EE6-4342-B048-85BDC9FD1C3A}</a:tableStyleId>
              </a:tblPr>
              <a:tblGrid>
                <a:gridCol w="1546861">
                  <a:extLst>
                    <a:ext uri="{9D8B030D-6E8A-4147-A177-3AD203B41FA5}">
                      <a16:colId xmlns:a16="http://schemas.microsoft.com/office/drawing/2014/main" val="3131181538"/>
                    </a:ext>
                  </a:extLst>
                </a:gridCol>
              </a:tblGrid>
              <a:tr h="282566">
                <a:tc>
                  <a:txBody>
                    <a:bodyPr/>
                    <a:lstStyle/>
                    <a:p>
                      <a:pPr algn="ctr" fontAlgn="ctr">
                        <a:buNone/>
                      </a:pPr>
                      <a:r>
                        <a:rPr lang="fr-FR" sz="1200" b="0" i="0" u="none" strike="noStrike" dirty="0">
                          <a:solidFill>
                            <a:srgbClr val="EBA900"/>
                          </a:solidFill>
                          <a:effectLst/>
                          <a:latin typeface="+mj-lt"/>
                        </a:rPr>
                        <a:t>TOTAL </a:t>
                      </a:r>
                    </a:p>
                    <a:p>
                      <a:pPr algn="ctr" fontAlgn="ctr">
                        <a:buNone/>
                      </a:pPr>
                      <a:r>
                        <a:rPr lang="fr-FR" sz="1200" b="0" i="0" u="none" strike="noStrike">
                          <a:solidFill>
                            <a:srgbClr val="EBA900"/>
                          </a:solidFill>
                          <a:effectLst/>
                          <a:latin typeface="+mj-lt"/>
                        </a:rPr>
                        <a:t>UN IMPACT IMPORTANT</a:t>
                      </a:r>
                      <a:endParaRPr lang="fr-FR" sz="1200" b="0" i="0" u="none" strike="noStrike" dirty="0">
                        <a:solidFill>
                          <a:srgbClr val="EBA900"/>
                        </a:solidFill>
                        <a:effectLst/>
                        <a:latin typeface="+mj-lt"/>
                      </a:endParaRPr>
                    </a:p>
                  </a:txBody>
                  <a:tcPr marL="6350" marR="6350" marT="6350" marB="0" anchor="ctr">
                    <a:noFill/>
                  </a:tcPr>
                </a:tc>
                <a:extLst>
                  <a:ext uri="{0D108BD9-81ED-4DB2-BD59-A6C34878D82A}">
                    <a16:rowId xmlns:a16="http://schemas.microsoft.com/office/drawing/2014/main" val="2991298908"/>
                  </a:ext>
                </a:extLst>
              </a:tr>
            </a:tbl>
          </a:graphicData>
        </a:graphic>
      </p:graphicFrame>
      <p:graphicFrame>
        <p:nvGraphicFramePr>
          <p:cNvPr id="21" name="Graphique 20">
            <a:extLst>
              <a:ext uri="{FF2B5EF4-FFF2-40B4-BE49-F238E27FC236}">
                <a16:creationId xmlns:a16="http://schemas.microsoft.com/office/drawing/2014/main" id="{10DA5C8C-BD19-284E-F28F-0225498E51B1}"/>
              </a:ext>
            </a:extLst>
          </p:cNvPr>
          <p:cNvGraphicFramePr/>
          <p:nvPr>
            <p:extLst>
              <p:ext uri="{D42A27DB-BD31-4B8C-83A1-F6EECF244321}">
                <p14:modId xmlns:p14="http://schemas.microsoft.com/office/powerpoint/2010/main" val="1178761890"/>
              </p:ext>
            </p:extLst>
          </p:nvPr>
        </p:nvGraphicFramePr>
        <p:xfrm>
          <a:off x="1601938" y="1750856"/>
          <a:ext cx="7451353" cy="1667942"/>
        </p:xfrm>
        <a:graphic>
          <a:graphicData uri="http://schemas.openxmlformats.org/drawingml/2006/chart">
            <c:chart xmlns:c="http://schemas.openxmlformats.org/drawingml/2006/chart" xmlns:r="http://schemas.openxmlformats.org/officeDocument/2006/relationships" r:id="rId11"/>
          </a:graphicData>
        </a:graphic>
      </p:graphicFrame>
      <p:graphicFrame>
        <p:nvGraphicFramePr>
          <p:cNvPr id="22" name="Graphique 21">
            <a:extLst>
              <a:ext uri="{FF2B5EF4-FFF2-40B4-BE49-F238E27FC236}">
                <a16:creationId xmlns:a16="http://schemas.microsoft.com/office/drawing/2014/main" id="{AABF339D-EB14-44A1-5E5D-753A569FC5A6}"/>
              </a:ext>
            </a:extLst>
          </p:cNvPr>
          <p:cNvGraphicFramePr/>
          <p:nvPr>
            <p:extLst>
              <p:ext uri="{D42A27DB-BD31-4B8C-83A1-F6EECF244321}">
                <p14:modId xmlns:p14="http://schemas.microsoft.com/office/powerpoint/2010/main" val="2217179680"/>
              </p:ext>
            </p:extLst>
          </p:nvPr>
        </p:nvGraphicFramePr>
        <p:xfrm>
          <a:off x="1593585" y="2674453"/>
          <a:ext cx="7451353" cy="1667942"/>
        </p:xfrm>
        <a:graphic>
          <a:graphicData uri="http://schemas.openxmlformats.org/drawingml/2006/chart">
            <c:chart xmlns:c="http://schemas.openxmlformats.org/drawingml/2006/chart" xmlns:r="http://schemas.openxmlformats.org/officeDocument/2006/relationships" r:id="rId12"/>
          </a:graphicData>
        </a:graphic>
      </p:graphicFrame>
      <p:graphicFrame>
        <p:nvGraphicFramePr>
          <p:cNvPr id="23" name="Graphique 22">
            <a:extLst>
              <a:ext uri="{FF2B5EF4-FFF2-40B4-BE49-F238E27FC236}">
                <a16:creationId xmlns:a16="http://schemas.microsoft.com/office/drawing/2014/main" id="{94F7D3B2-50DE-E76F-6FAB-48474A37E9F2}"/>
              </a:ext>
            </a:extLst>
          </p:cNvPr>
          <p:cNvGraphicFramePr/>
          <p:nvPr>
            <p:extLst>
              <p:ext uri="{D42A27DB-BD31-4B8C-83A1-F6EECF244321}">
                <p14:modId xmlns:p14="http://schemas.microsoft.com/office/powerpoint/2010/main" val="1466450362"/>
              </p:ext>
            </p:extLst>
          </p:nvPr>
        </p:nvGraphicFramePr>
        <p:xfrm>
          <a:off x="1573499" y="3633916"/>
          <a:ext cx="7451353" cy="1667942"/>
        </p:xfrm>
        <a:graphic>
          <a:graphicData uri="http://schemas.openxmlformats.org/drawingml/2006/chart">
            <c:chart xmlns:c="http://schemas.openxmlformats.org/drawingml/2006/chart" xmlns:r="http://schemas.openxmlformats.org/officeDocument/2006/relationships" r:id="rId13"/>
          </a:graphicData>
        </a:graphic>
      </p:graphicFrame>
    </p:spTree>
    <p:extLst>
      <p:ext uri="{BB962C8B-B14F-4D97-AF65-F5344CB8AC3E}">
        <p14:creationId xmlns:p14="http://schemas.microsoft.com/office/powerpoint/2010/main" val="23962767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711DAE-1918-FC32-14B9-339C9C363167}"/>
            </a:ext>
          </a:extLst>
        </p:cNvPr>
        <p:cNvGrpSpPr/>
        <p:nvPr/>
      </p:nvGrpSpPr>
      <p:grpSpPr>
        <a:xfrm>
          <a:off x="0" y="0"/>
          <a:ext cx="0" cy="0"/>
          <a:chOff x="0" y="0"/>
          <a:chExt cx="0" cy="0"/>
        </a:xfrm>
      </p:grpSpPr>
      <p:sp>
        <p:nvSpPr>
          <p:cNvPr id="4" name="Titre 3">
            <a:extLst>
              <a:ext uri="{FF2B5EF4-FFF2-40B4-BE49-F238E27FC236}">
                <a16:creationId xmlns:a16="http://schemas.microsoft.com/office/drawing/2014/main" id="{13DFA865-9789-C1F0-8A7F-B69BCE1CAD1C}"/>
              </a:ext>
            </a:extLst>
          </p:cNvPr>
          <p:cNvSpPr>
            <a:spLocks noGrp="1"/>
          </p:cNvSpPr>
          <p:nvPr>
            <p:ph type="title"/>
          </p:nvPr>
        </p:nvSpPr>
        <p:spPr>
          <a:xfrm>
            <a:off x="333174" y="222208"/>
            <a:ext cx="8711765" cy="341632"/>
          </a:xfrm>
        </p:spPr>
        <p:txBody>
          <a:bodyPr/>
          <a:lstStyle/>
          <a:p>
            <a:r>
              <a:rPr lang="fr-FR" dirty="0"/>
              <a:t>La hausse du prix de l’essence limite les déplacements des actifs</a:t>
            </a:r>
          </a:p>
        </p:txBody>
      </p:sp>
      <p:sp>
        <p:nvSpPr>
          <p:cNvPr id="2" name="TextBox Base">
            <a:extLst>
              <a:ext uri="{FF2B5EF4-FFF2-40B4-BE49-F238E27FC236}">
                <a16:creationId xmlns:a16="http://schemas.microsoft.com/office/drawing/2014/main" id="{9BEC3AAB-2D90-CA14-AB24-906B8CB7FA44}"/>
              </a:ext>
            </a:extLst>
          </p:cNvPr>
          <p:cNvSpPr txBox="1"/>
          <p:nvPr>
            <p:custDataLst>
              <p:tags r:id="rId1"/>
            </p:custDataLst>
          </p:nvPr>
        </p:nvSpPr>
        <p:spPr>
          <a:xfrm>
            <a:off x="86287" y="5411625"/>
            <a:ext cx="3531021" cy="246221"/>
          </a:xfrm>
          <a:prstGeom prst="rect">
            <a:avLst/>
          </a:prstGeom>
          <a:noFill/>
        </p:spPr>
        <p:txBody>
          <a:bodyPr wrap="square"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1000" dirty="0">
                <a:solidFill>
                  <a:schemeClr val="accent6">
                    <a:lumMod val="50000"/>
                  </a:schemeClr>
                </a:solidFill>
                <a:latin typeface="Calibri Light" panose="020F0302020204030204" pitchFamily="34" charset="0"/>
                <a:ea typeface="Calibri Light" panose="020F0302020204030204" pitchFamily="34" charset="0"/>
                <a:cs typeface="Calibri Light" panose="020F0302020204030204" pitchFamily="34" charset="0"/>
              </a:rPr>
              <a:t>© Institut Bona </a:t>
            </a:r>
            <a:r>
              <a:rPr lang="fr-FR" sz="1000" dirty="0" err="1">
                <a:solidFill>
                  <a:schemeClr val="accent6">
                    <a:lumMod val="50000"/>
                  </a:schemeClr>
                </a:solidFill>
                <a:latin typeface="Calibri Light" panose="020F0302020204030204" pitchFamily="34" charset="0"/>
                <a:ea typeface="Calibri Light" panose="020F0302020204030204" pitchFamily="34" charset="0"/>
                <a:cs typeface="Calibri Light" panose="020F0302020204030204" pitchFamily="34" charset="0"/>
              </a:rPr>
              <a:t>fidé</a:t>
            </a:r>
            <a:r>
              <a:rPr lang="fr-FR" sz="1000" dirty="0">
                <a:solidFill>
                  <a:schemeClr val="accent6">
                    <a:lumMod val="50000"/>
                  </a:schemeClr>
                </a:solidFill>
                <a:latin typeface="Calibri Light" panose="020F0302020204030204" pitchFamily="34" charset="0"/>
                <a:ea typeface="Calibri Light" panose="020F0302020204030204" pitchFamily="34" charset="0"/>
                <a:cs typeface="Calibri Light" panose="020F0302020204030204" pitchFamily="34" charset="0"/>
              </a:rPr>
              <a:t> pour </a:t>
            </a:r>
            <a:r>
              <a:rPr lang="fr-FR" sz="1000" dirty="0" err="1">
                <a:solidFill>
                  <a:schemeClr val="accent6">
                    <a:lumMod val="50000"/>
                  </a:schemeClr>
                </a:solidFill>
                <a:latin typeface="Calibri Light" panose="020F0302020204030204" pitchFamily="34" charset="0"/>
                <a:ea typeface="Calibri Light" panose="020F0302020204030204" pitchFamily="34" charset="0"/>
                <a:cs typeface="Calibri Light" panose="020F0302020204030204" pitchFamily="34" charset="0"/>
              </a:rPr>
              <a:t>Roole</a:t>
            </a:r>
            <a:r>
              <a:rPr lang="fr-FR" sz="1000" dirty="0">
                <a:solidFill>
                  <a:schemeClr val="accent6">
                    <a:lumMod val="50000"/>
                  </a:schemeClr>
                </a:solidFill>
                <a:latin typeface="Calibri Light" panose="020F0302020204030204" pitchFamily="34" charset="0"/>
                <a:ea typeface="Calibri Light" panose="020F0302020204030204" pitchFamily="34" charset="0"/>
                <a:cs typeface="Calibri Light" panose="020F0302020204030204" pitchFamily="34" charset="0"/>
              </a:rPr>
              <a:t>, Pro BTP et FASTT – Mai 2026</a:t>
            </a:r>
            <a:endParaRPr lang="en-GB" sz="1000" dirty="0">
              <a:solidFill>
                <a:schemeClr val="accent6">
                  <a:lumMod val="50000"/>
                </a:schemeClr>
              </a:solidFill>
              <a:latin typeface="Calibri Light" panose="020F0302020204030204" pitchFamily="34" charset="0"/>
              <a:ea typeface="Calibri Light" panose="020F0302020204030204" pitchFamily="34" charset="0"/>
              <a:cs typeface="Calibri Light" panose="020F0302020204030204" pitchFamily="34" charset="0"/>
            </a:endParaRPr>
          </a:p>
        </p:txBody>
      </p:sp>
      <p:sp>
        <p:nvSpPr>
          <p:cNvPr id="18" name="ZoneTexte 17">
            <a:extLst>
              <a:ext uri="{FF2B5EF4-FFF2-40B4-BE49-F238E27FC236}">
                <a16:creationId xmlns:a16="http://schemas.microsoft.com/office/drawing/2014/main" id="{44F26E4D-7513-AFC7-BDC8-1C0720C7F77A}"/>
              </a:ext>
            </a:extLst>
          </p:cNvPr>
          <p:cNvSpPr txBox="1"/>
          <p:nvPr>
            <p:custDataLst>
              <p:tags r:id="rId2"/>
            </p:custDataLst>
          </p:nvPr>
        </p:nvSpPr>
        <p:spPr>
          <a:xfrm>
            <a:off x="314742" y="611644"/>
            <a:ext cx="8612705" cy="261610"/>
          </a:xfrm>
          <a:prstGeom prst="rect">
            <a:avLst/>
          </a:prstGeom>
          <a:noFill/>
        </p:spPr>
        <p:txBody>
          <a:bodyPr wrap="square">
            <a:spAutoFit/>
          </a:bodyPr>
          <a:lstStyle/>
          <a:p>
            <a:pPr algn="just"/>
            <a:r>
              <a:rPr lang="fr-FR" sz="1100" i="1" u="none" strike="noStrike" dirty="0">
                <a:solidFill>
                  <a:schemeClr val="accent6">
                    <a:lumMod val="50000"/>
                  </a:schemeClr>
                </a:solidFill>
                <a:effectLst/>
                <a:latin typeface="Montserrat Light" panose="00000400000000000000" pitchFamily="2" charset="0"/>
              </a:rPr>
              <a:t>Vous personnellement, avez-vous renoncé à des déplacements en raison de cette hausse du prix des carburants ? </a:t>
            </a:r>
            <a:endParaRPr lang="fr-FR" sz="800" i="1" u="none" strike="noStrike" dirty="0">
              <a:solidFill>
                <a:schemeClr val="accent6">
                  <a:lumMod val="50000"/>
                </a:schemeClr>
              </a:solidFill>
              <a:effectLst/>
              <a:latin typeface="Montserrat Light" panose="00000400000000000000" pitchFamily="2" charset="0"/>
            </a:endParaRPr>
          </a:p>
        </p:txBody>
      </p:sp>
      <p:pic>
        <p:nvPicPr>
          <p:cNvPr id="3" name="Image 2">
            <a:extLst>
              <a:ext uri="{FF2B5EF4-FFF2-40B4-BE49-F238E27FC236}">
                <a16:creationId xmlns:a16="http://schemas.microsoft.com/office/drawing/2014/main" id="{18487109-9224-A55C-F1D3-D31199B568AD}"/>
              </a:ext>
            </a:extLst>
          </p:cNvPr>
          <p:cNvPicPr>
            <a:picLocks/>
          </p:cNvPicPr>
          <p:nvPr>
            <p:custDataLst>
              <p:tags r:id="rId3"/>
            </p:custDataLst>
          </p:nvPr>
        </p:nvPicPr>
        <p:blipFill>
          <a:blip r:embed="rId5" cstate="print">
            <a:extLst>
              <a:ext uri="{28A0092B-C50C-407E-A947-70E740481C1C}">
                <a14:useLocalDpi xmlns:a14="http://schemas.microsoft.com/office/drawing/2010/main" val="0"/>
              </a:ext>
            </a:extLst>
          </a:blip>
          <a:stretch>
            <a:fillRect/>
          </a:stretch>
        </p:blipFill>
        <p:spPr>
          <a:xfrm>
            <a:off x="8128799" y="5404777"/>
            <a:ext cx="720001" cy="288000"/>
          </a:xfrm>
          <a:prstGeom prst="rect">
            <a:avLst/>
          </a:prstGeom>
        </p:spPr>
      </p:pic>
      <p:graphicFrame>
        <p:nvGraphicFramePr>
          <p:cNvPr id="5" name="Graphique 4">
            <a:extLst>
              <a:ext uri="{FF2B5EF4-FFF2-40B4-BE49-F238E27FC236}">
                <a16:creationId xmlns:a16="http://schemas.microsoft.com/office/drawing/2014/main" id="{80E17576-2FF8-3B1E-8D0D-A398EB75C99C}"/>
              </a:ext>
            </a:extLst>
          </p:cNvPr>
          <p:cNvGraphicFramePr/>
          <p:nvPr>
            <p:extLst>
              <p:ext uri="{D42A27DB-BD31-4B8C-83A1-F6EECF244321}">
                <p14:modId xmlns:p14="http://schemas.microsoft.com/office/powerpoint/2010/main" val="3038081520"/>
              </p:ext>
            </p:extLst>
          </p:nvPr>
        </p:nvGraphicFramePr>
        <p:xfrm>
          <a:off x="1593586" y="785380"/>
          <a:ext cx="7451353" cy="1667942"/>
        </p:xfrm>
        <a:graphic>
          <a:graphicData uri="http://schemas.openxmlformats.org/drawingml/2006/chart">
            <c:chart xmlns:c="http://schemas.openxmlformats.org/drawingml/2006/chart" xmlns:r="http://schemas.openxmlformats.org/officeDocument/2006/relationships" r:id="rId6"/>
          </a:graphicData>
        </a:graphic>
      </p:graphicFrame>
      <p:grpSp>
        <p:nvGrpSpPr>
          <p:cNvPr id="6" name="Groupe 5">
            <a:extLst>
              <a:ext uri="{FF2B5EF4-FFF2-40B4-BE49-F238E27FC236}">
                <a16:creationId xmlns:a16="http://schemas.microsoft.com/office/drawing/2014/main" id="{66B3D31F-7074-FAAD-98CD-0EB178BD1AE3}"/>
              </a:ext>
            </a:extLst>
          </p:cNvPr>
          <p:cNvGrpSpPr/>
          <p:nvPr/>
        </p:nvGrpSpPr>
        <p:grpSpPr>
          <a:xfrm>
            <a:off x="537150" y="1697802"/>
            <a:ext cx="1235275" cy="499871"/>
            <a:chOff x="-91089" y="2095952"/>
            <a:chExt cx="1235275" cy="499871"/>
          </a:xfrm>
        </p:grpSpPr>
        <p:sp>
          <p:nvSpPr>
            <p:cNvPr id="7" name="Rectangle : coins arrondis 6">
              <a:extLst>
                <a:ext uri="{FF2B5EF4-FFF2-40B4-BE49-F238E27FC236}">
                  <a16:creationId xmlns:a16="http://schemas.microsoft.com/office/drawing/2014/main" id="{37701071-89C9-2C53-1E42-CCA63B820186}"/>
                </a:ext>
              </a:extLst>
            </p:cNvPr>
            <p:cNvSpPr/>
            <p:nvPr/>
          </p:nvSpPr>
          <p:spPr>
            <a:xfrm>
              <a:off x="-91089" y="2301195"/>
              <a:ext cx="1235275" cy="294628"/>
            </a:xfrm>
            <a:prstGeom prst="roundRect">
              <a:avLst/>
            </a:prstGeom>
            <a:noFill/>
            <a:ln w="190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900" b="1" dirty="0">
                  <a:solidFill>
                    <a:srgbClr val="A56A43"/>
                  </a:solidFill>
                  <a:latin typeface="+mj-lt"/>
                </a:rPr>
                <a:t>Actifs</a:t>
              </a:r>
              <a:endParaRPr lang="fr-FR" sz="1050" b="1" dirty="0">
                <a:solidFill>
                  <a:srgbClr val="A56A43"/>
                </a:solidFill>
                <a:latin typeface="+mj-lt"/>
              </a:endParaRPr>
            </a:p>
          </p:txBody>
        </p:sp>
        <p:pic>
          <p:nvPicPr>
            <p:cNvPr id="8" name="Image 7">
              <a:extLst>
                <a:ext uri="{FF2B5EF4-FFF2-40B4-BE49-F238E27FC236}">
                  <a16:creationId xmlns:a16="http://schemas.microsoft.com/office/drawing/2014/main" id="{240865C2-DBFA-9B24-45A9-03A65429A680}"/>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08898" y="2095952"/>
              <a:ext cx="235300" cy="235300"/>
            </a:xfrm>
            <a:prstGeom prst="rect">
              <a:avLst/>
            </a:prstGeom>
          </p:spPr>
        </p:pic>
      </p:grpSp>
      <p:grpSp>
        <p:nvGrpSpPr>
          <p:cNvPr id="9" name="Groupe 8">
            <a:extLst>
              <a:ext uri="{FF2B5EF4-FFF2-40B4-BE49-F238E27FC236}">
                <a16:creationId xmlns:a16="http://schemas.microsoft.com/office/drawing/2014/main" id="{3CC798BA-86F5-6DCC-FBFE-5748A0416473}"/>
              </a:ext>
            </a:extLst>
          </p:cNvPr>
          <p:cNvGrpSpPr/>
          <p:nvPr/>
        </p:nvGrpSpPr>
        <p:grpSpPr>
          <a:xfrm>
            <a:off x="441266" y="2508131"/>
            <a:ext cx="1427046" cy="618628"/>
            <a:chOff x="-133436" y="2643209"/>
            <a:chExt cx="1427046" cy="618628"/>
          </a:xfrm>
        </p:grpSpPr>
        <p:sp>
          <p:nvSpPr>
            <p:cNvPr id="10" name="Rectangle : coins arrondis 9">
              <a:extLst>
                <a:ext uri="{FF2B5EF4-FFF2-40B4-BE49-F238E27FC236}">
                  <a16:creationId xmlns:a16="http://schemas.microsoft.com/office/drawing/2014/main" id="{87E2CEA3-1664-8D73-7AFF-EDC574CB0210}"/>
                </a:ext>
              </a:extLst>
            </p:cNvPr>
            <p:cNvSpPr/>
            <p:nvPr/>
          </p:nvSpPr>
          <p:spPr>
            <a:xfrm>
              <a:off x="-133436" y="2967209"/>
              <a:ext cx="1427046" cy="294628"/>
            </a:xfrm>
            <a:prstGeom prst="roundRect">
              <a:avLst/>
            </a:prstGeom>
            <a:noFill/>
            <a:ln w="190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900" b="1" dirty="0">
                  <a:solidFill>
                    <a:srgbClr val="E73A58"/>
                  </a:solidFill>
                  <a:latin typeface="+mj-lt"/>
                </a:rPr>
                <a:t>Demandeurs d’emploi</a:t>
              </a:r>
              <a:endParaRPr lang="fr-FR" sz="1050" b="1" dirty="0">
                <a:solidFill>
                  <a:srgbClr val="E73A58"/>
                </a:solidFill>
                <a:latin typeface="+mj-lt"/>
              </a:endParaRPr>
            </a:p>
          </p:txBody>
        </p:sp>
        <p:pic>
          <p:nvPicPr>
            <p:cNvPr id="11" name="Image 10">
              <a:extLst>
                <a:ext uri="{FF2B5EF4-FFF2-40B4-BE49-F238E27FC236}">
                  <a16:creationId xmlns:a16="http://schemas.microsoft.com/office/drawing/2014/main" id="{D2D8EE72-6A95-73C4-E561-70F8D5E8ABA2}"/>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18087" y="2643209"/>
              <a:ext cx="288000" cy="288000"/>
            </a:xfrm>
            <a:prstGeom prst="rect">
              <a:avLst/>
            </a:prstGeom>
          </p:spPr>
        </p:pic>
      </p:grpSp>
      <p:grpSp>
        <p:nvGrpSpPr>
          <p:cNvPr id="12" name="Groupe 11">
            <a:extLst>
              <a:ext uri="{FF2B5EF4-FFF2-40B4-BE49-F238E27FC236}">
                <a16:creationId xmlns:a16="http://schemas.microsoft.com/office/drawing/2014/main" id="{B01AC48A-9127-CDF8-B632-A85445045ACF}"/>
              </a:ext>
            </a:extLst>
          </p:cNvPr>
          <p:cNvGrpSpPr/>
          <p:nvPr/>
        </p:nvGrpSpPr>
        <p:grpSpPr>
          <a:xfrm>
            <a:off x="441266" y="3596306"/>
            <a:ext cx="1427046" cy="462651"/>
            <a:chOff x="-85728" y="4003668"/>
            <a:chExt cx="1427046" cy="462651"/>
          </a:xfrm>
        </p:grpSpPr>
        <p:sp>
          <p:nvSpPr>
            <p:cNvPr id="13" name="Rectangle : coins arrondis 12">
              <a:extLst>
                <a:ext uri="{FF2B5EF4-FFF2-40B4-BE49-F238E27FC236}">
                  <a16:creationId xmlns:a16="http://schemas.microsoft.com/office/drawing/2014/main" id="{D3FF43D5-C1C6-0C2D-7687-983AC9C88B0D}"/>
                </a:ext>
              </a:extLst>
            </p:cNvPr>
            <p:cNvSpPr/>
            <p:nvPr/>
          </p:nvSpPr>
          <p:spPr>
            <a:xfrm>
              <a:off x="-85728" y="4171691"/>
              <a:ext cx="1427046" cy="294628"/>
            </a:xfrm>
            <a:prstGeom prst="roundRect">
              <a:avLst/>
            </a:prstGeom>
            <a:noFill/>
            <a:ln w="190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900" b="1" dirty="0">
                  <a:solidFill>
                    <a:srgbClr val="00304A"/>
                  </a:solidFill>
                  <a:latin typeface="+mj-lt"/>
                </a:rPr>
                <a:t>Professionnels</a:t>
              </a:r>
            </a:p>
            <a:p>
              <a:pPr algn="ctr"/>
              <a:r>
                <a:rPr lang="fr-FR" sz="900" b="1" dirty="0">
                  <a:solidFill>
                    <a:srgbClr val="00304A"/>
                  </a:solidFill>
                  <a:latin typeface="+mj-lt"/>
                </a:rPr>
                <a:t>du BTP</a:t>
              </a:r>
              <a:endParaRPr lang="fr-FR" sz="1050" b="1" dirty="0">
                <a:solidFill>
                  <a:srgbClr val="00304A"/>
                </a:solidFill>
                <a:latin typeface="+mj-lt"/>
              </a:endParaRPr>
            </a:p>
          </p:txBody>
        </p:sp>
        <p:pic>
          <p:nvPicPr>
            <p:cNvPr id="14" name="Image 13" descr="Pro BTP assurance dépendance - Elly Assurance">
              <a:extLst>
                <a:ext uri="{FF2B5EF4-FFF2-40B4-BE49-F238E27FC236}">
                  <a16:creationId xmlns:a16="http://schemas.microsoft.com/office/drawing/2014/main" id="{3AB754A5-4600-8618-06D5-65F2B367E10C}"/>
                </a:ext>
              </a:extLst>
            </p:cNvPr>
            <p:cNvPicPr>
              <a:picLocks noChangeAspect="1"/>
            </p:cNvPicPr>
            <p:nvPr/>
          </p:nvPicPr>
          <p:blipFill>
            <a:blip r:embed="rId9"/>
            <a:stretch>
              <a:fillRect/>
            </a:stretch>
          </p:blipFill>
          <p:spPr>
            <a:xfrm>
              <a:off x="376075" y="4003668"/>
              <a:ext cx="503439" cy="168023"/>
            </a:xfrm>
            <a:prstGeom prst="rect">
              <a:avLst/>
            </a:prstGeom>
          </p:spPr>
        </p:pic>
      </p:grpSp>
      <p:grpSp>
        <p:nvGrpSpPr>
          <p:cNvPr id="15" name="Groupe 14">
            <a:extLst>
              <a:ext uri="{FF2B5EF4-FFF2-40B4-BE49-F238E27FC236}">
                <a16:creationId xmlns:a16="http://schemas.microsoft.com/office/drawing/2014/main" id="{1D7A9F3B-45D1-5E89-659B-CE91E3F8C42F}"/>
              </a:ext>
            </a:extLst>
          </p:cNvPr>
          <p:cNvGrpSpPr/>
          <p:nvPr/>
        </p:nvGrpSpPr>
        <p:grpSpPr>
          <a:xfrm>
            <a:off x="441266" y="4480705"/>
            <a:ext cx="1427046" cy="543975"/>
            <a:chOff x="1023662" y="3680197"/>
            <a:chExt cx="1427046" cy="543975"/>
          </a:xfrm>
        </p:grpSpPr>
        <p:sp>
          <p:nvSpPr>
            <p:cNvPr id="16" name="Rectangle : coins arrondis 15">
              <a:extLst>
                <a:ext uri="{FF2B5EF4-FFF2-40B4-BE49-F238E27FC236}">
                  <a16:creationId xmlns:a16="http://schemas.microsoft.com/office/drawing/2014/main" id="{73E75CD0-5E8A-5C6A-CEB2-9A516986FA6A}"/>
                </a:ext>
              </a:extLst>
            </p:cNvPr>
            <p:cNvSpPr/>
            <p:nvPr/>
          </p:nvSpPr>
          <p:spPr>
            <a:xfrm>
              <a:off x="1023662" y="3929544"/>
              <a:ext cx="1427046" cy="294628"/>
            </a:xfrm>
            <a:prstGeom prst="roundRect">
              <a:avLst/>
            </a:prstGeom>
            <a:noFill/>
            <a:ln w="190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900" b="1" dirty="0">
                  <a:solidFill>
                    <a:srgbClr val="EC6708"/>
                  </a:solidFill>
                  <a:latin typeface="+mj-lt"/>
                </a:rPr>
                <a:t>Intérimaires</a:t>
              </a:r>
              <a:endParaRPr lang="fr-FR" sz="1050" b="1" dirty="0">
                <a:solidFill>
                  <a:srgbClr val="EC6708"/>
                </a:solidFill>
                <a:latin typeface="+mj-lt"/>
              </a:endParaRPr>
            </a:p>
          </p:txBody>
        </p:sp>
        <p:pic>
          <p:nvPicPr>
            <p:cNvPr id="17" name="Image 16" descr="Identité de marque | Intérimaires | Fastt.org">
              <a:extLst>
                <a:ext uri="{FF2B5EF4-FFF2-40B4-BE49-F238E27FC236}">
                  <a16:creationId xmlns:a16="http://schemas.microsoft.com/office/drawing/2014/main" id="{E6FE794F-60AD-CFFD-1BAC-DAB0FCFE4967}"/>
                </a:ext>
              </a:extLst>
            </p:cNvPr>
            <p:cNvPicPr>
              <a:picLocks noChangeAspect="1"/>
            </p:cNvPicPr>
            <p:nvPr/>
          </p:nvPicPr>
          <p:blipFill>
            <a:blip r:embed="rId10"/>
            <a:stretch>
              <a:fillRect/>
            </a:stretch>
          </p:blipFill>
          <p:spPr>
            <a:xfrm>
              <a:off x="1457844" y="3680197"/>
              <a:ext cx="510974" cy="255397"/>
            </a:xfrm>
            <a:prstGeom prst="rect">
              <a:avLst/>
            </a:prstGeom>
          </p:spPr>
        </p:pic>
      </p:grpSp>
      <p:graphicFrame>
        <p:nvGraphicFramePr>
          <p:cNvPr id="19" name="Tableau 18">
            <a:extLst>
              <a:ext uri="{FF2B5EF4-FFF2-40B4-BE49-F238E27FC236}">
                <a16:creationId xmlns:a16="http://schemas.microsoft.com/office/drawing/2014/main" id="{4E6E9BFF-A5DB-AFED-47D9-C1B74A3B7CAD}"/>
              </a:ext>
            </a:extLst>
          </p:cNvPr>
          <p:cNvGraphicFramePr>
            <a:graphicFrameLocks noGrp="1"/>
          </p:cNvGraphicFramePr>
          <p:nvPr>
            <p:extLst>
              <p:ext uri="{D42A27DB-BD31-4B8C-83A1-F6EECF244321}">
                <p14:modId xmlns:p14="http://schemas.microsoft.com/office/powerpoint/2010/main" val="1150301019"/>
              </p:ext>
            </p:extLst>
          </p:nvPr>
        </p:nvGraphicFramePr>
        <p:xfrm>
          <a:off x="1906495" y="1452608"/>
          <a:ext cx="622288" cy="3774712"/>
        </p:xfrm>
        <a:graphic>
          <a:graphicData uri="http://schemas.openxmlformats.org/drawingml/2006/table">
            <a:tbl>
              <a:tblPr firstRow="1" bandRow="1">
                <a:tableStyleId>{5C22544A-7EE6-4342-B048-85BDC9FD1C3A}</a:tableStyleId>
              </a:tblPr>
              <a:tblGrid>
                <a:gridCol w="622288">
                  <a:extLst>
                    <a:ext uri="{9D8B030D-6E8A-4147-A177-3AD203B41FA5}">
                      <a16:colId xmlns:a16="http://schemas.microsoft.com/office/drawing/2014/main" val="3131181538"/>
                    </a:ext>
                  </a:extLst>
                </a:gridCol>
              </a:tblGrid>
              <a:tr h="943678">
                <a:tc>
                  <a:txBody>
                    <a:bodyPr/>
                    <a:lstStyle/>
                    <a:p>
                      <a:pPr algn="ctr" fontAlgn="ctr">
                        <a:buNone/>
                      </a:pPr>
                      <a:r>
                        <a:rPr lang="fr-FR" sz="1600" b="0" i="0" u="none" strike="noStrike" dirty="0">
                          <a:solidFill>
                            <a:srgbClr val="EBA900"/>
                          </a:solidFill>
                          <a:effectLst/>
                          <a:latin typeface="+mj-lt"/>
                        </a:rPr>
                        <a:t>61%</a:t>
                      </a:r>
                    </a:p>
                  </a:txBody>
                  <a:tcPr marL="6350" marR="6350" marT="6350" marB="0" anchor="ctr">
                    <a:noFill/>
                  </a:tcPr>
                </a:tc>
                <a:extLst>
                  <a:ext uri="{0D108BD9-81ED-4DB2-BD59-A6C34878D82A}">
                    <a16:rowId xmlns:a16="http://schemas.microsoft.com/office/drawing/2014/main" val="2991298908"/>
                  </a:ext>
                </a:extLst>
              </a:tr>
              <a:tr h="943678">
                <a:tc>
                  <a:txBody>
                    <a:bodyPr/>
                    <a:lstStyle/>
                    <a:p>
                      <a:pPr algn="ctr" fontAlgn="ctr">
                        <a:buNone/>
                      </a:pPr>
                      <a:r>
                        <a:rPr lang="fr-FR" sz="1600" b="0" i="0" u="none" strike="noStrike" dirty="0">
                          <a:solidFill>
                            <a:srgbClr val="EBA900"/>
                          </a:solidFill>
                          <a:effectLst/>
                          <a:latin typeface="+mj-lt"/>
                        </a:rPr>
                        <a:t>59%</a:t>
                      </a:r>
                    </a:p>
                  </a:txBody>
                  <a:tcPr marL="6350" marR="6350" marT="6350" marB="0" anchor="ctr">
                    <a:noFill/>
                  </a:tcPr>
                </a:tc>
                <a:extLst>
                  <a:ext uri="{0D108BD9-81ED-4DB2-BD59-A6C34878D82A}">
                    <a16:rowId xmlns:a16="http://schemas.microsoft.com/office/drawing/2014/main" val="2502421988"/>
                  </a:ext>
                </a:extLst>
              </a:tr>
              <a:tr h="943678">
                <a:tc>
                  <a:txBody>
                    <a:bodyPr/>
                    <a:lstStyle/>
                    <a:p>
                      <a:pPr algn="ctr" fontAlgn="ctr">
                        <a:buNone/>
                      </a:pPr>
                      <a:r>
                        <a:rPr lang="fr-FR" sz="1600" b="0" i="0" u="none" strike="noStrike" dirty="0">
                          <a:solidFill>
                            <a:srgbClr val="EBA900"/>
                          </a:solidFill>
                          <a:effectLst/>
                          <a:latin typeface="+mj-lt"/>
                        </a:rPr>
                        <a:t>72%</a:t>
                      </a:r>
                    </a:p>
                  </a:txBody>
                  <a:tcPr marL="6350" marR="6350" marT="6350" marB="0" anchor="ctr">
                    <a:noFill/>
                  </a:tcPr>
                </a:tc>
                <a:extLst>
                  <a:ext uri="{0D108BD9-81ED-4DB2-BD59-A6C34878D82A}">
                    <a16:rowId xmlns:a16="http://schemas.microsoft.com/office/drawing/2014/main" val="1386430503"/>
                  </a:ext>
                </a:extLst>
              </a:tr>
              <a:tr h="943678">
                <a:tc>
                  <a:txBody>
                    <a:bodyPr/>
                    <a:lstStyle/>
                    <a:p>
                      <a:pPr algn="ctr" fontAlgn="ctr">
                        <a:buNone/>
                      </a:pPr>
                      <a:r>
                        <a:rPr lang="fr-FR" sz="1600" b="0" i="0" u="none" strike="noStrike" dirty="0">
                          <a:solidFill>
                            <a:srgbClr val="EBA900"/>
                          </a:solidFill>
                          <a:effectLst/>
                          <a:latin typeface="+mj-lt"/>
                        </a:rPr>
                        <a:t>68%</a:t>
                      </a:r>
                    </a:p>
                  </a:txBody>
                  <a:tcPr marL="6350" marR="6350" marT="6350" marB="0" anchor="ctr">
                    <a:noFill/>
                  </a:tcPr>
                </a:tc>
                <a:extLst>
                  <a:ext uri="{0D108BD9-81ED-4DB2-BD59-A6C34878D82A}">
                    <a16:rowId xmlns:a16="http://schemas.microsoft.com/office/drawing/2014/main" val="2566138894"/>
                  </a:ext>
                </a:extLst>
              </a:tr>
            </a:tbl>
          </a:graphicData>
        </a:graphic>
      </p:graphicFrame>
      <p:graphicFrame>
        <p:nvGraphicFramePr>
          <p:cNvPr id="20" name="Tableau 19">
            <a:extLst>
              <a:ext uri="{FF2B5EF4-FFF2-40B4-BE49-F238E27FC236}">
                <a16:creationId xmlns:a16="http://schemas.microsoft.com/office/drawing/2014/main" id="{4D4BAF0F-4FB4-6F2B-5011-9EBF2F4463FC}"/>
              </a:ext>
            </a:extLst>
          </p:cNvPr>
          <p:cNvGraphicFramePr>
            <a:graphicFrameLocks noGrp="1"/>
          </p:cNvGraphicFramePr>
          <p:nvPr>
            <p:extLst>
              <p:ext uri="{D42A27DB-BD31-4B8C-83A1-F6EECF244321}">
                <p14:modId xmlns:p14="http://schemas.microsoft.com/office/powerpoint/2010/main" val="3627506936"/>
              </p:ext>
            </p:extLst>
          </p:nvPr>
        </p:nvGraphicFramePr>
        <p:xfrm>
          <a:off x="1444208" y="1092900"/>
          <a:ext cx="1546861" cy="372110"/>
        </p:xfrm>
        <a:graphic>
          <a:graphicData uri="http://schemas.openxmlformats.org/drawingml/2006/table">
            <a:tbl>
              <a:tblPr firstRow="1" bandRow="1">
                <a:tableStyleId>{5C22544A-7EE6-4342-B048-85BDC9FD1C3A}</a:tableStyleId>
              </a:tblPr>
              <a:tblGrid>
                <a:gridCol w="1546861">
                  <a:extLst>
                    <a:ext uri="{9D8B030D-6E8A-4147-A177-3AD203B41FA5}">
                      <a16:colId xmlns:a16="http://schemas.microsoft.com/office/drawing/2014/main" val="3131181538"/>
                    </a:ext>
                  </a:extLst>
                </a:gridCol>
              </a:tblGrid>
              <a:tr h="282566">
                <a:tc>
                  <a:txBody>
                    <a:bodyPr/>
                    <a:lstStyle/>
                    <a:p>
                      <a:pPr algn="ctr" fontAlgn="ctr">
                        <a:buNone/>
                      </a:pPr>
                      <a:r>
                        <a:rPr lang="fr-FR" sz="1200" b="0" i="0" u="none" strike="noStrike" dirty="0">
                          <a:solidFill>
                            <a:srgbClr val="EBA900"/>
                          </a:solidFill>
                          <a:effectLst/>
                          <a:latin typeface="+mj-lt"/>
                        </a:rPr>
                        <a:t>TOTAL </a:t>
                      </a:r>
                    </a:p>
                    <a:p>
                      <a:pPr algn="ctr" fontAlgn="ctr">
                        <a:buNone/>
                      </a:pPr>
                      <a:r>
                        <a:rPr lang="fr-FR" sz="1200" b="0" i="0" u="none" strike="noStrike" dirty="0">
                          <a:solidFill>
                            <a:srgbClr val="EBA900"/>
                          </a:solidFill>
                          <a:effectLst/>
                          <a:latin typeface="+mj-lt"/>
                        </a:rPr>
                        <a:t>A RENONCÉ</a:t>
                      </a:r>
                    </a:p>
                  </a:txBody>
                  <a:tcPr marL="6350" marR="6350" marT="6350" marB="0" anchor="ctr">
                    <a:noFill/>
                  </a:tcPr>
                </a:tc>
                <a:extLst>
                  <a:ext uri="{0D108BD9-81ED-4DB2-BD59-A6C34878D82A}">
                    <a16:rowId xmlns:a16="http://schemas.microsoft.com/office/drawing/2014/main" val="2991298908"/>
                  </a:ext>
                </a:extLst>
              </a:tr>
            </a:tbl>
          </a:graphicData>
        </a:graphic>
      </p:graphicFrame>
      <p:graphicFrame>
        <p:nvGraphicFramePr>
          <p:cNvPr id="24" name="Graphique 23">
            <a:extLst>
              <a:ext uri="{FF2B5EF4-FFF2-40B4-BE49-F238E27FC236}">
                <a16:creationId xmlns:a16="http://schemas.microsoft.com/office/drawing/2014/main" id="{047869ED-F810-6833-4F20-026DAAC72E76}"/>
              </a:ext>
            </a:extLst>
          </p:cNvPr>
          <p:cNvGraphicFramePr/>
          <p:nvPr>
            <p:extLst>
              <p:ext uri="{D42A27DB-BD31-4B8C-83A1-F6EECF244321}">
                <p14:modId xmlns:p14="http://schemas.microsoft.com/office/powerpoint/2010/main" val="1136841970"/>
              </p:ext>
            </p:extLst>
          </p:nvPr>
        </p:nvGraphicFramePr>
        <p:xfrm>
          <a:off x="1601938" y="1750517"/>
          <a:ext cx="7451353" cy="1667942"/>
        </p:xfrm>
        <a:graphic>
          <a:graphicData uri="http://schemas.openxmlformats.org/drawingml/2006/chart">
            <c:chart xmlns:c="http://schemas.openxmlformats.org/drawingml/2006/chart" xmlns:r="http://schemas.openxmlformats.org/officeDocument/2006/relationships" r:id="rId11"/>
          </a:graphicData>
        </a:graphic>
      </p:graphicFrame>
      <p:graphicFrame>
        <p:nvGraphicFramePr>
          <p:cNvPr id="25" name="Graphique 24">
            <a:extLst>
              <a:ext uri="{FF2B5EF4-FFF2-40B4-BE49-F238E27FC236}">
                <a16:creationId xmlns:a16="http://schemas.microsoft.com/office/drawing/2014/main" id="{E0AA573D-69A8-10E6-0373-375B52C06094}"/>
              </a:ext>
            </a:extLst>
          </p:cNvPr>
          <p:cNvGraphicFramePr/>
          <p:nvPr>
            <p:extLst>
              <p:ext uri="{D42A27DB-BD31-4B8C-83A1-F6EECF244321}">
                <p14:modId xmlns:p14="http://schemas.microsoft.com/office/powerpoint/2010/main" val="4217503407"/>
              </p:ext>
            </p:extLst>
          </p:nvPr>
        </p:nvGraphicFramePr>
        <p:xfrm>
          <a:off x="1610290" y="2696782"/>
          <a:ext cx="7451353" cy="1667942"/>
        </p:xfrm>
        <a:graphic>
          <a:graphicData uri="http://schemas.openxmlformats.org/drawingml/2006/chart">
            <c:chart xmlns:c="http://schemas.openxmlformats.org/drawingml/2006/chart" xmlns:r="http://schemas.openxmlformats.org/officeDocument/2006/relationships" r:id="rId12"/>
          </a:graphicData>
        </a:graphic>
      </p:graphicFrame>
      <p:graphicFrame>
        <p:nvGraphicFramePr>
          <p:cNvPr id="26" name="Graphique 25">
            <a:extLst>
              <a:ext uri="{FF2B5EF4-FFF2-40B4-BE49-F238E27FC236}">
                <a16:creationId xmlns:a16="http://schemas.microsoft.com/office/drawing/2014/main" id="{AF56A69F-5F89-3BF2-853B-8A486B9D7C29}"/>
              </a:ext>
            </a:extLst>
          </p:cNvPr>
          <p:cNvGraphicFramePr/>
          <p:nvPr>
            <p:extLst>
              <p:ext uri="{D42A27DB-BD31-4B8C-83A1-F6EECF244321}">
                <p14:modId xmlns:p14="http://schemas.microsoft.com/office/powerpoint/2010/main" val="3134326751"/>
              </p:ext>
            </p:extLst>
          </p:nvPr>
        </p:nvGraphicFramePr>
        <p:xfrm>
          <a:off x="1610290" y="3678914"/>
          <a:ext cx="7451353" cy="1667942"/>
        </p:xfrm>
        <a:graphic>
          <a:graphicData uri="http://schemas.openxmlformats.org/drawingml/2006/chart">
            <c:chart xmlns:c="http://schemas.openxmlformats.org/drawingml/2006/chart" xmlns:r="http://schemas.openxmlformats.org/officeDocument/2006/relationships" r:id="rId13"/>
          </a:graphicData>
        </a:graphic>
      </p:graphicFrame>
    </p:spTree>
    <p:extLst>
      <p:ext uri="{BB962C8B-B14F-4D97-AF65-F5344CB8AC3E}">
        <p14:creationId xmlns:p14="http://schemas.microsoft.com/office/powerpoint/2010/main" val="14720634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7F0452-84AD-4B1E-0F95-194849A8896D}"/>
            </a:ext>
          </a:extLst>
        </p:cNvPr>
        <p:cNvGrpSpPr/>
        <p:nvPr/>
      </p:nvGrpSpPr>
      <p:grpSpPr>
        <a:xfrm>
          <a:off x="0" y="0"/>
          <a:ext cx="0" cy="0"/>
          <a:chOff x="0" y="0"/>
          <a:chExt cx="0" cy="0"/>
        </a:xfrm>
      </p:grpSpPr>
      <p:sp>
        <p:nvSpPr>
          <p:cNvPr id="7" name="ZoneTexte 6">
            <a:extLst>
              <a:ext uri="{FF2B5EF4-FFF2-40B4-BE49-F238E27FC236}">
                <a16:creationId xmlns:a16="http://schemas.microsoft.com/office/drawing/2014/main" id="{4B50B1B6-1AA3-0237-E5D2-2B12EDC0EA0B}"/>
              </a:ext>
            </a:extLst>
          </p:cNvPr>
          <p:cNvSpPr txBox="1"/>
          <p:nvPr/>
        </p:nvSpPr>
        <p:spPr>
          <a:xfrm>
            <a:off x="4925975" y="1564227"/>
            <a:ext cx="3521776" cy="2955863"/>
          </a:xfrm>
          <a:prstGeom prst="rect">
            <a:avLst/>
          </a:prstGeom>
          <a:noFill/>
        </p:spPr>
        <p:txBody>
          <a:bodyPr wrap="square" rtlCol="0">
            <a:noAutofit/>
          </a:bodyPr>
          <a:lstStyle/>
          <a:p>
            <a:pPr algn="ctr"/>
            <a:endParaRPr lang="fr-FR" sz="1200" dirty="0">
              <a:latin typeface="+mj-lt"/>
            </a:endParaRPr>
          </a:p>
          <a:p>
            <a:pPr algn="ctr"/>
            <a:endParaRPr lang="fr-FR" sz="1200" dirty="0">
              <a:latin typeface="+mj-lt"/>
            </a:endParaRPr>
          </a:p>
          <a:p>
            <a:pPr algn="ctr"/>
            <a:r>
              <a:rPr lang="fr-FR" sz="1000" dirty="0"/>
              <a:t>Échantillon de </a:t>
            </a:r>
            <a:r>
              <a:rPr lang="fr-FR" sz="1000" b="1" dirty="0"/>
              <a:t>1  200 personnes travaillant dans </a:t>
            </a:r>
          </a:p>
          <a:p>
            <a:pPr algn="ctr"/>
            <a:r>
              <a:rPr lang="fr-FR" sz="1000" b="1" dirty="0"/>
              <a:t>le BTP </a:t>
            </a:r>
            <a:r>
              <a:rPr lang="fr-FR" sz="1000" dirty="0"/>
              <a:t>recrutées sur fichier PRO BTP et interrogées par questionnaire auto-administré en ligne </a:t>
            </a:r>
          </a:p>
          <a:p>
            <a:pPr algn="ctr"/>
            <a:r>
              <a:rPr lang="fr-FR" sz="1000" dirty="0"/>
              <a:t>du 5 au 18 mai 2026  </a:t>
            </a:r>
          </a:p>
          <a:p>
            <a:pPr algn="ctr"/>
            <a:endParaRPr lang="fr-FR" sz="1000" dirty="0"/>
          </a:p>
          <a:p>
            <a:pPr algn="ctr"/>
            <a:endParaRPr lang="fr-FR" sz="1000" dirty="0"/>
          </a:p>
          <a:p>
            <a:pPr algn="ctr"/>
            <a:endParaRPr lang="fr-FR" sz="1000" dirty="0"/>
          </a:p>
          <a:p>
            <a:pPr algn="ctr"/>
            <a:endParaRPr lang="fr-FR" sz="1000" dirty="0"/>
          </a:p>
          <a:p>
            <a:pPr algn="ctr"/>
            <a:endParaRPr lang="fr-FR" sz="1000" dirty="0"/>
          </a:p>
          <a:p>
            <a:pPr algn="ctr"/>
            <a:endParaRPr lang="fr-FR" sz="1000" dirty="0"/>
          </a:p>
          <a:p>
            <a:pPr algn="ctr"/>
            <a:endParaRPr lang="fr-FR" sz="1000" dirty="0"/>
          </a:p>
          <a:p>
            <a:pPr algn="ctr"/>
            <a:endParaRPr lang="fr-FR" sz="1000" dirty="0"/>
          </a:p>
          <a:p>
            <a:pPr algn="ctr"/>
            <a:endParaRPr lang="fr-FR" sz="1000" dirty="0"/>
          </a:p>
          <a:p>
            <a:pPr algn="ctr"/>
            <a:r>
              <a:rPr lang="fr-FR" sz="1000" dirty="0"/>
              <a:t>Échantillon de </a:t>
            </a:r>
            <a:r>
              <a:rPr lang="fr-FR" sz="1000" b="1" dirty="0"/>
              <a:t>1 373 intérimaires </a:t>
            </a:r>
            <a:r>
              <a:rPr lang="fr-FR" sz="1000" dirty="0"/>
              <a:t>recrutés sur fichier FASTT et interrogés par questionnaire auto-administré en ligne du 5 au 18 mai 2026.</a:t>
            </a:r>
          </a:p>
          <a:p>
            <a:pPr algn="ctr"/>
            <a:endParaRPr lang="fr-FR" sz="1000" dirty="0"/>
          </a:p>
          <a:p>
            <a:pPr algn="ctr"/>
            <a:endParaRPr lang="fr-FR" sz="1000" dirty="0"/>
          </a:p>
          <a:p>
            <a:pPr algn="ctr"/>
            <a:endParaRPr lang="fr-FR" sz="1000" dirty="0"/>
          </a:p>
          <a:p>
            <a:pPr algn="ctr"/>
            <a:r>
              <a:rPr lang="fr-FR" sz="1000" dirty="0"/>
              <a:t>.</a:t>
            </a:r>
          </a:p>
          <a:p>
            <a:pPr algn="ctr"/>
            <a:endParaRPr lang="fr-FR" sz="1000" dirty="0"/>
          </a:p>
        </p:txBody>
      </p:sp>
      <p:sp>
        <p:nvSpPr>
          <p:cNvPr id="2" name="ZoneTexte 1">
            <a:extLst>
              <a:ext uri="{FF2B5EF4-FFF2-40B4-BE49-F238E27FC236}">
                <a16:creationId xmlns:a16="http://schemas.microsoft.com/office/drawing/2014/main" id="{1051C863-E9DD-AE4F-75DE-90ECAB05321C}"/>
              </a:ext>
            </a:extLst>
          </p:cNvPr>
          <p:cNvSpPr txBox="1"/>
          <p:nvPr/>
        </p:nvSpPr>
        <p:spPr>
          <a:xfrm>
            <a:off x="1063752" y="1534750"/>
            <a:ext cx="3531021" cy="2969902"/>
          </a:xfrm>
          <a:prstGeom prst="rect">
            <a:avLst/>
          </a:prstGeom>
          <a:noFill/>
        </p:spPr>
        <p:txBody>
          <a:bodyPr wrap="square" rtlCol="0">
            <a:noAutofit/>
          </a:bodyPr>
          <a:lstStyle/>
          <a:p>
            <a:pPr algn="ctr"/>
            <a:endParaRPr lang="fr-FR" sz="1200" dirty="0">
              <a:latin typeface="+mj-lt"/>
            </a:endParaRPr>
          </a:p>
          <a:p>
            <a:pPr algn="ctr"/>
            <a:endParaRPr lang="fr-FR" sz="1200" dirty="0">
              <a:latin typeface="+mj-lt"/>
            </a:endParaRPr>
          </a:p>
          <a:p>
            <a:pPr algn="ctr"/>
            <a:r>
              <a:rPr lang="fr-FR" sz="1000" dirty="0"/>
              <a:t>Échantillon représentatif de </a:t>
            </a:r>
            <a:r>
              <a:rPr lang="fr-FR" sz="1000" b="1" dirty="0"/>
              <a:t>800 actifs français</a:t>
            </a:r>
            <a:r>
              <a:rPr lang="fr-FR" sz="1000" dirty="0"/>
              <a:t>, interrogés par questionnaire auto-administré en ligne du 7 au 12 mai 2026. Méthode des quotas (sexe, âge, région, CSP, statut).</a:t>
            </a:r>
          </a:p>
          <a:p>
            <a:pPr algn="ctr"/>
            <a:endParaRPr lang="fr-FR" sz="1000" dirty="0"/>
          </a:p>
          <a:p>
            <a:pPr algn="ctr"/>
            <a:endParaRPr lang="fr-FR" sz="1000" dirty="0"/>
          </a:p>
          <a:p>
            <a:pPr algn="ctr"/>
            <a:endParaRPr lang="fr-FR" sz="1000" dirty="0"/>
          </a:p>
          <a:p>
            <a:pPr algn="ctr"/>
            <a:endParaRPr lang="fr-FR" sz="1000" dirty="0"/>
          </a:p>
          <a:p>
            <a:pPr algn="ctr"/>
            <a:endParaRPr lang="fr-FR" sz="1000" dirty="0"/>
          </a:p>
          <a:p>
            <a:pPr algn="ctr"/>
            <a:endParaRPr lang="fr-FR" sz="1000" dirty="0"/>
          </a:p>
          <a:p>
            <a:pPr algn="ctr"/>
            <a:endParaRPr lang="fr-FR" sz="1000" dirty="0"/>
          </a:p>
          <a:p>
            <a:pPr algn="ctr"/>
            <a:endParaRPr lang="fr-FR" sz="1000" dirty="0"/>
          </a:p>
          <a:p>
            <a:pPr algn="ctr"/>
            <a:endParaRPr lang="fr-FR" sz="1000" dirty="0"/>
          </a:p>
          <a:p>
            <a:pPr algn="ctr"/>
            <a:r>
              <a:rPr lang="fr-FR" sz="1000" dirty="0"/>
              <a:t>Cet échantillon a été complété par </a:t>
            </a:r>
            <a:r>
              <a:rPr lang="fr-FR" sz="1000" b="1" dirty="0"/>
              <a:t>un </a:t>
            </a:r>
          </a:p>
          <a:p>
            <a:pPr algn="ctr"/>
            <a:r>
              <a:rPr lang="fr-FR" sz="1000" b="1" dirty="0"/>
              <a:t>sur-échantillonnage de demandeurs d'emplois </a:t>
            </a:r>
          </a:p>
          <a:p>
            <a:pPr algn="ctr"/>
            <a:r>
              <a:rPr lang="fr-FR" sz="1000" dirty="0"/>
              <a:t>pour une meilleure représentativité de la catégorie </a:t>
            </a:r>
          </a:p>
          <a:p>
            <a:pPr algn="ctr"/>
            <a:r>
              <a:rPr lang="fr-FR" sz="1000" dirty="0"/>
              <a:t>(120 personnes interrogées).</a:t>
            </a:r>
          </a:p>
          <a:p>
            <a:pPr algn="ctr"/>
            <a:r>
              <a:rPr lang="fr-FR" sz="1000" dirty="0"/>
              <a:t> </a:t>
            </a:r>
          </a:p>
        </p:txBody>
      </p:sp>
      <p:sp>
        <p:nvSpPr>
          <p:cNvPr id="5" name="Titre 1">
            <a:extLst>
              <a:ext uri="{FF2B5EF4-FFF2-40B4-BE49-F238E27FC236}">
                <a16:creationId xmlns:a16="http://schemas.microsoft.com/office/drawing/2014/main" id="{30E36A29-4725-1382-C4AA-A8015C6759C1}"/>
              </a:ext>
            </a:extLst>
          </p:cNvPr>
          <p:cNvSpPr>
            <a:spLocks noGrp="1"/>
          </p:cNvSpPr>
          <p:nvPr>
            <p:ph type="title"/>
            <p:custDataLst>
              <p:tags r:id="rId1"/>
            </p:custDataLst>
          </p:nvPr>
        </p:nvSpPr>
        <p:spPr>
          <a:xfrm>
            <a:off x="333375" y="200025"/>
            <a:ext cx="7886700" cy="623248"/>
          </a:xfrm>
        </p:spPr>
        <p:txBody>
          <a:bodyPr wrap="square" lIns="68580" tIns="34290" rIns="68580" bIns="34290" rtlCol="0" anchor="t">
            <a:spAutoFit/>
          </a:bodyPr>
          <a:lstStyle/>
          <a:p>
            <a:r>
              <a:rPr lang="fr-FR" dirty="0">
                <a:solidFill>
                  <a:srgbClr val="202122"/>
                </a:solidFill>
                <a:latin typeface="+mj-lt"/>
              </a:rPr>
              <a:t>FICHE TECHNIQUE – LA MÉTHODOLOGIE</a:t>
            </a:r>
            <a:br>
              <a:rPr lang="fr-FR" dirty="0">
                <a:solidFill>
                  <a:srgbClr val="202122"/>
                </a:solidFill>
                <a:latin typeface="+mj-lt"/>
              </a:rPr>
            </a:br>
            <a:r>
              <a:rPr lang="fr-FR" sz="800" dirty="0">
                <a:solidFill>
                  <a:schemeClr val="bg1"/>
                </a:solidFill>
                <a:latin typeface="+mj-lt"/>
              </a:rPr>
              <a:t>e</a:t>
            </a:r>
            <a:br>
              <a:rPr lang="fr-FR" dirty="0">
                <a:solidFill>
                  <a:srgbClr val="202122"/>
                </a:solidFill>
                <a:latin typeface="+mj-lt"/>
              </a:rPr>
            </a:br>
            <a:r>
              <a:rPr lang="fr-FR" sz="1400" b="1" dirty="0">
                <a:solidFill>
                  <a:srgbClr val="ECA900"/>
                </a:solidFill>
                <a:latin typeface="Montserrat" panose="00000500000000000000" pitchFamily="2" charset="0"/>
              </a:rPr>
              <a:t>Institut Bona </a:t>
            </a:r>
            <a:r>
              <a:rPr lang="fr-FR" sz="1400" b="1" dirty="0" err="1">
                <a:solidFill>
                  <a:srgbClr val="ECA900"/>
                </a:solidFill>
                <a:latin typeface="Montserrat" panose="00000500000000000000" pitchFamily="2" charset="0"/>
              </a:rPr>
              <a:t>fidé</a:t>
            </a:r>
            <a:r>
              <a:rPr lang="fr-FR" sz="1400" b="1" dirty="0">
                <a:solidFill>
                  <a:srgbClr val="ECA900"/>
                </a:solidFill>
                <a:latin typeface="Montserrat" panose="00000500000000000000" pitchFamily="2" charset="0"/>
              </a:rPr>
              <a:t> pour </a:t>
            </a:r>
            <a:r>
              <a:rPr lang="fr-FR" sz="1400" b="1" dirty="0" err="1">
                <a:solidFill>
                  <a:srgbClr val="ECA900"/>
                </a:solidFill>
                <a:latin typeface="Montserrat" panose="00000500000000000000" pitchFamily="2" charset="0"/>
              </a:rPr>
              <a:t>Roole</a:t>
            </a:r>
            <a:r>
              <a:rPr lang="fr-FR" sz="1400" b="1" dirty="0">
                <a:solidFill>
                  <a:srgbClr val="ECA900"/>
                </a:solidFill>
                <a:latin typeface="Montserrat" panose="00000500000000000000" pitchFamily="2" charset="0"/>
              </a:rPr>
              <a:t>, Pro BTP et FASTT</a:t>
            </a:r>
            <a:endParaRPr lang="fr-FR" sz="1200" b="1" dirty="0">
              <a:solidFill>
                <a:srgbClr val="ECA900"/>
              </a:solidFill>
              <a:latin typeface="Montserrat" panose="00000500000000000000" pitchFamily="2" charset="0"/>
            </a:endParaRPr>
          </a:p>
        </p:txBody>
      </p:sp>
      <p:sp>
        <p:nvSpPr>
          <p:cNvPr id="8" name="TextBox Base">
            <a:extLst>
              <a:ext uri="{FF2B5EF4-FFF2-40B4-BE49-F238E27FC236}">
                <a16:creationId xmlns:a16="http://schemas.microsoft.com/office/drawing/2014/main" id="{714228D8-4549-CB33-7C76-54D4B2BBB4A2}"/>
              </a:ext>
            </a:extLst>
          </p:cNvPr>
          <p:cNvSpPr txBox="1"/>
          <p:nvPr>
            <p:custDataLst>
              <p:tags r:id="rId2"/>
            </p:custDataLst>
          </p:nvPr>
        </p:nvSpPr>
        <p:spPr>
          <a:xfrm>
            <a:off x="66628" y="5425666"/>
            <a:ext cx="3531021" cy="246221"/>
          </a:xfrm>
          <a:prstGeom prst="rect">
            <a:avLst/>
          </a:prstGeom>
          <a:noFill/>
        </p:spPr>
        <p:txBody>
          <a:bodyPr wrap="square"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1000" dirty="0">
                <a:solidFill>
                  <a:schemeClr val="accent6">
                    <a:lumMod val="50000"/>
                  </a:schemeClr>
                </a:solidFill>
                <a:latin typeface="Calibri Light" panose="020F0302020204030204" pitchFamily="34" charset="0"/>
                <a:ea typeface="Calibri Light" panose="020F0302020204030204" pitchFamily="34" charset="0"/>
                <a:cs typeface="Calibri Light" panose="020F0302020204030204" pitchFamily="34" charset="0"/>
              </a:rPr>
              <a:t>© Institut Bona </a:t>
            </a:r>
            <a:r>
              <a:rPr lang="fr-FR" sz="1000" dirty="0" err="1">
                <a:solidFill>
                  <a:schemeClr val="accent6">
                    <a:lumMod val="50000"/>
                  </a:schemeClr>
                </a:solidFill>
                <a:latin typeface="Calibri Light" panose="020F0302020204030204" pitchFamily="34" charset="0"/>
                <a:ea typeface="Calibri Light" panose="020F0302020204030204" pitchFamily="34" charset="0"/>
                <a:cs typeface="Calibri Light" panose="020F0302020204030204" pitchFamily="34" charset="0"/>
              </a:rPr>
              <a:t>fidé</a:t>
            </a:r>
            <a:r>
              <a:rPr lang="fr-FR" sz="1000" dirty="0">
                <a:solidFill>
                  <a:schemeClr val="accent6">
                    <a:lumMod val="50000"/>
                  </a:schemeClr>
                </a:solidFill>
                <a:latin typeface="Calibri Light" panose="020F0302020204030204" pitchFamily="34" charset="0"/>
                <a:ea typeface="Calibri Light" panose="020F0302020204030204" pitchFamily="34" charset="0"/>
                <a:cs typeface="Calibri Light" panose="020F0302020204030204" pitchFamily="34" charset="0"/>
              </a:rPr>
              <a:t> pour </a:t>
            </a:r>
            <a:r>
              <a:rPr lang="fr-FR" sz="1000" dirty="0" err="1">
                <a:solidFill>
                  <a:schemeClr val="accent6">
                    <a:lumMod val="50000"/>
                  </a:schemeClr>
                </a:solidFill>
                <a:latin typeface="Calibri Light" panose="020F0302020204030204" pitchFamily="34" charset="0"/>
                <a:ea typeface="Calibri Light" panose="020F0302020204030204" pitchFamily="34" charset="0"/>
                <a:cs typeface="Calibri Light" panose="020F0302020204030204" pitchFamily="34" charset="0"/>
              </a:rPr>
              <a:t>Roole</a:t>
            </a:r>
            <a:r>
              <a:rPr lang="fr-FR" sz="1000" dirty="0">
                <a:solidFill>
                  <a:schemeClr val="accent6">
                    <a:lumMod val="50000"/>
                  </a:schemeClr>
                </a:solidFill>
                <a:latin typeface="Calibri Light" panose="020F0302020204030204" pitchFamily="34" charset="0"/>
                <a:ea typeface="Calibri Light" panose="020F0302020204030204" pitchFamily="34" charset="0"/>
                <a:cs typeface="Calibri Light" panose="020F0302020204030204" pitchFamily="34" charset="0"/>
              </a:rPr>
              <a:t>, Pro BTP et FASTT – Mai 2026</a:t>
            </a:r>
            <a:endParaRPr lang="en-GB" sz="1000" dirty="0">
              <a:solidFill>
                <a:schemeClr val="accent6">
                  <a:lumMod val="50000"/>
                </a:schemeClr>
              </a:solidFill>
              <a:latin typeface="Calibri Light" panose="020F0302020204030204" pitchFamily="34" charset="0"/>
              <a:ea typeface="Calibri Light" panose="020F0302020204030204" pitchFamily="34" charset="0"/>
              <a:cs typeface="Calibri Light" panose="020F0302020204030204" pitchFamily="34" charset="0"/>
            </a:endParaRPr>
          </a:p>
        </p:txBody>
      </p:sp>
      <p:pic>
        <p:nvPicPr>
          <p:cNvPr id="9" name="Image 8">
            <a:extLst>
              <a:ext uri="{FF2B5EF4-FFF2-40B4-BE49-F238E27FC236}">
                <a16:creationId xmlns:a16="http://schemas.microsoft.com/office/drawing/2014/main" id="{7F3F5EE8-6BA2-E7BF-D0F8-164F972ED387}"/>
              </a:ext>
            </a:extLst>
          </p:cNvPr>
          <p:cNvPicPr>
            <a:picLocks/>
          </p:cNvPicPr>
          <p:nvPr>
            <p:custDataLst>
              <p:tags r:id="rId3"/>
            </p:custDataLst>
          </p:nvPr>
        </p:nvPicPr>
        <p:blipFill>
          <a:blip r:embed="rId5" cstate="print">
            <a:extLst>
              <a:ext uri="{28A0092B-C50C-407E-A947-70E740481C1C}">
                <a14:useLocalDpi xmlns:a14="http://schemas.microsoft.com/office/drawing/2010/main" val="0"/>
              </a:ext>
            </a:extLst>
          </a:blip>
          <a:stretch>
            <a:fillRect/>
          </a:stretch>
        </p:blipFill>
        <p:spPr>
          <a:xfrm>
            <a:off x="8128799" y="5404777"/>
            <a:ext cx="720001" cy="288000"/>
          </a:xfrm>
          <a:prstGeom prst="rect">
            <a:avLst/>
          </a:prstGeom>
        </p:spPr>
      </p:pic>
      <p:grpSp>
        <p:nvGrpSpPr>
          <p:cNvPr id="19" name="Groupe 18">
            <a:extLst>
              <a:ext uri="{FF2B5EF4-FFF2-40B4-BE49-F238E27FC236}">
                <a16:creationId xmlns:a16="http://schemas.microsoft.com/office/drawing/2014/main" id="{204CA252-3B88-FC03-655C-47422969A497}"/>
              </a:ext>
            </a:extLst>
          </p:cNvPr>
          <p:cNvGrpSpPr/>
          <p:nvPr/>
        </p:nvGrpSpPr>
        <p:grpSpPr>
          <a:xfrm>
            <a:off x="2211624" y="1443760"/>
            <a:ext cx="1235275" cy="499871"/>
            <a:chOff x="-91089" y="2095952"/>
            <a:chExt cx="1235275" cy="499871"/>
          </a:xfrm>
        </p:grpSpPr>
        <p:sp>
          <p:nvSpPr>
            <p:cNvPr id="6" name="Rectangle : coins arrondis 5">
              <a:extLst>
                <a:ext uri="{FF2B5EF4-FFF2-40B4-BE49-F238E27FC236}">
                  <a16:creationId xmlns:a16="http://schemas.microsoft.com/office/drawing/2014/main" id="{62B0B14D-B79F-A400-7E8A-A811C382AE13}"/>
                </a:ext>
              </a:extLst>
            </p:cNvPr>
            <p:cNvSpPr/>
            <p:nvPr/>
          </p:nvSpPr>
          <p:spPr>
            <a:xfrm>
              <a:off x="-91089" y="2301195"/>
              <a:ext cx="1235275" cy="294628"/>
            </a:xfrm>
            <a:prstGeom prst="roundRect">
              <a:avLst/>
            </a:prstGeom>
            <a:noFill/>
            <a:ln w="190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900" b="1" dirty="0">
                  <a:solidFill>
                    <a:srgbClr val="A56A43"/>
                  </a:solidFill>
                  <a:latin typeface="+mj-lt"/>
                </a:rPr>
                <a:t>Actifs</a:t>
              </a:r>
              <a:endParaRPr lang="fr-FR" sz="1050" b="1" dirty="0">
                <a:solidFill>
                  <a:srgbClr val="A56A43"/>
                </a:solidFill>
                <a:latin typeface="+mj-lt"/>
              </a:endParaRPr>
            </a:p>
          </p:txBody>
        </p:sp>
        <p:pic>
          <p:nvPicPr>
            <p:cNvPr id="18" name="Image 17">
              <a:extLst>
                <a:ext uri="{FF2B5EF4-FFF2-40B4-BE49-F238E27FC236}">
                  <a16:creationId xmlns:a16="http://schemas.microsoft.com/office/drawing/2014/main" id="{CF04F2B2-E929-355E-5AB3-5208DB7F1B2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08898" y="2095952"/>
              <a:ext cx="235300" cy="235300"/>
            </a:xfrm>
            <a:prstGeom prst="rect">
              <a:avLst/>
            </a:prstGeom>
          </p:spPr>
        </p:pic>
      </p:grpSp>
      <p:grpSp>
        <p:nvGrpSpPr>
          <p:cNvPr id="34" name="Groupe 33">
            <a:extLst>
              <a:ext uri="{FF2B5EF4-FFF2-40B4-BE49-F238E27FC236}">
                <a16:creationId xmlns:a16="http://schemas.microsoft.com/office/drawing/2014/main" id="{CF8852A4-7F84-606B-158F-A1A3BD2DE105}"/>
              </a:ext>
            </a:extLst>
          </p:cNvPr>
          <p:cNvGrpSpPr/>
          <p:nvPr/>
        </p:nvGrpSpPr>
        <p:grpSpPr>
          <a:xfrm>
            <a:off x="2115739" y="3176383"/>
            <a:ext cx="1427046" cy="618628"/>
            <a:chOff x="-133436" y="2643209"/>
            <a:chExt cx="1427046" cy="618628"/>
          </a:xfrm>
        </p:grpSpPr>
        <p:sp>
          <p:nvSpPr>
            <p:cNvPr id="21" name="Rectangle : coins arrondis 20">
              <a:extLst>
                <a:ext uri="{FF2B5EF4-FFF2-40B4-BE49-F238E27FC236}">
                  <a16:creationId xmlns:a16="http://schemas.microsoft.com/office/drawing/2014/main" id="{BB497CFC-A9CC-DD9B-AD75-448BDDDF173E}"/>
                </a:ext>
              </a:extLst>
            </p:cNvPr>
            <p:cNvSpPr/>
            <p:nvPr/>
          </p:nvSpPr>
          <p:spPr>
            <a:xfrm>
              <a:off x="-133436" y="2967209"/>
              <a:ext cx="1427046" cy="294628"/>
            </a:xfrm>
            <a:prstGeom prst="roundRect">
              <a:avLst/>
            </a:prstGeom>
            <a:noFill/>
            <a:ln w="190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900" b="1" dirty="0">
                  <a:solidFill>
                    <a:srgbClr val="E73A58"/>
                  </a:solidFill>
                  <a:latin typeface="+mj-lt"/>
                </a:rPr>
                <a:t>Demandeurs d’emploi</a:t>
              </a:r>
              <a:endParaRPr lang="fr-FR" sz="1050" b="1" dirty="0">
                <a:solidFill>
                  <a:srgbClr val="E73A58"/>
                </a:solidFill>
                <a:latin typeface="+mj-lt"/>
              </a:endParaRPr>
            </a:p>
          </p:txBody>
        </p:sp>
        <p:pic>
          <p:nvPicPr>
            <p:cNvPr id="27" name="Image 26">
              <a:extLst>
                <a:ext uri="{FF2B5EF4-FFF2-40B4-BE49-F238E27FC236}">
                  <a16:creationId xmlns:a16="http://schemas.microsoft.com/office/drawing/2014/main" id="{45D4B59A-825D-A522-7BA8-9D9A940951C0}"/>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18087" y="2643209"/>
              <a:ext cx="288000" cy="288000"/>
            </a:xfrm>
            <a:prstGeom prst="rect">
              <a:avLst/>
            </a:prstGeom>
          </p:spPr>
        </p:pic>
      </p:grpSp>
      <p:grpSp>
        <p:nvGrpSpPr>
          <p:cNvPr id="31" name="Groupe 30">
            <a:extLst>
              <a:ext uri="{FF2B5EF4-FFF2-40B4-BE49-F238E27FC236}">
                <a16:creationId xmlns:a16="http://schemas.microsoft.com/office/drawing/2014/main" id="{539120D5-18EC-A285-2F95-58BE8AC51B7A}"/>
              </a:ext>
            </a:extLst>
          </p:cNvPr>
          <p:cNvGrpSpPr/>
          <p:nvPr/>
        </p:nvGrpSpPr>
        <p:grpSpPr>
          <a:xfrm>
            <a:off x="5973340" y="1420494"/>
            <a:ext cx="1427046" cy="462651"/>
            <a:chOff x="-85728" y="4003668"/>
            <a:chExt cx="1427046" cy="462651"/>
          </a:xfrm>
        </p:grpSpPr>
        <p:sp>
          <p:nvSpPr>
            <p:cNvPr id="11" name="Rectangle : coins arrondis 10">
              <a:extLst>
                <a:ext uri="{FF2B5EF4-FFF2-40B4-BE49-F238E27FC236}">
                  <a16:creationId xmlns:a16="http://schemas.microsoft.com/office/drawing/2014/main" id="{69D9E6EF-D0F2-C46D-6C8D-DE22D2EBAB0D}"/>
                </a:ext>
              </a:extLst>
            </p:cNvPr>
            <p:cNvSpPr/>
            <p:nvPr/>
          </p:nvSpPr>
          <p:spPr>
            <a:xfrm>
              <a:off x="-85728" y="4171691"/>
              <a:ext cx="1427046" cy="294628"/>
            </a:xfrm>
            <a:prstGeom prst="roundRect">
              <a:avLst/>
            </a:prstGeom>
            <a:noFill/>
            <a:ln w="190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900" b="1" dirty="0">
                  <a:solidFill>
                    <a:srgbClr val="00304A"/>
                  </a:solidFill>
                  <a:latin typeface="+mj-lt"/>
                </a:rPr>
                <a:t>Professionnels </a:t>
              </a:r>
            </a:p>
            <a:p>
              <a:pPr algn="ctr"/>
              <a:r>
                <a:rPr lang="fr-FR" sz="900" b="1" dirty="0">
                  <a:solidFill>
                    <a:srgbClr val="00304A"/>
                  </a:solidFill>
                  <a:latin typeface="+mj-lt"/>
                </a:rPr>
                <a:t>du BTP</a:t>
              </a:r>
              <a:endParaRPr lang="fr-FR" sz="1050" b="1" dirty="0">
                <a:solidFill>
                  <a:srgbClr val="00304A"/>
                </a:solidFill>
                <a:latin typeface="+mj-lt"/>
              </a:endParaRPr>
            </a:p>
          </p:txBody>
        </p:sp>
        <p:pic>
          <p:nvPicPr>
            <p:cNvPr id="28" name="Image 27" descr="Pro BTP assurance dépendance - Elly Assurance">
              <a:extLst>
                <a:ext uri="{FF2B5EF4-FFF2-40B4-BE49-F238E27FC236}">
                  <a16:creationId xmlns:a16="http://schemas.microsoft.com/office/drawing/2014/main" id="{48983AD7-F6FE-24C9-AAAC-A384137C5E53}"/>
                </a:ext>
              </a:extLst>
            </p:cNvPr>
            <p:cNvPicPr>
              <a:picLocks noChangeAspect="1"/>
            </p:cNvPicPr>
            <p:nvPr/>
          </p:nvPicPr>
          <p:blipFill>
            <a:blip r:embed="rId8"/>
            <a:stretch>
              <a:fillRect/>
            </a:stretch>
          </p:blipFill>
          <p:spPr>
            <a:xfrm>
              <a:off x="376075" y="4003668"/>
              <a:ext cx="503439" cy="168023"/>
            </a:xfrm>
            <a:prstGeom prst="rect">
              <a:avLst/>
            </a:prstGeom>
          </p:spPr>
        </p:pic>
      </p:grpSp>
      <p:grpSp>
        <p:nvGrpSpPr>
          <p:cNvPr id="33" name="Groupe 32">
            <a:extLst>
              <a:ext uri="{FF2B5EF4-FFF2-40B4-BE49-F238E27FC236}">
                <a16:creationId xmlns:a16="http://schemas.microsoft.com/office/drawing/2014/main" id="{04EF3B6E-F16C-B7AF-399B-DF72EDA46478}"/>
              </a:ext>
            </a:extLst>
          </p:cNvPr>
          <p:cNvGrpSpPr/>
          <p:nvPr/>
        </p:nvGrpSpPr>
        <p:grpSpPr>
          <a:xfrm>
            <a:off x="5973340" y="3236350"/>
            <a:ext cx="1427046" cy="543975"/>
            <a:chOff x="1023662" y="3680197"/>
            <a:chExt cx="1427046" cy="543975"/>
          </a:xfrm>
        </p:grpSpPr>
        <p:sp>
          <p:nvSpPr>
            <p:cNvPr id="13" name="Rectangle : coins arrondis 12">
              <a:extLst>
                <a:ext uri="{FF2B5EF4-FFF2-40B4-BE49-F238E27FC236}">
                  <a16:creationId xmlns:a16="http://schemas.microsoft.com/office/drawing/2014/main" id="{9A846346-806B-A502-E58A-B4C5AE66978D}"/>
                </a:ext>
              </a:extLst>
            </p:cNvPr>
            <p:cNvSpPr/>
            <p:nvPr/>
          </p:nvSpPr>
          <p:spPr>
            <a:xfrm>
              <a:off x="1023662" y="3929544"/>
              <a:ext cx="1427046" cy="294628"/>
            </a:xfrm>
            <a:prstGeom prst="roundRect">
              <a:avLst/>
            </a:prstGeom>
            <a:noFill/>
            <a:ln w="190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900" b="1" dirty="0">
                  <a:solidFill>
                    <a:srgbClr val="EC6708"/>
                  </a:solidFill>
                  <a:latin typeface="+mj-lt"/>
                </a:rPr>
                <a:t>Intérimaires</a:t>
              </a:r>
              <a:endParaRPr lang="fr-FR" sz="1050" b="1" dirty="0">
                <a:solidFill>
                  <a:srgbClr val="EC6708"/>
                </a:solidFill>
                <a:latin typeface="+mj-lt"/>
              </a:endParaRPr>
            </a:p>
          </p:txBody>
        </p:sp>
        <p:pic>
          <p:nvPicPr>
            <p:cNvPr id="29" name="Image 28" descr="Identité de marque | Intérimaires | Fastt.org">
              <a:extLst>
                <a:ext uri="{FF2B5EF4-FFF2-40B4-BE49-F238E27FC236}">
                  <a16:creationId xmlns:a16="http://schemas.microsoft.com/office/drawing/2014/main" id="{430C544F-DD8B-A70D-9C4E-C0822D430AD0}"/>
                </a:ext>
              </a:extLst>
            </p:cNvPr>
            <p:cNvPicPr>
              <a:picLocks noChangeAspect="1"/>
            </p:cNvPicPr>
            <p:nvPr/>
          </p:nvPicPr>
          <p:blipFill>
            <a:blip r:embed="rId9"/>
            <a:stretch>
              <a:fillRect/>
            </a:stretch>
          </p:blipFill>
          <p:spPr>
            <a:xfrm>
              <a:off x="1457844" y="3680197"/>
              <a:ext cx="510974" cy="255397"/>
            </a:xfrm>
            <a:prstGeom prst="rect">
              <a:avLst/>
            </a:prstGeom>
          </p:spPr>
        </p:pic>
      </p:grpSp>
    </p:spTree>
    <p:extLst>
      <p:ext uri="{BB962C8B-B14F-4D97-AF65-F5344CB8AC3E}">
        <p14:creationId xmlns:p14="http://schemas.microsoft.com/office/powerpoint/2010/main" val="6786085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2810B8-34AE-2543-CA69-57AF74B21ED3}"/>
            </a:ext>
          </a:extLst>
        </p:cNvPr>
        <p:cNvGrpSpPr/>
        <p:nvPr/>
      </p:nvGrpSpPr>
      <p:grpSpPr>
        <a:xfrm>
          <a:off x="0" y="0"/>
          <a:ext cx="0" cy="0"/>
          <a:chOff x="0" y="0"/>
          <a:chExt cx="0" cy="0"/>
        </a:xfrm>
      </p:grpSpPr>
      <p:sp>
        <p:nvSpPr>
          <p:cNvPr id="4" name="Titre 3">
            <a:extLst>
              <a:ext uri="{FF2B5EF4-FFF2-40B4-BE49-F238E27FC236}">
                <a16:creationId xmlns:a16="http://schemas.microsoft.com/office/drawing/2014/main" id="{20C57126-4DCA-466E-7EBB-9395845A8B53}"/>
              </a:ext>
            </a:extLst>
          </p:cNvPr>
          <p:cNvSpPr>
            <a:spLocks noGrp="1"/>
          </p:cNvSpPr>
          <p:nvPr>
            <p:ph type="title"/>
          </p:nvPr>
        </p:nvSpPr>
        <p:spPr>
          <a:xfrm>
            <a:off x="369929" y="49528"/>
            <a:ext cx="8711765" cy="341632"/>
          </a:xfrm>
        </p:spPr>
        <p:txBody>
          <a:bodyPr/>
          <a:lstStyle/>
          <a:p>
            <a:pPr algn="just"/>
            <a:r>
              <a:rPr lang="fr-FR" dirty="0"/>
              <a:t>… et pèse sur l’insertion et la </a:t>
            </a:r>
            <a:r>
              <a:rPr lang="fr-FR"/>
              <a:t>mobilité professionnelle</a:t>
            </a:r>
            <a:endParaRPr lang="fr-FR" dirty="0"/>
          </a:p>
        </p:txBody>
      </p:sp>
      <p:sp>
        <p:nvSpPr>
          <p:cNvPr id="2" name="TextBox Base">
            <a:extLst>
              <a:ext uri="{FF2B5EF4-FFF2-40B4-BE49-F238E27FC236}">
                <a16:creationId xmlns:a16="http://schemas.microsoft.com/office/drawing/2014/main" id="{521C2BA8-CBB9-761D-4947-9D74D86FDB9F}"/>
              </a:ext>
            </a:extLst>
          </p:cNvPr>
          <p:cNvSpPr txBox="1"/>
          <p:nvPr>
            <p:custDataLst>
              <p:tags r:id="rId1"/>
            </p:custDataLst>
          </p:nvPr>
        </p:nvSpPr>
        <p:spPr>
          <a:xfrm>
            <a:off x="86287" y="5411625"/>
            <a:ext cx="3531021" cy="246221"/>
          </a:xfrm>
          <a:prstGeom prst="rect">
            <a:avLst/>
          </a:prstGeom>
          <a:noFill/>
        </p:spPr>
        <p:txBody>
          <a:bodyPr wrap="square"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1000" dirty="0">
                <a:solidFill>
                  <a:schemeClr val="accent6">
                    <a:lumMod val="50000"/>
                  </a:schemeClr>
                </a:solidFill>
                <a:latin typeface="Calibri Light" panose="020F0302020204030204" pitchFamily="34" charset="0"/>
                <a:ea typeface="Calibri Light" panose="020F0302020204030204" pitchFamily="34" charset="0"/>
                <a:cs typeface="Calibri Light" panose="020F0302020204030204" pitchFamily="34" charset="0"/>
              </a:rPr>
              <a:t>© Institut Bona </a:t>
            </a:r>
            <a:r>
              <a:rPr lang="fr-FR" sz="1000" dirty="0" err="1">
                <a:solidFill>
                  <a:schemeClr val="accent6">
                    <a:lumMod val="50000"/>
                  </a:schemeClr>
                </a:solidFill>
                <a:latin typeface="Calibri Light" panose="020F0302020204030204" pitchFamily="34" charset="0"/>
                <a:ea typeface="Calibri Light" panose="020F0302020204030204" pitchFamily="34" charset="0"/>
                <a:cs typeface="Calibri Light" panose="020F0302020204030204" pitchFamily="34" charset="0"/>
              </a:rPr>
              <a:t>fidé</a:t>
            </a:r>
            <a:r>
              <a:rPr lang="fr-FR" sz="1000" dirty="0">
                <a:solidFill>
                  <a:schemeClr val="accent6">
                    <a:lumMod val="50000"/>
                  </a:schemeClr>
                </a:solidFill>
                <a:latin typeface="Calibri Light" panose="020F0302020204030204" pitchFamily="34" charset="0"/>
                <a:ea typeface="Calibri Light" panose="020F0302020204030204" pitchFamily="34" charset="0"/>
                <a:cs typeface="Calibri Light" panose="020F0302020204030204" pitchFamily="34" charset="0"/>
              </a:rPr>
              <a:t> pour </a:t>
            </a:r>
            <a:r>
              <a:rPr lang="fr-FR" sz="1000" dirty="0" err="1">
                <a:solidFill>
                  <a:schemeClr val="accent6">
                    <a:lumMod val="50000"/>
                  </a:schemeClr>
                </a:solidFill>
                <a:latin typeface="Calibri Light" panose="020F0302020204030204" pitchFamily="34" charset="0"/>
                <a:ea typeface="Calibri Light" panose="020F0302020204030204" pitchFamily="34" charset="0"/>
                <a:cs typeface="Calibri Light" panose="020F0302020204030204" pitchFamily="34" charset="0"/>
              </a:rPr>
              <a:t>Roole</a:t>
            </a:r>
            <a:r>
              <a:rPr lang="fr-FR" sz="1000" dirty="0">
                <a:solidFill>
                  <a:schemeClr val="accent6">
                    <a:lumMod val="50000"/>
                  </a:schemeClr>
                </a:solidFill>
                <a:latin typeface="Calibri Light" panose="020F0302020204030204" pitchFamily="34" charset="0"/>
                <a:ea typeface="Calibri Light" panose="020F0302020204030204" pitchFamily="34" charset="0"/>
                <a:cs typeface="Calibri Light" panose="020F0302020204030204" pitchFamily="34" charset="0"/>
              </a:rPr>
              <a:t>, Pro BTP et FASTT – Mai 2026</a:t>
            </a:r>
            <a:endParaRPr lang="en-GB" sz="1000" dirty="0">
              <a:solidFill>
                <a:schemeClr val="accent6">
                  <a:lumMod val="50000"/>
                </a:schemeClr>
              </a:solidFill>
              <a:latin typeface="Calibri Light" panose="020F0302020204030204" pitchFamily="34" charset="0"/>
              <a:ea typeface="Calibri Light" panose="020F0302020204030204" pitchFamily="34" charset="0"/>
              <a:cs typeface="Calibri Light" panose="020F0302020204030204" pitchFamily="34" charset="0"/>
            </a:endParaRPr>
          </a:p>
        </p:txBody>
      </p:sp>
      <p:sp>
        <p:nvSpPr>
          <p:cNvPr id="18" name="ZoneTexte 17">
            <a:extLst>
              <a:ext uri="{FF2B5EF4-FFF2-40B4-BE49-F238E27FC236}">
                <a16:creationId xmlns:a16="http://schemas.microsoft.com/office/drawing/2014/main" id="{919EED99-A8DA-500E-3971-B384B94DE9E8}"/>
              </a:ext>
            </a:extLst>
          </p:cNvPr>
          <p:cNvSpPr txBox="1"/>
          <p:nvPr>
            <p:custDataLst>
              <p:tags r:id="rId2"/>
            </p:custDataLst>
          </p:nvPr>
        </p:nvSpPr>
        <p:spPr>
          <a:xfrm>
            <a:off x="369929" y="870271"/>
            <a:ext cx="8612705" cy="430887"/>
          </a:xfrm>
          <a:prstGeom prst="rect">
            <a:avLst/>
          </a:prstGeom>
          <a:noFill/>
        </p:spPr>
        <p:txBody>
          <a:bodyPr wrap="square">
            <a:spAutoFit/>
          </a:bodyPr>
          <a:lstStyle/>
          <a:p>
            <a:pPr algn="just"/>
            <a:r>
              <a:rPr lang="fr-FR" sz="1100" i="1" u="none" strike="noStrike" dirty="0">
                <a:solidFill>
                  <a:schemeClr val="accent6">
                    <a:lumMod val="50000"/>
                  </a:schemeClr>
                </a:solidFill>
                <a:effectLst/>
                <a:latin typeface="Montserrat Light" panose="00000400000000000000" pitchFamily="2" charset="0"/>
              </a:rPr>
              <a:t>Et plus précisément, avez-vous renoncé à un déplacement à motif professionnel (entretien d’embauche missions…) en raison de la hausse du prix des carburants ? </a:t>
            </a:r>
            <a:endParaRPr lang="fr-FR" sz="800" i="1" u="none" strike="noStrike" dirty="0">
              <a:solidFill>
                <a:schemeClr val="accent6">
                  <a:lumMod val="50000"/>
                </a:schemeClr>
              </a:solidFill>
              <a:effectLst/>
              <a:latin typeface="Montserrat Light" panose="00000400000000000000" pitchFamily="2" charset="0"/>
            </a:endParaRPr>
          </a:p>
        </p:txBody>
      </p:sp>
      <p:pic>
        <p:nvPicPr>
          <p:cNvPr id="3" name="Image 2">
            <a:extLst>
              <a:ext uri="{FF2B5EF4-FFF2-40B4-BE49-F238E27FC236}">
                <a16:creationId xmlns:a16="http://schemas.microsoft.com/office/drawing/2014/main" id="{29222382-97F1-3C8F-41F8-BBBC35A57C80}"/>
              </a:ext>
            </a:extLst>
          </p:cNvPr>
          <p:cNvPicPr>
            <a:picLocks/>
          </p:cNvPicPr>
          <p:nvPr>
            <p:custDataLst>
              <p:tags r:id="rId3"/>
            </p:custDataLst>
          </p:nvPr>
        </p:nvPicPr>
        <p:blipFill>
          <a:blip r:embed="rId6" cstate="print">
            <a:extLst>
              <a:ext uri="{28A0092B-C50C-407E-A947-70E740481C1C}">
                <a14:useLocalDpi xmlns:a14="http://schemas.microsoft.com/office/drawing/2010/main" val="0"/>
              </a:ext>
            </a:extLst>
          </a:blip>
          <a:stretch>
            <a:fillRect/>
          </a:stretch>
        </p:blipFill>
        <p:spPr>
          <a:xfrm>
            <a:off x="8128799" y="5404777"/>
            <a:ext cx="720001" cy="288000"/>
          </a:xfrm>
          <a:prstGeom prst="rect">
            <a:avLst/>
          </a:prstGeom>
        </p:spPr>
      </p:pic>
      <p:graphicFrame>
        <p:nvGraphicFramePr>
          <p:cNvPr id="10" name="Graphique 9">
            <a:extLst>
              <a:ext uri="{FF2B5EF4-FFF2-40B4-BE49-F238E27FC236}">
                <a16:creationId xmlns:a16="http://schemas.microsoft.com/office/drawing/2014/main" id="{F70E3298-0D1E-DF5B-D2E0-B338D4B51534}"/>
              </a:ext>
            </a:extLst>
          </p:cNvPr>
          <p:cNvGraphicFramePr/>
          <p:nvPr>
            <p:extLst>
              <p:ext uri="{D42A27DB-BD31-4B8C-83A1-F6EECF244321}">
                <p14:modId xmlns:p14="http://schemas.microsoft.com/office/powerpoint/2010/main" val="236807929"/>
              </p:ext>
            </p:extLst>
          </p:nvPr>
        </p:nvGraphicFramePr>
        <p:xfrm>
          <a:off x="1854460" y="1788616"/>
          <a:ext cx="6096000" cy="2878769"/>
        </p:xfrm>
        <a:graphic>
          <a:graphicData uri="http://schemas.openxmlformats.org/drawingml/2006/chart">
            <c:chart xmlns:c="http://schemas.openxmlformats.org/drawingml/2006/chart" xmlns:r="http://schemas.openxmlformats.org/officeDocument/2006/relationships" r:id="rId7"/>
          </a:graphicData>
        </a:graphic>
      </p:graphicFrame>
      <p:sp>
        <p:nvSpPr>
          <p:cNvPr id="11" name="Rectangle : coins arrondis 10">
            <a:extLst>
              <a:ext uri="{FF2B5EF4-FFF2-40B4-BE49-F238E27FC236}">
                <a16:creationId xmlns:a16="http://schemas.microsoft.com/office/drawing/2014/main" id="{FA499AAB-98BC-B2AA-9636-68C232AEAE21}"/>
              </a:ext>
            </a:extLst>
          </p:cNvPr>
          <p:cNvSpPr/>
          <p:nvPr/>
        </p:nvSpPr>
        <p:spPr>
          <a:xfrm>
            <a:off x="1652454" y="1531792"/>
            <a:ext cx="5402364" cy="294628"/>
          </a:xfrm>
          <a:prstGeom prst="roundRect">
            <a:avLst/>
          </a:prstGeom>
          <a:noFill/>
          <a:ln w="190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000" b="1" dirty="0">
                <a:solidFill>
                  <a:schemeClr val="accent6">
                    <a:lumMod val="50000"/>
                  </a:schemeClr>
                </a:solidFill>
                <a:latin typeface="+mj-lt"/>
              </a:rPr>
              <a:t>Proportion de personnes ayant déjà renoncé à un déplacement professionnel en raison de la hausse du prix des carburants</a:t>
            </a:r>
            <a:endParaRPr lang="fr-FR" sz="1100" b="1" dirty="0">
              <a:solidFill>
                <a:schemeClr val="accent6">
                  <a:lumMod val="50000"/>
                </a:schemeClr>
              </a:solidFill>
              <a:latin typeface="+mj-lt"/>
            </a:endParaRPr>
          </a:p>
        </p:txBody>
      </p:sp>
      <p:grpSp>
        <p:nvGrpSpPr>
          <p:cNvPr id="12" name="Groupe 11">
            <a:extLst>
              <a:ext uri="{FF2B5EF4-FFF2-40B4-BE49-F238E27FC236}">
                <a16:creationId xmlns:a16="http://schemas.microsoft.com/office/drawing/2014/main" id="{3F3B0614-99A1-D954-9250-FFA5D76B9488}"/>
              </a:ext>
            </a:extLst>
          </p:cNvPr>
          <p:cNvGrpSpPr/>
          <p:nvPr/>
        </p:nvGrpSpPr>
        <p:grpSpPr>
          <a:xfrm>
            <a:off x="1645920" y="4683233"/>
            <a:ext cx="1235275" cy="499871"/>
            <a:chOff x="-91089" y="2095952"/>
            <a:chExt cx="1235275" cy="499871"/>
          </a:xfrm>
        </p:grpSpPr>
        <p:sp>
          <p:nvSpPr>
            <p:cNvPr id="13" name="Rectangle : coins arrondis 12">
              <a:extLst>
                <a:ext uri="{FF2B5EF4-FFF2-40B4-BE49-F238E27FC236}">
                  <a16:creationId xmlns:a16="http://schemas.microsoft.com/office/drawing/2014/main" id="{B7EF7215-85D6-E57A-D7FB-EBD0C090C185}"/>
                </a:ext>
              </a:extLst>
            </p:cNvPr>
            <p:cNvSpPr/>
            <p:nvPr/>
          </p:nvSpPr>
          <p:spPr>
            <a:xfrm>
              <a:off x="-91089" y="2301195"/>
              <a:ext cx="1235275" cy="294628"/>
            </a:xfrm>
            <a:prstGeom prst="roundRect">
              <a:avLst/>
            </a:prstGeom>
            <a:noFill/>
            <a:ln w="190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900" b="1" dirty="0">
                  <a:solidFill>
                    <a:srgbClr val="A56A43"/>
                  </a:solidFill>
                  <a:latin typeface="+mj-lt"/>
                </a:rPr>
                <a:t>Actifs</a:t>
              </a:r>
              <a:endParaRPr lang="fr-FR" sz="1050" b="1" dirty="0">
                <a:solidFill>
                  <a:srgbClr val="A56A43"/>
                </a:solidFill>
                <a:latin typeface="+mj-lt"/>
              </a:endParaRPr>
            </a:p>
          </p:txBody>
        </p:sp>
        <p:pic>
          <p:nvPicPr>
            <p:cNvPr id="14" name="Image 13">
              <a:extLst>
                <a:ext uri="{FF2B5EF4-FFF2-40B4-BE49-F238E27FC236}">
                  <a16:creationId xmlns:a16="http://schemas.microsoft.com/office/drawing/2014/main" id="{C8568F20-9D26-D216-9575-C0FD1969BFFE}"/>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08898" y="2095952"/>
              <a:ext cx="235300" cy="235300"/>
            </a:xfrm>
            <a:prstGeom prst="rect">
              <a:avLst/>
            </a:prstGeom>
          </p:spPr>
        </p:pic>
      </p:grpSp>
      <p:grpSp>
        <p:nvGrpSpPr>
          <p:cNvPr id="15" name="Groupe 14">
            <a:extLst>
              <a:ext uri="{FF2B5EF4-FFF2-40B4-BE49-F238E27FC236}">
                <a16:creationId xmlns:a16="http://schemas.microsoft.com/office/drawing/2014/main" id="{41FA428F-0D9C-5145-ABDE-37537C0ED0F7}"/>
              </a:ext>
            </a:extLst>
          </p:cNvPr>
          <p:cNvGrpSpPr/>
          <p:nvPr/>
        </p:nvGrpSpPr>
        <p:grpSpPr>
          <a:xfrm>
            <a:off x="3072966" y="4683233"/>
            <a:ext cx="1427046" cy="618628"/>
            <a:chOff x="-133436" y="2643209"/>
            <a:chExt cx="1427046" cy="618628"/>
          </a:xfrm>
        </p:grpSpPr>
        <p:sp>
          <p:nvSpPr>
            <p:cNvPr id="16" name="Rectangle : coins arrondis 15">
              <a:extLst>
                <a:ext uri="{FF2B5EF4-FFF2-40B4-BE49-F238E27FC236}">
                  <a16:creationId xmlns:a16="http://schemas.microsoft.com/office/drawing/2014/main" id="{304F8355-4E0E-C1DC-031B-2DCE2CBF44C9}"/>
                </a:ext>
              </a:extLst>
            </p:cNvPr>
            <p:cNvSpPr/>
            <p:nvPr/>
          </p:nvSpPr>
          <p:spPr>
            <a:xfrm>
              <a:off x="-133436" y="2967209"/>
              <a:ext cx="1427046" cy="294628"/>
            </a:xfrm>
            <a:prstGeom prst="roundRect">
              <a:avLst/>
            </a:prstGeom>
            <a:noFill/>
            <a:ln w="190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900" b="1" dirty="0">
                  <a:solidFill>
                    <a:srgbClr val="E73A58"/>
                  </a:solidFill>
                  <a:latin typeface="+mj-lt"/>
                </a:rPr>
                <a:t>Demandeurs d’emploi</a:t>
              </a:r>
              <a:endParaRPr lang="fr-FR" sz="1050" b="1" dirty="0">
                <a:solidFill>
                  <a:srgbClr val="E73A58"/>
                </a:solidFill>
                <a:latin typeface="+mj-lt"/>
              </a:endParaRPr>
            </a:p>
          </p:txBody>
        </p:sp>
        <p:pic>
          <p:nvPicPr>
            <p:cNvPr id="17" name="Image 16">
              <a:extLst>
                <a:ext uri="{FF2B5EF4-FFF2-40B4-BE49-F238E27FC236}">
                  <a16:creationId xmlns:a16="http://schemas.microsoft.com/office/drawing/2014/main" id="{6318E002-99FF-837A-2A50-40ED4F93B0D6}"/>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18087" y="2643209"/>
              <a:ext cx="288000" cy="288000"/>
            </a:xfrm>
            <a:prstGeom prst="rect">
              <a:avLst/>
            </a:prstGeom>
          </p:spPr>
        </p:pic>
      </p:grpSp>
      <p:grpSp>
        <p:nvGrpSpPr>
          <p:cNvPr id="19" name="Groupe 18">
            <a:extLst>
              <a:ext uri="{FF2B5EF4-FFF2-40B4-BE49-F238E27FC236}">
                <a16:creationId xmlns:a16="http://schemas.microsoft.com/office/drawing/2014/main" id="{444BC11F-C50F-B736-3C6D-CD9FBE00327E}"/>
              </a:ext>
            </a:extLst>
          </p:cNvPr>
          <p:cNvGrpSpPr/>
          <p:nvPr/>
        </p:nvGrpSpPr>
        <p:grpSpPr>
          <a:xfrm>
            <a:off x="4500012" y="4739907"/>
            <a:ext cx="1427046" cy="462651"/>
            <a:chOff x="-85728" y="4003668"/>
            <a:chExt cx="1427046" cy="462651"/>
          </a:xfrm>
        </p:grpSpPr>
        <p:sp>
          <p:nvSpPr>
            <p:cNvPr id="20" name="Rectangle : coins arrondis 19">
              <a:extLst>
                <a:ext uri="{FF2B5EF4-FFF2-40B4-BE49-F238E27FC236}">
                  <a16:creationId xmlns:a16="http://schemas.microsoft.com/office/drawing/2014/main" id="{CB667B6C-69F1-413F-43BB-ADEE827CDE48}"/>
                </a:ext>
              </a:extLst>
            </p:cNvPr>
            <p:cNvSpPr/>
            <p:nvPr/>
          </p:nvSpPr>
          <p:spPr>
            <a:xfrm>
              <a:off x="-85728" y="4171691"/>
              <a:ext cx="1427046" cy="294628"/>
            </a:xfrm>
            <a:prstGeom prst="roundRect">
              <a:avLst/>
            </a:prstGeom>
            <a:noFill/>
            <a:ln w="190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900" b="1" dirty="0">
                  <a:solidFill>
                    <a:srgbClr val="00304A"/>
                  </a:solidFill>
                  <a:latin typeface="+mj-lt"/>
                </a:rPr>
                <a:t>Professionnels</a:t>
              </a:r>
            </a:p>
            <a:p>
              <a:pPr algn="ctr"/>
              <a:r>
                <a:rPr lang="fr-FR" sz="900" b="1" dirty="0">
                  <a:solidFill>
                    <a:srgbClr val="00304A"/>
                  </a:solidFill>
                  <a:latin typeface="+mj-lt"/>
                </a:rPr>
                <a:t>du BTP</a:t>
              </a:r>
              <a:endParaRPr lang="fr-FR" sz="1050" b="1" dirty="0">
                <a:solidFill>
                  <a:srgbClr val="00304A"/>
                </a:solidFill>
                <a:latin typeface="+mj-lt"/>
              </a:endParaRPr>
            </a:p>
          </p:txBody>
        </p:sp>
        <p:pic>
          <p:nvPicPr>
            <p:cNvPr id="21" name="Image 20" descr="Pro BTP assurance dépendance - Elly Assurance">
              <a:extLst>
                <a:ext uri="{FF2B5EF4-FFF2-40B4-BE49-F238E27FC236}">
                  <a16:creationId xmlns:a16="http://schemas.microsoft.com/office/drawing/2014/main" id="{F66A3C85-15D0-97AC-41A8-191CDA10A81E}"/>
                </a:ext>
              </a:extLst>
            </p:cNvPr>
            <p:cNvPicPr>
              <a:picLocks noChangeAspect="1"/>
            </p:cNvPicPr>
            <p:nvPr/>
          </p:nvPicPr>
          <p:blipFill>
            <a:blip r:embed="rId10"/>
            <a:stretch>
              <a:fillRect/>
            </a:stretch>
          </p:blipFill>
          <p:spPr>
            <a:xfrm>
              <a:off x="376075" y="4003668"/>
              <a:ext cx="503439" cy="168023"/>
            </a:xfrm>
            <a:prstGeom prst="rect">
              <a:avLst/>
            </a:prstGeom>
          </p:spPr>
        </p:pic>
      </p:grpSp>
      <p:grpSp>
        <p:nvGrpSpPr>
          <p:cNvPr id="22" name="Groupe 21">
            <a:extLst>
              <a:ext uri="{FF2B5EF4-FFF2-40B4-BE49-F238E27FC236}">
                <a16:creationId xmlns:a16="http://schemas.microsoft.com/office/drawing/2014/main" id="{AA8EBDAA-D114-451E-9A2E-81214B30F6C0}"/>
              </a:ext>
            </a:extLst>
          </p:cNvPr>
          <p:cNvGrpSpPr/>
          <p:nvPr/>
        </p:nvGrpSpPr>
        <p:grpSpPr>
          <a:xfrm>
            <a:off x="5972265" y="4763802"/>
            <a:ext cx="1427046" cy="543975"/>
            <a:chOff x="1023662" y="3680197"/>
            <a:chExt cx="1427046" cy="543975"/>
          </a:xfrm>
        </p:grpSpPr>
        <p:sp>
          <p:nvSpPr>
            <p:cNvPr id="23" name="Rectangle : coins arrondis 22">
              <a:extLst>
                <a:ext uri="{FF2B5EF4-FFF2-40B4-BE49-F238E27FC236}">
                  <a16:creationId xmlns:a16="http://schemas.microsoft.com/office/drawing/2014/main" id="{F9A01714-CCAF-BED7-E91B-B0E859DC03FA}"/>
                </a:ext>
              </a:extLst>
            </p:cNvPr>
            <p:cNvSpPr/>
            <p:nvPr/>
          </p:nvSpPr>
          <p:spPr>
            <a:xfrm>
              <a:off x="1023662" y="3929544"/>
              <a:ext cx="1427046" cy="294628"/>
            </a:xfrm>
            <a:prstGeom prst="roundRect">
              <a:avLst/>
            </a:prstGeom>
            <a:noFill/>
            <a:ln w="190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900" b="1" dirty="0">
                  <a:solidFill>
                    <a:srgbClr val="EC6708"/>
                  </a:solidFill>
                  <a:latin typeface="+mj-lt"/>
                </a:rPr>
                <a:t>Intérimaires</a:t>
              </a:r>
              <a:endParaRPr lang="fr-FR" sz="1050" b="1" dirty="0">
                <a:solidFill>
                  <a:srgbClr val="EC6708"/>
                </a:solidFill>
                <a:latin typeface="+mj-lt"/>
              </a:endParaRPr>
            </a:p>
          </p:txBody>
        </p:sp>
        <p:pic>
          <p:nvPicPr>
            <p:cNvPr id="24" name="Image 23" descr="Identité de marque | Intérimaires | Fastt.org">
              <a:extLst>
                <a:ext uri="{FF2B5EF4-FFF2-40B4-BE49-F238E27FC236}">
                  <a16:creationId xmlns:a16="http://schemas.microsoft.com/office/drawing/2014/main" id="{76EDA132-FEC7-15F3-97AD-5A803F21849F}"/>
                </a:ext>
              </a:extLst>
            </p:cNvPr>
            <p:cNvPicPr>
              <a:picLocks noChangeAspect="1"/>
            </p:cNvPicPr>
            <p:nvPr/>
          </p:nvPicPr>
          <p:blipFill>
            <a:blip r:embed="rId11"/>
            <a:stretch>
              <a:fillRect/>
            </a:stretch>
          </p:blipFill>
          <p:spPr>
            <a:xfrm>
              <a:off x="1457844" y="3680197"/>
              <a:ext cx="510974" cy="255397"/>
            </a:xfrm>
            <a:prstGeom prst="rect">
              <a:avLst/>
            </a:prstGeom>
          </p:spPr>
        </p:pic>
      </p:grpSp>
    </p:spTree>
    <p:extLst>
      <p:ext uri="{BB962C8B-B14F-4D97-AF65-F5344CB8AC3E}">
        <p14:creationId xmlns:p14="http://schemas.microsoft.com/office/powerpoint/2010/main" val="22185321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5FEA8D-AB3A-F5E8-5D53-7D88E8A72659}"/>
            </a:ext>
          </a:extLst>
        </p:cNvPr>
        <p:cNvGrpSpPr/>
        <p:nvPr/>
      </p:nvGrpSpPr>
      <p:grpSpPr>
        <a:xfrm>
          <a:off x="0" y="0"/>
          <a:ext cx="0" cy="0"/>
          <a:chOff x="0" y="0"/>
          <a:chExt cx="0" cy="0"/>
        </a:xfrm>
      </p:grpSpPr>
      <p:pic>
        <p:nvPicPr>
          <p:cNvPr id="7" name="Image 6" descr="Une image contenant cercle, capture d’écran, illustration&#10;&#10;Le contenu généré par l’IA peut être incorrect.">
            <a:extLst>
              <a:ext uri="{FF2B5EF4-FFF2-40B4-BE49-F238E27FC236}">
                <a16:creationId xmlns:a16="http://schemas.microsoft.com/office/drawing/2014/main" id="{5865D91A-CCAD-F7E4-9440-3F02A63F084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330629" y="176572"/>
            <a:ext cx="629177" cy="629177"/>
          </a:xfrm>
          <a:prstGeom prst="rect">
            <a:avLst/>
          </a:prstGeom>
        </p:spPr>
      </p:pic>
      <p:sp>
        <p:nvSpPr>
          <p:cNvPr id="10" name="Rectangle : coins arrondis 9">
            <a:extLst>
              <a:ext uri="{FF2B5EF4-FFF2-40B4-BE49-F238E27FC236}">
                <a16:creationId xmlns:a16="http://schemas.microsoft.com/office/drawing/2014/main" id="{10F6B872-F8F0-3A4E-8BD9-4A2457019C1C}"/>
              </a:ext>
            </a:extLst>
          </p:cNvPr>
          <p:cNvSpPr/>
          <p:nvPr/>
        </p:nvSpPr>
        <p:spPr>
          <a:xfrm>
            <a:off x="876061" y="114465"/>
            <a:ext cx="8138397" cy="601709"/>
          </a:xfrm>
          <a:prstGeom prst="roundRect">
            <a:avLst>
              <a:gd name="adj" fmla="val 50000"/>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fr-FR" sz="1620" b="1" dirty="0">
                <a:solidFill>
                  <a:schemeClr val="tx1"/>
                </a:solidFill>
                <a:latin typeface="+mj-lt"/>
              </a:rPr>
              <a:t>Zoom sur les catégories d’actifs ayant déjà renoncé à un déplacement professionnel en raison de la hausse du prix des carburants</a:t>
            </a:r>
          </a:p>
        </p:txBody>
      </p:sp>
      <p:graphicFrame>
        <p:nvGraphicFramePr>
          <p:cNvPr id="26" name="Graphique 25">
            <a:extLst>
              <a:ext uri="{FF2B5EF4-FFF2-40B4-BE49-F238E27FC236}">
                <a16:creationId xmlns:a16="http://schemas.microsoft.com/office/drawing/2014/main" id="{F6F60C5B-27CD-AF47-2FBE-1291143CA13B}"/>
              </a:ext>
            </a:extLst>
          </p:cNvPr>
          <p:cNvGraphicFramePr/>
          <p:nvPr>
            <p:extLst>
              <p:ext uri="{D42A27DB-BD31-4B8C-83A1-F6EECF244321}">
                <p14:modId xmlns:p14="http://schemas.microsoft.com/office/powerpoint/2010/main" val="2856804916"/>
              </p:ext>
            </p:extLst>
          </p:nvPr>
        </p:nvGraphicFramePr>
        <p:xfrm>
          <a:off x="-86515" y="2158584"/>
          <a:ext cx="2801330" cy="2314776"/>
        </p:xfrm>
        <a:graphic>
          <a:graphicData uri="http://schemas.openxmlformats.org/drawingml/2006/chart">
            <c:chart xmlns:c="http://schemas.openxmlformats.org/drawingml/2006/chart" xmlns:r="http://schemas.openxmlformats.org/officeDocument/2006/relationships" r:id="rId5"/>
          </a:graphicData>
        </a:graphic>
      </p:graphicFrame>
      <p:cxnSp>
        <p:nvCxnSpPr>
          <p:cNvPr id="44" name="Connecteur droit 43">
            <a:extLst>
              <a:ext uri="{FF2B5EF4-FFF2-40B4-BE49-F238E27FC236}">
                <a16:creationId xmlns:a16="http://schemas.microsoft.com/office/drawing/2014/main" id="{23D5EA02-DAD6-6C60-3826-B6F8707AFA03}"/>
              </a:ext>
            </a:extLst>
          </p:cNvPr>
          <p:cNvCxnSpPr/>
          <p:nvPr/>
        </p:nvCxnSpPr>
        <p:spPr>
          <a:xfrm>
            <a:off x="2783586" y="1818210"/>
            <a:ext cx="0" cy="2716177"/>
          </a:xfrm>
          <a:prstGeom prst="line">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4" name="TextBox Base">
            <a:extLst>
              <a:ext uri="{FF2B5EF4-FFF2-40B4-BE49-F238E27FC236}">
                <a16:creationId xmlns:a16="http://schemas.microsoft.com/office/drawing/2014/main" id="{85E08543-0220-04A9-9A77-AB7C152FE784}"/>
              </a:ext>
            </a:extLst>
          </p:cNvPr>
          <p:cNvSpPr txBox="1"/>
          <p:nvPr>
            <p:custDataLst>
              <p:tags r:id="rId1"/>
            </p:custDataLst>
          </p:nvPr>
        </p:nvSpPr>
        <p:spPr>
          <a:xfrm>
            <a:off x="86287" y="5411625"/>
            <a:ext cx="3531021" cy="246221"/>
          </a:xfrm>
          <a:prstGeom prst="rect">
            <a:avLst/>
          </a:prstGeom>
          <a:noFill/>
        </p:spPr>
        <p:txBody>
          <a:bodyPr wrap="square"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1000" dirty="0">
                <a:solidFill>
                  <a:schemeClr val="accent6">
                    <a:lumMod val="50000"/>
                  </a:schemeClr>
                </a:solidFill>
                <a:latin typeface="Calibri Light" panose="020F0302020204030204" pitchFamily="34" charset="0"/>
                <a:ea typeface="Calibri Light" panose="020F0302020204030204" pitchFamily="34" charset="0"/>
                <a:cs typeface="Calibri Light" panose="020F0302020204030204" pitchFamily="34" charset="0"/>
              </a:rPr>
              <a:t>© Institut Bona </a:t>
            </a:r>
            <a:r>
              <a:rPr lang="fr-FR" sz="1000" dirty="0" err="1">
                <a:solidFill>
                  <a:schemeClr val="accent6">
                    <a:lumMod val="50000"/>
                  </a:schemeClr>
                </a:solidFill>
                <a:latin typeface="Calibri Light" panose="020F0302020204030204" pitchFamily="34" charset="0"/>
                <a:ea typeface="Calibri Light" panose="020F0302020204030204" pitchFamily="34" charset="0"/>
                <a:cs typeface="Calibri Light" panose="020F0302020204030204" pitchFamily="34" charset="0"/>
              </a:rPr>
              <a:t>fidé</a:t>
            </a:r>
            <a:r>
              <a:rPr lang="fr-FR" sz="1000" dirty="0">
                <a:solidFill>
                  <a:schemeClr val="accent6">
                    <a:lumMod val="50000"/>
                  </a:schemeClr>
                </a:solidFill>
                <a:latin typeface="Calibri Light" panose="020F0302020204030204" pitchFamily="34" charset="0"/>
                <a:ea typeface="Calibri Light" panose="020F0302020204030204" pitchFamily="34" charset="0"/>
                <a:cs typeface="Calibri Light" panose="020F0302020204030204" pitchFamily="34" charset="0"/>
              </a:rPr>
              <a:t> pour </a:t>
            </a:r>
            <a:r>
              <a:rPr lang="fr-FR" sz="1000" dirty="0" err="1">
                <a:solidFill>
                  <a:schemeClr val="accent6">
                    <a:lumMod val="50000"/>
                  </a:schemeClr>
                </a:solidFill>
                <a:latin typeface="Calibri Light" panose="020F0302020204030204" pitchFamily="34" charset="0"/>
                <a:ea typeface="Calibri Light" panose="020F0302020204030204" pitchFamily="34" charset="0"/>
                <a:cs typeface="Calibri Light" panose="020F0302020204030204" pitchFamily="34" charset="0"/>
              </a:rPr>
              <a:t>Roole</a:t>
            </a:r>
            <a:r>
              <a:rPr lang="fr-FR" sz="1000" dirty="0">
                <a:solidFill>
                  <a:schemeClr val="accent6">
                    <a:lumMod val="50000"/>
                  </a:schemeClr>
                </a:solidFill>
                <a:latin typeface="Calibri Light" panose="020F0302020204030204" pitchFamily="34" charset="0"/>
                <a:ea typeface="Calibri Light" panose="020F0302020204030204" pitchFamily="34" charset="0"/>
                <a:cs typeface="Calibri Light" panose="020F0302020204030204" pitchFamily="34" charset="0"/>
              </a:rPr>
              <a:t>, Pro BTP et FASTT – Mai 2026</a:t>
            </a:r>
            <a:endParaRPr lang="en-GB" sz="1000" dirty="0">
              <a:solidFill>
                <a:schemeClr val="accent6">
                  <a:lumMod val="50000"/>
                </a:schemeClr>
              </a:solidFill>
              <a:latin typeface="Calibri Light" panose="020F0302020204030204" pitchFamily="34" charset="0"/>
              <a:ea typeface="Calibri Light" panose="020F0302020204030204" pitchFamily="34" charset="0"/>
              <a:cs typeface="Calibri Light" panose="020F0302020204030204" pitchFamily="34" charset="0"/>
            </a:endParaRPr>
          </a:p>
        </p:txBody>
      </p:sp>
      <p:pic>
        <p:nvPicPr>
          <p:cNvPr id="5" name="Image 4">
            <a:extLst>
              <a:ext uri="{FF2B5EF4-FFF2-40B4-BE49-F238E27FC236}">
                <a16:creationId xmlns:a16="http://schemas.microsoft.com/office/drawing/2014/main" id="{9A93F4AC-DA3C-CB70-E02A-CAC3957ABFE9}"/>
              </a:ext>
            </a:extLst>
          </p:cNvPr>
          <p:cNvPicPr>
            <a:picLocks/>
          </p:cNvPicPr>
          <p:nvPr>
            <p:custDataLst>
              <p:tags r:id="rId2"/>
            </p:custDataLst>
          </p:nvPr>
        </p:nvPicPr>
        <p:blipFill>
          <a:blip r:embed="rId6" cstate="print">
            <a:extLst>
              <a:ext uri="{28A0092B-C50C-407E-A947-70E740481C1C}">
                <a14:useLocalDpi xmlns:a14="http://schemas.microsoft.com/office/drawing/2010/main" val="0"/>
              </a:ext>
            </a:extLst>
          </a:blip>
          <a:stretch>
            <a:fillRect/>
          </a:stretch>
        </p:blipFill>
        <p:spPr>
          <a:xfrm>
            <a:off x="8128799" y="5404777"/>
            <a:ext cx="720001" cy="288000"/>
          </a:xfrm>
          <a:prstGeom prst="rect">
            <a:avLst/>
          </a:prstGeom>
        </p:spPr>
      </p:pic>
      <p:grpSp>
        <p:nvGrpSpPr>
          <p:cNvPr id="11" name="Groupe 10">
            <a:extLst>
              <a:ext uri="{FF2B5EF4-FFF2-40B4-BE49-F238E27FC236}">
                <a16:creationId xmlns:a16="http://schemas.microsoft.com/office/drawing/2014/main" id="{CEA8BFA7-E930-F6E7-223A-DB08F26EC770}"/>
              </a:ext>
            </a:extLst>
          </p:cNvPr>
          <p:cNvGrpSpPr/>
          <p:nvPr/>
        </p:nvGrpSpPr>
        <p:grpSpPr>
          <a:xfrm>
            <a:off x="5840355" y="1568274"/>
            <a:ext cx="2523142" cy="520591"/>
            <a:chOff x="467959" y="3768281"/>
            <a:chExt cx="2523142" cy="520591"/>
          </a:xfrm>
        </p:grpSpPr>
        <p:sp>
          <p:nvSpPr>
            <p:cNvPr id="12" name="Rectangle : coins arrondis 11">
              <a:extLst>
                <a:ext uri="{FF2B5EF4-FFF2-40B4-BE49-F238E27FC236}">
                  <a16:creationId xmlns:a16="http://schemas.microsoft.com/office/drawing/2014/main" id="{8BA98E0D-2050-1770-213A-EE4815512936}"/>
                </a:ext>
              </a:extLst>
            </p:cNvPr>
            <p:cNvSpPr/>
            <p:nvPr/>
          </p:nvSpPr>
          <p:spPr>
            <a:xfrm>
              <a:off x="467959" y="3994244"/>
              <a:ext cx="2523142" cy="294628"/>
            </a:xfrm>
            <a:prstGeom prst="roundRect">
              <a:avLst/>
            </a:prstGeom>
            <a:noFill/>
            <a:ln w="190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900" b="1" dirty="0">
                  <a:solidFill>
                    <a:srgbClr val="EC6708"/>
                  </a:solidFill>
                  <a:latin typeface="+mj-lt"/>
                </a:rPr>
                <a:t>Intérimaires</a:t>
              </a:r>
              <a:endParaRPr lang="fr-FR" sz="1050" b="1" dirty="0">
                <a:solidFill>
                  <a:srgbClr val="EC6708"/>
                </a:solidFill>
                <a:latin typeface="+mj-lt"/>
              </a:endParaRPr>
            </a:p>
          </p:txBody>
        </p:sp>
        <p:pic>
          <p:nvPicPr>
            <p:cNvPr id="13" name="Image 12" descr="Identité de marque | Intérimaires | Fastt.org">
              <a:extLst>
                <a:ext uri="{FF2B5EF4-FFF2-40B4-BE49-F238E27FC236}">
                  <a16:creationId xmlns:a16="http://schemas.microsoft.com/office/drawing/2014/main" id="{750C4B87-135C-37BE-10D5-7B86C27D1A9B}"/>
                </a:ext>
              </a:extLst>
            </p:cNvPr>
            <p:cNvPicPr>
              <a:picLocks noChangeAspect="1"/>
            </p:cNvPicPr>
            <p:nvPr/>
          </p:nvPicPr>
          <p:blipFill>
            <a:blip r:embed="rId7"/>
            <a:stretch>
              <a:fillRect/>
            </a:stretch>
          </p:blipFill>
          <p:spPr>
            <a:xfrm>
              <a:off x="1479141" y="3768281"/>
              <a:ext cx="510974" cy="255397"/>
            </a:xfrm>
            <a:prstGeom prst="rect">
              <a:avLst/>
            </a:prstGeom>
          </p:spPr>
        </p:pic>
      </p:grpSp>
      <p:grpSp>
        <p:nvGrpSpPr>
          <p:cNvPr id="2" name="Groupe 1">
            <a:extLst>
              <a:ext uri="{FF2B5EF4-FFF2-40B4-BE49-F238E27FC236}">
                <a16:creationId xmlns:a16="http://schemas.microsoft.com/office/drawing/2014/main" id="{7D9F9440-BBDD-8BB0-7EEF-9A149F767E3E}"/>
              </a:ext>
            </a:extLst>
          </p:cNvPr>
          <p:cNvGrpSpPr/>
          <p:nvPr/>
        </p:nvGrpSpPr>
        <p:grpSpPr>
          <a:xfrm>
            <a:off x="3193149" y="1616785"/>
            <a:ext cx="2382184" cy="451360"/>
            <a:chOff x="-563298" y="4023206"/>
            <a:chExt cx="2382184" cy="451360"/>
          </a:xfrm>
        </p:grpSpPr>
        <p:sp>
          <p:nvSpPr>
            <p:cNvPr id="3" name="Rectangle : coins arrondis 2">
              <a:extLst>
                <a:ext uri="{FF2B5EF4-FFF2-40B4-BE49-F238E27FC236}">
                  <a16:creationId xmlns:a16="http://schemas.microsoft.com/office/drawing/2014/main" id="{76FA0459-CB58-5EE6-6E40-5374CA375809}"/>
                </a:ext>
              </a:extLst>
            </p:cNvPr>
            <p:cNvSpPr/>
            <p:nvPr/>
          </p:nvSpPr>
          <p:spPr>
            <a:xfrm>
              <a:off x="-563298" y="4179938"/>
              <a:ext cx="2382184" cy="294628"/>
            </a:xfrm>
            <a:prstGeom prst="roundRect">
              <a:avLst/>
            </a:prstGeom>
            <a:noFill/>
            <a:ln w="190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900" b="1" dirty="0">
                  <a:solidFill>
                    <a:srgbClr val="00304A"/>
                  </a:solidFill>
                  <a:latin typeface="+mj-lt"/>
                </a:rPr>
                <a:t>Professionnels du BTP</a:t>
              </a:r>
              <a:endParaRPr lang="fr-FR" sz="1050" b="1" dirty="0">
                <a:solidFill>
                  <a:srgbClr val="00304A"/>
                </a:solidFill>
                <a:latin typeface="+mj-lt"/>
              </a:endParaRPr>
            </a:p>
          </p:txBody>
        </p:sp>
        <p:pic>
          <p:nvPicPr>
            <p:cNvPr id="14" name="Image 13" descr="Pro BTP assurance dépendance - Elly Assurance">
              <a:extLst>
                <a:ext uri="{FF2B5EF4-FFF2-40B4-BE49-F238E27FC236}">
                  <a16:creationId xmlns:a16="http://schemas.microsoft.com/office/drawing/2014/main" id="{99619608-8C32-44D8-B3B6-E4E96219E618}"/>
                </a:ext>
              </a:extLst>
            </p:cNvPr>
            <p:cNvPicPr>
              <a:picLocks noChangeAspect="1"/>
            </p:cNvPicPr>
            <p:nvPr/>
          </p:nvPicPr>
          <p:blipFill>
            <a:blip r:embed="rId8"/>
            <a:stretch>
              <a:fillRect/>
            </a:stretch>
          </p:blipFill>
          <p:spPr>
            <a:xfrm>
              <a:off x="355204" y="4023206"/>
              <a:ext cx="539325" cy="180000"/>
            </a:xfrm>
            <a:prstGeom prst="rect">
              <a:avLst/>
            </a:prstGeom>
          </p:spPr>
        </p:pic>
      </p:grpSp>
      <p:grpSp>
        <p:nvGrpSpPr>
          <p:cNvPr id="6" name="Groupe 5">
            <a:extLst>
              <a:ext uri="{FF2B5EF4-FFF2-40B4-BE49-F238E27FC236}">
                <a16:creationId xmlns:a16="http://schemas.microsoft.com/office/drawing/2014/main" id="{DD521D05-BF92-DFDA-DDA4-61B716482C2E}"/>
              </a:ext>
            </a:extLst>
          </p:cNvPr>
          <p:cNvGrpSpPr/>
          <p:nvPr/>
        </p:nvGrpSpPr>
        <p:grpSpPr>
          <a:xfrm>
            <a:off x="696512" y="1568274"/>
            <a:ext cx="1235275" cy="499871"/>
            <a:chOff x="-91089" y="2095952"/>
            <a:chExt cx="1235275" cy="499871"/>
          </a:xfrm>
        </p:grpSpPr>
        <p:sp>
          <p:nvSpPr>
            <p:cNvPr id="8" name="Rectangle : coins arrondis 7">
              <a:extLst>
                <a:ext uri="{FF2B5EF4-FFF2-40B4-BE49-F238E27FC236}">
                  <a16:creationId xmlns:a16="http://schemas.microsoft.com/office/drawing/2014/main" id="{383ADF05-CF11-0F75-7288-C4C46A1A90FE}"/>
                </a:ext>
              </a:extLst>
            </p:cNvPr>
            <p:cNvSpPr/>
            <p:nvPr/>
          </p:nvSpPr>
          <p:spPr>
            <a:xfrm>
              <a:off x="-91089" y="2301195"/>
              <a:ext cx="1235275" cy="294628"/>
            </a:xfrm>
            <a:prstGeom prst="roundRect">
              <a:avLst/>
            </a:prstGeom>
            <a:noFill/>
            <a:ln w="190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900" b="1" dirty="0">
                  <a:solidFill>
                    <a:srgbClr val="A56A43"/>
                  </a:solidFill>
                  <a:latin typeface="+mj-lt"/>
                </a:rPr>
                <a:t>Actifs</a:t>
              </a:r>
              <a:endParaRPr lang="fr-FR" sz="1050" b="1" dirty="0">
                <a:solidFill>
                  <a:srgbClr val="A56A43"/>
                </a:solidFill>
                <a:latin typeface="+mj-lt"/>
              </a:endParaRPr>
            </a:p>
          </p:txBody>
        </p:sp>
        <p:pic>
          <p:nvPicPr>
            <p:cNvPr id="9" name="Image 8">
              <a:extLst>
                <a:ext uri="{FF2B5EF4-FFF2-40B4-BE49-F238E27FC236}">
                  <a16:creationId xmlns:a16="http://schemas.microsoft.com/office/drawing/2014/main" id="{F3563984-E50B-5CC3-0A42-F1393EDF640B}"/>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08898" y="2095952"/>
              <a:ext cx="235300" cy="235300"/>
            </a:xfrm>
            <a:prstGeom prst="rect">
              <a:avLst/>
            </a:prstGeom>
          </p:spPr>
        </p:pic>
      </p:grpSp>
      <p:graphicFrame>
        <p:nvGraphicFramePr>
          <p:cNvPr id="15" name="Graphique 14">
            <a:extLst>
              <a:ext uri="{FF2B5EF4-FFF2-40B4-BE49-F238E27FC236}">
                <a16:creationId xmlns:a16="http://schemas.microsoft.com/office/drawing/2014/main" id="{E3BC2E32-1171-75F4-8ACD-6AA02866B12E}"/>
              </a:ext>
            </a:extLst>
          </p:cNvPr>
          <p:cNvGraphicFramePr/>
          <p:nvPr>
            <p:extLst>
              <p:ext uri="{D42A27DB-BD31-4B8C-83A1-F6EECF244321}">
                <p14:modId xmlns:p14="http://schemas.microsoft.com/office/powerpoint/2010/main" val="1018132197"/>
              </p:ext>
            </p:extLst>
          </p:nvPr>
        </p:nvGraphicFramePr>
        <p:xfrm>
          <a:off x="3139123" y="2158584"/>
          <a:ext cx="2536709" cy="2314776"/>
        </p:xfrm>
        <a:graphic>
          <a:graphicData uri="http://schemas.openxmlformats.org/drawingml/2006/chart">
            <c:chart xmlns:c="http://schemas.openxmlformats.org/drawingml/2006/chart" xmlns:r="http://schemas.openxmlformats.org/officeDocument/2006/relationships" r:id="rId10"/>
          </a:graphicData>
        </a:graphic>
      </p:graphicFrame>
      <p:graphicFrame>
        <p:nvGraphicFramePr>
          <p:cNvPr id="19" name="Graphique 18">
            <a:extLst>
              <a:ext uri="{FF2B5EF4-FFF2-40B4-BE49-F238E27FC236}">
                <a16:creationId xmlns:a16="http://schemas.microsoft.com/office/drawing/2014/main" id="{5372FD67-2783-908B-4846-ED89DA7C3B96}"/>
              </a:ext>
            </a:extLst>
          </p:cNvPr>
          <p:cNvGraphicFramePr/>
          <p:nvPr>
            <p:extLst>
              <p:ext uri="{D42A27DB-BD31-4B8C-83A1-F6EECF244321}">
                <p14:modId xmlns:p14="http://schemas.microsoft.com/office/powerpoint/2010/main" val="1398032329"/>
              </p:ext>
            </p:extLst>
          </p:nvPr>
        </p:nvGraphicFramePr>
        <p:xfrm>
          <a:off x="5778550" y="2158584"/>
          <a:ext cx="3167922" cy="2314776"/>
        </p:xfrm>
        <a:graphic>
          <a:graphicData uri="http://schemas.openxmlformats.org/drawingml/2006/chart">
            <c:chart xmlns:c="http://schemas.openxmlformats.org/drawingml/2006/chart" xmlns:r="http://schemas.openxmlformats.org/officeDocument/2006/relationships" r:id="rId11"/>
          </a:graphicData>
        </a:graphic>
      </p:graphicFrame>
      <p:cxnSp>
        <p:nvCxnSpPr>
          <p:cNvPr id="23" name="Connecteur droit 22">
            <a:extLst>
              <a:ext uri="{FF2B5EF4-FFF2-40B4-BE49-F238E27FC236}">
                <a16:creationId xmlns:a16="http://schemas.microsoft.com/office/drawing/2014/main" id="{DAD5B142-080C-CF78-F755-3C459C191C03}"/>
              </a:ext>
            </a:extLst>
          </p:cNvPr>
          <p:cNvCxnSpPr/>
          <p:nvPr/>
        </p:nvCxnSpPr>
        <p:spPr>
          <a:xfrm>
            <a:off x="5983986" y="1865530"/>
            <a:ext cx="0" cy="2716177"/>
          </a:xfrm>
          <a:prstGeom prst="line">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255124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CDDDFF-CB07-D312-D730-D82F93766EAD}"/>
            </a:ext>
          </a:extLst>
        </p:cNvPr>
        <p:cNvGrpSpPr/>
        <p:nvPr/>
      </p:nvGrpSpPr>
      <p:grpSpPr>
        <a:xfrm>
          <a:off x="0" y="0"/>
          <a:ext cx="0" cy="0"/>
          <a:chOff x="0" y="0"/>
          <a:chExt cx="0" cy="0"/>
        </a:xfrm>
      </p:grpSpPr>
      <p:sp>
        <p:nvSpPr>
          <p:cNvPr id="4" name="Titre 4">
            <a:extLst>
              <a:ext uri="{FF2B5EF4-FFF2-40B4-BE49-F238E27FC236}">
                <a16:creationId xmlns:a16="http://schemas.microsoft.com/office/drawing/2014/main" id="{F801B988-021A-2F9B-8305-9AA31E33C389}"/>
              </a:ext>
            </a:extLst>
          </p:cNvPr>
          <p:cNvSpPr txBox="1">
            <a:spLocks/>
          </p:cNvSpPr>
          <p:nvPr>
            <p:custDataLst>
              <p:tags r:id="rId1"/>
            </p:custDataLst>
          </p:nvPr>
        </p:nvSpPr>
        <p:spPr>
          <a:xfrm>
            <a:off x="345745" y="5021371"/>
            <a:ext cx="8158643" cy="318549"/>
          </a:xfrm>
          <a:prstGeom prst="rect">
            <a:avLst/>
          </a:prstGeom>
        </p:spPr>
        <p:txBody>
          <a:bodyPr/>
          <a:lstStyle>
            <a:lvl1pPr algn="l" defTabSz="914400" rtl="0" eaLnBrk="1" latinLnBrk="0" hangingPunct="1">
              <a:lnSpc>
                <a:spcPct val="90000"/>
              </a:lnSpc>
              <a:spcBef>
                <a:spcPct val="0"/>
              </a:spcBef>
              <a:buNone/>
              <a:defRPr lang="fr-FR" sz="2400" kern="1200" dirty="0" smtClean="0">
                <a:solidFill>
                  <a:schemeClr val="tx1"/>
                </a:solidFill>
                <a:latin typeface="Montserrat Black" panose="00000A00000000000000" pitchFamily="2" charset="0"/>
                <a:ea typeface="+mn-ea"/>
                <a:cs typeface="+mn-cs"/>
              </a:defRPr>
            </a:lvl1pPr>
          </a:lstStyle>
          <a:p>
            <a:endParaRPr lang="fr-FR" sz="1800">
              <a:solidFill>
                <a:srgbClr val="ECA900"/>
              </a:solidFill>
            </a:endParaRPr>
          </a:p>
        </p:txBody>
      </p:sp>
      <p:pic>
        <p:nvPicPr>
          <p:cNvPr id="3" name="Image 2">
            <a:extLst>
              <a:ext uri="{FF2B5EF4-FFF2-40B4-BE49-F238E27FC236}">
                <a16:creationId xmlns:a16="http://schemas.microsoft.com/office/drawing/2014/main" id="{89B314C3-534A-F115-CB23-75DE853B0ADA}"/>
              </a:ext>
            </a:extLst>
          </p:cNvPr>
          <p:cNvPicPr>
            <a:picLocks noChangeAspect="1"/>
          </p:cNvPicPr>
          <p:nvPr>
            <p:custDataLst>
              <p:tags r:id="rId2"/>
            </p:custDataLst>
          </p:nvPr>
        </p:nvPicPr>
        <p:blipFill>
          <a:blip r:embed="rId5"/>
          <a:stretch>
            <a:fillRect/>
          </a:stretch>
        </p:blipFill>
        <p:spPr>
          <a:xfrm>
            <a:off x="2859029" y="2173424"/>
            <a:ext cx="3425941" cy="1368152"/>
          </a:xfrm>
          <a:prstGeom prst="rect">
            <a:avLst/>
          </a:prstGeom>
        </p:spPr>
      </p:pic>
      <p:sp>
        <p:nvSpPr>
          <p:cNvPr id="2" name="Cadre 1">
            <a:extLst>
              <a:ext uri="{FF2B5EF4-FFF2-40B4-BE49-F238E27FC236}">
                <a16:creationId xmlns:a16="http://schemas.microsoft.com/office/drawing/2014/main" id="{ACBE057D-C390-3FA1-4E26-198430CD4DB1}"/>
              </a:ext>
            </a:extLst>
          </p:cNvPr>
          <p:cNvSpPr/>
          <p:nvPr>
            <p:custDataLst>
              <p:tags r:id="rId3"/>
            </p:custDataLst>
          </p:nvPr>
        </p:nvSpPr>
        <p:spPr>
          <a:xfrm>
            <a:off x="522862" y="836579"/>
            <a:ext cx="8098277" cy="4041843"/>
          </a:xfrm>
          <a:prstGeom prst="frame">
            <a:avLst>
              <a:gd name="adj1" fmla="val 3475"/>
            </a:avLst>
          </a:prstGeom>
          <a:solidFill>
            <a:srgbClr val="EBA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dirty="0">
              <a:solidFill>
                <a:schemeClr val="tx1"/>
              </a:solidFill>
            </a:endParaRPr>
          </a:p>
        </p:txBody>
      </p:sp>
    </p:spTree>
    <p:extLst>
      <p:ext uri="{BB962C8B-B14F-4D97-AF65-F5344CB8AC3E}">
        <p14:creationId xmlns:p14="http://schemas.microsoft.com/office/powerpoint/2010/main" val="11097662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6115D0-604D-52F6-E3F8-F188E6F1C268}"/>
            </a:ext>
          </a:extLst>
        </p:cNvPr>
        <p:cNvGrpSpPr/>
        <p:nvPr/>
      </p:nvGrpSpPr>
      <p:grpSpPr>
        <a:xfrm>
          <a:off x="0" y="0"/>
          <a:ext cx="0" cy="0"/>
          <a:chOff x="0" y="0"/>
          <a:chExt cx="0" cy="0"/>
        </a:xfrm>
      </p:grpSpPr>
      <p:graphicFrame>
        <p:nvGraphicFramePr>
          <p:cNvPr id="6" name="Graphique 5">
            <a:extLst>
              <a:ext uri="{FF2B5EF4-FFF2-40B4-BE49-F238E27FC236}">
                <a16:creationId xmlns:a16="http://schemas.microsoft.com/office/drawing/2014/main" id="{A73A5793-AFAF-A3B7-AAC0-B279B55DE0AD}"/>
              </a:ext>
            </a:extLst>
          </p:cNvPr>
          <p:cNvGraphicFramePr/>
          <p:nvPr>
            <p:extLst>
              <p:ext uri="{D42A27DB-BD31-4B8C-83A1-F6EECF244321}">
                <p14:modId xmlns:p14="http://schemas.microsoft.com/office/powerpoint/2010/main" val="1462525930"/>
              </p:ext>
            </p:extLst>
          </p:nvPr>
        </p:nvGraphicFramePr>
        <p:xfrm>
          <a:off x="1040070" y="2689067"/>
          <a:ext cx="7451353" cy="1667942"/>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7" name="Graphique 6">
            <a:extLst>
              <a:ext uri="{FF2B5EF4-FFF2-40B4-BE49-F238E27FC236}">
                <a16:creationId xmlns:a16="http://schemas.microsoft.com/office/drawing/2014/main" id="{423CF3BB-D359-F765-FB15-A4915AE58602}"/>
              </a:ext>
            </a:extLst>
          </p:cNvPr>
          <p:cNvGraphicFramePr/>
          <p:nvPr>
            <p:extLst>
              <p:ext uri="{D42A27DB-BD31-4B8C-83A1-F6EECF244321}">
                <p14:modId xmlns:p14="http://schemas.microsoft.com/office/powerpoint/2010/main" val="1129662099"/>
              </p:ext>
            </p:extLst>
          </p:nvPr>
        </p:nvGraphicFramePr>
        <p:xfrm>
          <a:off x="1060157" y="3670045"/>
          <a:ext cx="7451353" cy="1667942"/>
        </p:xfrm>
        <a:graphic>
          <a:graphicData uri="http://schemas.openxmlformats.org/drawingml/2006/chart">
            <c:chart xmlns:c="http://schemas.openxmlformats.org/drawingml/2006/chart" xmlns:r="http://schemas.openxmlformats.org/officeDocument/2006/relationships" r:id="rId7"/>
          </a:graphicData>
        </a:graphic>
      </p:graphicFrame>
      <p:sp>
        <p:nvSpPr>
          <p:cNvPr id="4" name="Titre 3">
            <a:extLst>
              <a:ext uri="{FF2B5EF4-FFF2-40B4-BE49-F238E27FC236}">
                <a16:creationId xmlns:a16="http://schemas.microsoft.com/office/drawing/2014/main" id="{C1180AEC-05BF-94C2-9106-8F7CC91149FA}"/>
              </a:ext>
            </a:extLst>
          </p:cNvPr>
          <p:cNvSpPr>
            <a:spLocks noGrp="1"/>
          </p:cNvSpPr>
          <p:nvPr>
            <p:ph type="title"/>
          </p:nvPr>
        </p:nvSpPr>
        <p:spPr>
          <a:xfrm>
            <a:off x="333172" y="139096"/>
            <a:ext cx="8711765" cy="590931"/>
          </a:xfrm>
        </p:spPr>
        <p:txBody>
          <a:bodyPr/>
          <a:lstStyle/>
          <a:p>
            <a:pPr algn="just"/>
            <a:r>
              <a:rPr lang="fr-FR" dirty="0"/>
              <a:t>L’accès au permis semble plus difficile pour les demandeurs d’emploi</a:t>
            </a:r>
          </a:p>
        </p:txBody>
      </p:sp>
      <p:sp>
        <p:nvSpPr>
          <p:cNvPr id="2" name="TextBox Base">
            <a:extLst>
              <a:ext uri="{FF2B5EF4-FFF2-40B4-BE49-F238E27FC236}">
                <a16:creationId xmlns:a16="http://schemas.microsoft.com/office/drawing/2014/main" id="{71420B1C-C570-56A2-AA31-702ADE151DEE}"/>
              </a:ext>
            </a:extLst>
          </p:cNvPr>
          <p:cNvSpPr txBox="1"/>
          <p:nvPr>
            <p:custDataLst>
              <p:tags r:id="rId1"/>
            </p:custDataLst>
          </p:nvPr>
        </p:nvSpPr>
        <p:spPr>
          <a:xfrm>
            <a:off x="86287" y="5411625"/>
            <a:ext cx="3531021" cy="246221"/>
          </a:xfrm>
          <a:prstGeom prst="rect">
            <a:avLst/>
          </a:prstGeom>
          <a:noFill/>
        </p:spPr>
        <p:txBody>
          <a:bodyPr wrap="square"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1000" dirty="0">
                <a:solidFill>
                  <a:schemeClr val="accent6">
                    <a:lumMod val="50000"/>
                  </a:schemeClr>
                </a:solidFill>
                <a:latin typeface="Calibri Light" panose="020F0302020204030204" pitchFamily="34" charset="0"/>
                <a:ea typeface="Calibri Light" panose="020F0302020204030204" pitchFamily="34" charset="0"/>
                <a:cs typeface="Calibri Light" panose="020F0302020204030204" pitchFamily="34" charset="0"/>
              </a:rPr>
              <a:t>© Institut Bona </a:t>
            </a:r>
            <a:r>
              <a:rPr lang="fr-FR" sz="1000" dirty="0" err="1">
                <a:solidFill>
                  <a:schemeClr val="accent6">
                    <a:lumMod val="50000"/>
                  </a:schemeClr>
                </a:solidFill>
                <a:latin typeface="Calibri Light" panose="020F0302020204030204" pitchFamily="34" charset="0"/>
                <a:ea typeface="Calibri Light" panose="020F0302020204030204" pitchFamily="34" charset="0"/>
                <a:cs typeface="Calibri Light" panose="020F0302020204030204" pitchFamily="34" charset="0"/>
              </a:rPr>
              <a:t>fidé</a:t>
            </a:r>
            <a:r>
              <a:rPr lang="fr-FR" sz="1000" dirty="0">
                <a:solidFill>
                  <a:schemeClr val="accent6">
                    <a:lumMod val="50000"/>
                  </a:schemeClr>
                </a:solidFill>
                <a:latin typeface="Calibri Light" panose="020F0302020204030204" pitchFamily="34" charset="0"/>
                <a:ea typeface="Calibri Light" panose="020F0302020204030204" pitchFamily="34" charset="0"/>
                <a:cs typeface="Calibri Light" panose="020F0302020204030204" pitchFamily="34" charset="0"/>
              </a:rPr>
              <a:t> pour </a:t>
            </a:r>
            <a:r>
              <a:rPr lang="fr-FR" sz="1000" dirty="0" err="1">
                <a:solidFill>
                  <a:schemeClr val="accent6">
                    <a:lumMod val="50000"/>
                  </a:schemeClr>
                </a:solidFill>
                <a:latin typeface="Calibri Light" panose="020F0302020204030204" pitchFamily="34" charset="0"/>
                <a:ea typeface="Calibri Light" panose="020F0302020204030204" pitchFamily="34" charset="0"/>
                <a:cs typeface="Calibri Light" panose="020F0302020204030204" pitchFamily="34" charset="0"/>
              </a:rPr>
              <a:t>Roole</a:t>
            </a:r>
            <a:r>
              <a:rPr lang="fr-FR" sz="1000" dirty="0">
                <a:solidFill>
                  <a:schemeClr val="accent6">
                    <a:lumMod val="50000"/>
                  </a:schemeClr>
                </a:solidFill>
                <a:latin typeface="Calibri Light" panose="020F0302020204030204" pitchFamily="34" charset="0"/>
                <a:ea typeface="Calibri Light" panose="020F0302020204030204" pitchFamily="34" charset="0"/>
                <a:cs typeface="Calibri Light" panose="020F0302020204030204" pitchFamily="34" charset="0"/>
              </a:rPr>
              <a:t>, Pro BTP et FASTT – Mai 2026</a:t>
            </a:r>
            <a:endParaRPr lang="en-GB" sz="1000" dirty="0">
              <a:solidFill>
                <a:schemeClr val="accent6">
                  <a:lumMod val="50000"/>
                </a:schemeClr>
              </a:solidFill>
              <a:latin typeface="Calibri Light" panose="020F0302020204030204" pitchFamily="34" charset="0"/>
              <a:ea typeface="Calibri Light" panose="020F0302020204030204" pitchFamily="34" charset="0"/>
              <a:cs typeface="Calibri Light" panose="020F0302020204030204" pitchFamily="34" charset="0"/>
            </a:endParaRPr>
          </a:p>
        </p:txBody>
      </p:sp>
      <p:sp>
        <p:nvSpPr>
          <p:cNvPr id="18" name="ZoneTexte 17">
            <a:extLst>
              <a:ext uri="{FF2B5EF4-FFF2-40B4-BE49-F238E27FC236}">
                <a16:creationId xmlns:a16="http://schemas.microsoft.com/office/drawing/2014/main" id="{16716B39-8036-739E-3896-18EC8BC1303B}"/>
              </a:ext>
            </a:extLst>
          </p:cNvPr>
          <p:cNvSpPr txBox="1"/>
          <p:nvPr>
            <p:custDataLst>
              <p:tags r:id="rId2"/>
            </p:custDataLst>
          </p:nvPr>
        </p:nvSpPr>
        <p:spPr>
          <a:xfrm>
            <a:off x="382703" y="682382"/>
            <a:ext cx="8612705" cy="261610"/>
          </a:xfrm>
          <a:prstGeom prst="rect">
            <a:avLst/>
          </a:prstGeom>
          <a:noFill/>
        </p:spPr>
        <p:txBody>
          <a:bodyPr wrap="square">
            <a:spAutoFit/>
          </a:bodyPr>
          <a:lstStyle/>
          <a:p>
            <a:pPr algn="just"/>
            <a:r>
              <a:rPr lang="fr-FR" sz="1100" i="1" u="none" strike="noStrike" dirty="0">
                <a:solidFill>
                  <a:schemeClr val="accent6">
                    <a:lumMod val="50000"/>
                  </a:schemeClr>
                </a:solidFill>
                <a:effectLst/>
                <a:latin typeface="Montserrat Light" panose="00000400000000000000" pitchFamily="2" charset="0"/>
              </a:rPr>
              <a:t>Avez-vous le permis de conduire ?</a:t>
            </a:r>
            <a:endParaRPr lang="fr-FR" sz="800" i="1" u="none" strike="noStrike" dirty="0">
              <a:solidFill>
                <a:schemeClr val="accent6">
                  <a:lumMod val="50000"/>
                </a:schemeClr>
              </a:solidFill>
              <a:effectLst/>
              <a:latin typeface="Montserrat Light" panose="00000400000000000000" pitchFamily="2" charset="0"/>
            </a:endParaRPr>
          </a:p>
        </p:txBody>
      </p:sp>
      <p:pic>
        <p:nvPicPr>
          <p:cNvPr id="3" name="Image 2">
            <a:extLst>
              <a:ext uri="{FF2B5EF4-FFF2-40B4-BE49-F238E27FC236}">
                <a16:creationId xmlns:a16="http://schemas.microsoft.com/office/drawing/2014/main" id="{FB93D029-DAAA-0D68-DD1B-2FC99DD91FB1}"/>
              </a:ext>
            </a:extLst>
          </p:cNvPr>
          <p:cNvPicPr>
            <a:picLocks/>
          </p:cNvPicPr>
          <p:nvPr>
            <p:custDataLst>
              <p:tags r:id="rId3"/>
            </p:custDataLst>
          </p:nvPr>
        </p:nvPicPr>
        <p:blipFill>
          <a:blip r:embed="rId8" cstate="print">
            <a:extLst>
              <a:ext uri="{28A0092B-C50C-407E-A947-70E740481C1C}">
                <a14:useLocalDpi xmlns:a14="http://schemas.microsoft.com/office/drawing/2010/main" val="0"/>
              </a:ext>
            </a:extLst>
          </a:blip>
          <a:stretch>
            <a:fillRect/>
          </a:stretch>
        </p:blipFill>
        <p:spPr>
          <a:xfrm>
            <a:off x="8128799" y="5404777"/>
            <a:ext cx="720001" cy="288000"/>
          </a:xfrm>
          <a:prstGeom prst="rect">
            <a:avLst/>
          </a:prstGeom>
        </p:spPr>
      </p:pic>
      <p:graphicFrame>
        <p:nvGraphicFramePr>
          <p:cNvPr id="24" name="Graphique 23">
            <a:extLst>
              <a:ext uri="{FF2B5EF4-FFF2-40B4-BE49-F238E27FC236}">
                <a16:creationId xmlns:a16="http://schemas.microsoft.com/office/drawing/2014/main" id="{DB5C758A-7A7A-6A6C-6CF2-3C83DB9350AA}"/>
              </a:ext>
            </a:extLst>
          </p:cNvPr>
          <p:cNvGraphicFramePr/>
          <p:nvPr>
            <p:extLst>
              <p:ext uri="{D42A27DB-BD31-4B8C-83A1-F6EECF244321}">
                <p14:modId xmlns:p14="http://schemas.microsoft.com/office/powerpoint/2010/main" val="720959717"/>
              </p:ext>
            </p:extLst>
          </p:nvPr>
        </p:nvGraphicFramePr>
        <p:xfrm>
          <a:off x="1040071" y="740721"/>
          <a:ext cx="7451353" cy="1667942"/>
        </p:xfrm>
        <a:graphic>
          <a:graphicData uri="http://schemas.openxmlformats.org/drawingml/2006/chart">
            <c:chart xmlns:c="http://schemas.openxmlformats.org/drawingml/2006/chart" xmlns:r="http://schemas.openxmlformats.org/officeDocument/2006/relationships" r:id="rId9"/>
          </a:graphicData>
        </a:graphic>
      </p:graphicFrame>
      <p:grpSp>
        <p:nvGrpSpPr>
          <p:cNvPr id="41" name="Groupe 40">
            <a:extLst>
              <a:ext uri="{FF2B5EF4-FFF2-40B4-BE49-F238E27FC236}">
                <a16:creationId xmlns:a16="http://schemas.microsoft.com/office/drawing/2014/main" id="{637FD298-5D09-85BD-7444-FC02144079B2}"/>
              </a:ext>
            </a:extLst>
          </p:cNvPr>
          <p:cNvGrpSpPr/>
          <p:nvPr/>
        </p:nvGrpSpPr>
        <p:grpSpPr>
          <a:xfrm>
            <a:off x="1040070" y="1606362"/>
            <a:ext cx="1235275" cy="499871"/>
            <a:chOff x="-91089" y="2095952"/>
            <a:chExt cx="1235275" cy="499871"/>
          </a:xfrm>
        </p:grpSpPr>
        <p:sp>
          <p:nvSpPr>
            <p:cNvPr id="42" name="Rectangle : coins arrondis 41">
              <a:extLst>
                <a:ext uri="{FF2B5EF4-FFF2-40B4-BE49-F238E27FC236}">
                  <a16:creationId xmlns:a16="http://schemas.microsoft.com/office/drawing/2014/main" id="{CDB13832-CD41-5710-2BE8-C6D3EEFC1AAC}"/>
                </a:ext>
              </a:extLst>
            </p:cNvPr>
            <p:cNvSpPr/>
            <p:nvPr/>
          </p:nvSpPr>
          <p:spPr>
            <a:xfrm>
              <a:off x="-91089" y="2301195"/>
              <a:ext cx="1235275" cy="294628"/>
            </a:xfrm>
            <a:prstGeom prst="roundRect">
              <a:avLst/>
            </a:prstGeom>
            <a:noFill/>
            <a:ln w="190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900" b="1" dirty="0">
                  <a:solidFill>
                    <a:srgbClr val="A56A43"/>
                  </a:solidFill>
                  <a:latin typeface="+mj-lt"/>
                </a:rPr>
                <a:t>Actifs</a:t>
              </a:r>
              <a:endParaRPr lang="fr-FR" sz="1050" b="1" dirty="0">
                <a:solidFill>
                  <a:srgbClr val="A56A43"/>
                </a:solidFill>
                <a:latin typeface="+mj-lt"/>
              </a:endParaRPr>
            </a:p>
          </p:txBody>
        </p:sp>
        <p:pic>
          <p:nvPicPr>
            <p:cNvPr id="43" name="Image 42">
              <a:extLst>
                <a:ext uri="{FF2B5EF4-FFF2-40B4-BE49-F238E27FC236}">
                  <a16:creationId xmlns:a16="http://schemas.microsoft.com/office/drawing/2014/main" id="{880E47EB-D5F8-102A-C603-BE3CD25DC2CE}"/>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08898" y="2095952"/>
              <a:ext cx="235300" cy="235300"/>
            </a:xfrm>
            <a:prstGeom prst="rect">
              <a:avLst/>
            </a:prstGeom>
          </p:spPr>
        </p:pic>
      </p:grpSp>
      <p:grpSp>
        <p:nvGrpSpPr>
          <p:cNvPr id="44" name="Groupe 43">
            <a:extLst>
              <a:ext uri="{FF2B5EF4-FFF2-40B4-BE49-F238E27FC236}">
                <a16:creationId xmlns:a16="http://schemas.microsoft.com/office/drawing/2014/main" id="{E3EE4501-F401-B567-A707-758F10E5BFD3}"/>
              </a:ext>
            </a:extLst>
          </p:cNvPr>
          <p:cNvGrpSpPr/>
          <p:nvPr/>
        </p:nvGrpSpPr>
        <p:grpSpPr>
          <a:xfrm>
            <a:off x="944186" y="2508131"/>
            <a:ext cx="1427046" cy="618628"/>
            <a:chOff x="-133436" y="2643209"/>
            <a:chExt cx="1427046" cy="618628"/>
          </a:xfrm>
        </p:grpSpPr>
        <p:sp>
          <p:nvSpPr>
            <p:cNvPr id="45" name="Rectangle : coins arrondis 44">
              <a:extLst>
                <a:ext uri="{FF2B5EF4-FFF2-40B4-BE49-F238E27FC236}">
                  <a16:creationId xmlns:a16="http://schemas.microsoft.com/office/drawing/2014/main" id="{D4F1A9CC-A612-4DBA-4163-4A1A9D21EC1D}"/>
                </a:ext>
              </a:extLst>
            </p:cNvPr>
            <p:cNvSpPr/>
            <p:nvPr/>
          </p:nvSpPr>
          <p:spPr>
            <a:xfrm>
              <a:off x="-133436" y="2967209"/>
              <a:ext cx="1427046" cy="294628"/>
            </a:xfrm>
            <a:prstGeom prst="roundRect">
              <a:avLst/>
            </a:prstGeom>
            <a:noFill/>
            <a:ln w="190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900" b="1" dirty="0">
                  <a:solidFill>
                    <a:srgbClr val="E73A58"/>
                  </a:solidFill>
                  <a:latin typeface="+mj-lt"/>
                </a:rPr>
                <a:t>Demandeurs d’emploi</a:t>
              </a:r>
              <a:endParaRPr lang="fr-FR" sz="1050" b="1" dirty="0">
                <a:solidFill>
                  <a:srgbClr val="E73A58"/>
                </a:solidFill>
                <a:latin typeface="+mj-lt"/>
              </a:endParaRPr>
            </a:p>
          </p:txBody>
        </p:sp>
        <p:pic>
          <p:nvPicPr>
            <p:cNvPr id="46" name="Image 45">
              <a:extLst>
                <a:ext uri="{FF2B5EF4-FFF2-40B4-BE49-F238E27FC236}">
                  <a16:creationId xmlns:a16="http://schemas.microsoft.com/office/drawing/2014/main" id="{EA9A010C-5864-88EC-7D38-EE120F6A853C}"/>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418087" y="2643209"/>
              <a:ext cx="288000" cy="288000"/>
            </a:xfrm>
            <a:prstGeom prst="rect">
              <a:avLst/>
            </a:prstGeom>
          </p:spPr>
        </p:pic>
      </p:grpSp>
      <p:grpSp>
        <p:nvGrpSpPr>
          <p:cNvPr id="47" name="Groupe 46">
            <a:extLst>
              <a:ext uri="{FF2B5EF4-FFF2-40B4-BE49-F238E27FC236}">
                <a16:creationId xmlns:a16="http://schemas.microsoft.com/office/drawing/2014/main" id="{7559242A-1BED-E416-AB79-7E548F39B7CC}"/>
              </a:ext>
            </a:extLst>
          </p:cNvPr>
          <p:cNvGrpSpPr/>
          <p:nvPr/>
        </p:nvGrpSpPr>
        <p:grpSpPr>
          <a:xfrm>
            <a:off x="944186" y="3596306"/>
            <a:ext cx="1427046" cy="462651"/>
            <a:chOff x="-85728" y="4003668"/>
            <a:chExt cx="1427046" cy="462651"/>
          </a:xfrm>
        </p:grpSpPr>
        <p:sp>
          <p:nvSpPr>
            <p:cNvPr id="48" name="Rectangle : coins arrondis 47">
              <a:extLst>
                <a:ext uri="{FF2B5EF4-FFF2-40B4-BE49-F238E27FC236}">
                  <a16:creationId xmlns:a16="http://schemas.microsoft.com/office/drawing/2014/main" id="{F4DD2B44-2A7F-3451-1242-8F111316F8C1}"/>
                </a:ext>
              </a:extLst>
            </p:cNvPr>
            <p:cNvSpPr/>
            <p:nvPr/>
          </p:nvSpPr>
          <p:spPr>
            <a:xfrm>
              <a:off x="-85728" y="4171691"/>
              <a:ext cx="1427046" cy="294628"/>
            </a:xfrm>
            <a:prstGeom prst="roundRect">
              <a:avLst/>
            </a:prstGeom>
            <a:noFill/>
            <a:ln w="190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900" b="1" dirty="0">
                  <a:solidFill>
                    <a:srgbClr val="00304A"/>
                  </a:solidFill>
                  <a:latin typeface="+mj-lt"/>
                </a:rPr>
                <a:t>Professionnels </a:t>
              </a:r>
            </a:p>
            <a:p>
              <a:pPr algn="ctr"/>
              <a:r>
                <a:rPr lang="fr-FR" sz="900" b="1" dirty="0">
                  <a:solidFill>
                    <a:srgbClr val="00304A"/>
                  </a:solidFill>
                  <a:latin typeface="+mj-lt"/>
                </a:rPr>
                <a:t>du BTP</a:t>
              </a:r>
              <a:endParaRPr lang="fr-FR" sz="1050" b="1" dirty="0">
                <a:solidFill>
                  <a:srgbClr val="00304A"/>
                </a:solidFill>
                <a:latin typeface="+mj-lt"/>
              </a:endParaRPr>
            </a:p>
          </p:txBody>
        </p:sp>
        <p:pic>
          <p:nvPicPr>
            <p:cNvPr id="49" name="Image 48" descr="Pro BTP assurance dépendance - Elly Assurance">
              <a:extLst>
                <a:ext uri="{FF2B5EF4-FFF2-40B4-BE49-F238E27FC236}">
                  <a16:creationId xmlns:a16="http://schemas.microsoft.com/office/drawing/2014/main" id="{50A36E27-CA7C-EDB5-678D-31EB54031E47}"/>
                </a:ext>
              </a:extLst>
            </p:cNvPr>
            <p:cNvPicPr>
              <a:picLocks noChangeAspect="1"/>
            </p:cNvPicPr>
            <p:nvPr/>
          </p:nvPicPr>
          <p:blipFill>
            <a:blip r:embed="rId12"/>
            <a:stretch>
              <a:fillRect/>
            </a:stretch>
          </p:blipFill>
          <p:spPr>
            <a:xfrm>
              <a:off x="376075" y="4003668"/>
              <a:ext cx="503439" cy="168023"/>
            </a:xfrm>
            <a:prstGeom prst="rect">
              <a:avLst/>
            </a:prstGeom>
          </p:spPr>
        </p:pic>
      </p:grpSp>
      <p:grpSp>
        <p:nvGrpSpPr>
          <p:cNvPr id="50" name="Groupe 49">
            <a:extLst>
              <a:ext uri="{FF2B5EF4-FFF2-40B4-BE49-F238E27FC236}">
                <a16:creationId xmlns:a16="http://schemas.microsoft.com/office/drawing/2014/main" id="{CA0B4D9B-C151-2230-C2C0-CBAACD165D90}"/>
              </a:ext>
            </a:extLst>
          </p:cNvPr>
          <p:cNvGrpSpPr/>
          <p:nvPr/>
        </p:nvGrpSpPr>
        <p:grpSpPr>
          <a:xfrm>
            <a:off x="944186" y="4524805"/>
            <a:ext cx="1427046" cy="543975"/>
            <a:chOff x="1023662" y="3680197"/>
            <a:chExt cx="1427046" cy="543975"/>
          </a:xfrm>
        </p:grpSpPr>
        <p:sp>
          <p:nvSpPr>
            <p:cNvPr id="51" name="Rectangle : coins arrondis 50">
              <a:extLst>
                <a:ext uri="{FF2B5EF4-FFF2-40B4-BE49-F238E27FC236}">
                  <a16:creationId xmlns:a16="http://schemas.microsoft.com/office/drawing/2014/main" id="{7A80D4D7-BFB1-C657-A1FF-6681DFDE45B5}"/>
                </a:ext>
              </a:extLst>
            </p:cNvPr>
            <p:cNvSpPr/>
            <p:nvPr/>
          </p:nvSpPr>
          <p:spPr>
            <a:xfrm>
              <a:off x="1023662" y="3929544"/>
              <a:ext cx="1427046" cy="294628"/>
            </a:xfrm>
            <a:prstGeom prst="roundRect">
              <a:avLst/>
            </a:prstGeom>
            <a:noFill/>
            <a:ln w="190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900" b="1" dirty="0">
                  <a:solidFill>
                    <a:srgbClr val="EC6708"/>
                  </a:solidFill>
                  <a:latin typeface="+mj-lt"/>
                </a:rPr>
                <a:t>Intérimaires</a:t>
              </a:r>
              <a:endParaRPr lang="fr-FR" sz="1050" b="1" dirty="0">
                <a:solidFill>
                  <a:srgbClr val="EC6708"/>
                </a:solidFill>
                <a:latin typeface="+mj-lt"/>
              </a:endParaRPr>
            </a:p>
          </p:txBody>
        </p:sp>
        <p:pic>
          <p:nvPicPr>
            <p:cNvPr id="52" name="Image 51" descr="Identité de marque | Intérimaires | Fastt.org">
              <a:extLst>
                <a:ext uri="{FF2B5EF4-FFF2-40B4-BE49-F238E27FC236}">
                  <a16:creationId xmlns:a16="http://schemas.microsoft.com/office/drawing/2014/main" id="{CB25DB87-D1F1-FDA5-517E-DFFE8671B58F}"/>
                </a:ext>
              </a:extLst>
            </p:cNvPr>
            <p:cNvPicPr>
              <a:picLocks noChangeAspect="1"/>
            </p:cNvPicPr>
            <p:nvPr/>
          </p:nvPicPr>
          <p:blipFill>
            <a:blip r:embed="rId13"/>
            <a:stretch>
              <a:fillRect/>
            </a:stretch>
          </p:blipFill>
          <p:spPr>
            <a:xfrm>
              <a:off x="1457844" y="3680197"/>
              <a:ext cx="510974" cy="255397"/>
            </a:xfrm>
            <a:prstGeom prst="rect">
              <a:avLst/>
            </a:prstGeom>
          </p:spPr>
        </p:pic>
      </p:grpSp>
      <p:graphicFrame>
        <p:nvGraphicFramePr>
          <p:cNvPr id="5" name="Graphique 4">
            <a:extLst>
              <a:ext uri="{FF2B5EF4-FFF2-40B4-BE49-F238E27FC236}">
                <a16:creationId xmlns:a16="http://schemas.microsoft.com/office/drawing/2014/main" id="{382151D1-A517-13FA-62FE-1A126F9F60C7}"/>
              </a:ext>
            </a:extLst>
          </p:cNvPr>
          <p:cNvGraphicFramePr/>
          <p:nvPr>
            <p:extLst>
              <p:ext uri="{D42A27DB-BD31-4B8C-83A1-F6EECF244321}">
                <p14:modId xmlns:p14="http://schemas.microsoft.com/office/powerpoint/2010/main" val="2554007445"/>
              </p:ext>
            </p:extLst>
          </p:nvPr>
        </p:nvGraphicFramePr>
        <p:xfrm>
          <a:off x="1060157" y="1692247"/>
          <a:ext cx="7451353" cy="1667942"/>
        </p:xfrm>
        <a:graphic>
          <a:graphicData uri="http://schemas.openxmlformats.org/drawingml/2006/chart">
            <c:chart xmlns:c="http://schemas.openxmlformats.org/drawingml/2006/chart" xmlns:r="http://schemas.openxmlformats.org/officeDocument/2006/relationships" r:id="rId14"/>
          </a:graphicData>
        </a:graphic>
      </p:graphicFrame>
      <p:sp>
        <p:nvSpPr>
          <p:cNvPr id="10" name="TextBox Base">
            <a:extLst>
              <a:ext uri="{FF2B5EF4-FFF2-40B4-BE49-F238E27FC236}">
                <a16:creationId xmlns:a16="http://schemas.microsoft.com/office/drawing/2014/main" id="{FF226AF2-E93A-302B-76A6-C6923A5F226A}"/>
              </a:ext>
            </a:extLst>
          </p:cNvPr>
          <p:cNvSpPr txBox="1"/>
          <p:nvPr>
            <p:custDataLst>
              <p:tags r:id="rId4"/>
            </p:custDataLst>
          </p:nvPr>
        </p:nvSpPr>
        <p:spPr>
          <a:xfrm>
            <a:off x="3733279" y="5434299"/>
            <a:ext cx="4395520" cy="246221"/>
          </a:xfrm>
          <a:prstGeom prst="rect">
            <a:avLst/>
          </a:prstGeom>
          <a:noFill/>
        </p:spPr>
        <p:txBody>
          <a:bodyPr wrap="square"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fr-FR" sz="1000" dirty="0">
                <a:solidFill>
                  <a:schemeClr val="accent6">
                    <a:lumMod val="50000"/>
                  </a:schemeClr>
                </a:solidFill>
                <a:latin typeface="Calibri Light" panose="020F0302020204030204" pitchFamily="34" charset="0"/>
                <a:ea typeface="Calibri Light" panose="020F0302020204030204" pitchFamily="34" charset="0"/>
                <a:cs typeface="Calibri Light" panose="020F0302020204030204" pitchFamily="34" charset="0"/>
              </a:rPr>
              <a:t>Total supérieur à 100%, les interviewé(e)s ayant pu donner plusieurs réponses</a:t>
            </a:r>
            <a:endParaRPr lang="en-GB" sz="1000" dirty="0">
              <a:solidFill>
                <a:schemeClr val="accent6">
                  <a:lumMod val="50000"/>
                </a:schemeClr>
              </a:solidFill>
              <a:latin typeface="Calibri Light" panose="020F0302020204030204" pitchFamily="34" charset="0"/>
              <a:ea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32144157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0873D0-1F99-5A1A-99C4-333079BDD56C}"/>
            </a:ext>
          </a:extLst>
        </p:cNvPr>
        <p:cNvGrpSpPr/>
        <p:nvPr/>
      </p:nvGrpSpPr>
      <p:grpSpPr>
        <a:xfrm>
          <a:off x="0" y="0"/>
          <a:ext cx="0" cy="0"/>
          <a:chOff x="0" y="0"/>
          <a:chExt cx="0" cy="0"/>
        </a:xfrm>
      </p:grpSpPr>
      <p:graphicFrame>
        <p:nvGraphicFramePr>
          <p:cNvPr id="25" name="Graphique 24">
            <a:extLst>
              <a:ext uri="{FF2B5EF4-FFF2-40B4-BE49-F238E27FC236}">
                <a16:creationId xmlns:a16="http://schemas.microsoft.com/office/drawing/2014/main" id="{A766D506-E69C-AF13-C3CF-1CCD435CEEDC}"/>
              </a:ext>
            </a:extLst>
          </p:cNvPr>
          <p:cNvGraphicFramePr/>
          <p:nvPr>
            <p:extLst>
              <p:ext uri="{D42A27DB-BD31-4B8C-83A1-F6EECF244321}">
                <p14:modId xmlns:p14="http://schemas.microsoft.com/office/powerpoint/2010/main" val="3711441189"/>
              </p:ext>
            </p:extLst>
          </p:nvPr>
        </p:nvGraphicFramePr>
        <p:xfrm>
          <a:off x="1601938" y="1750517"/>
          <a:ext cx="7451353" cy="1667942"/>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20" name="Graphique 19">
            <a:extLst>
              <a:ext uri="{FF2B5EF4-FFF2-40B4-BE49-F238E27FC236}">
                <a16:creationId xmlns:a16="http://schemas.microsoft.com/office/drawing/2014/main" id="{9205B6F8-8B50-ABFF-1D0F-42C3AB21120D}"/>
              </a:ext>
            </a:extLst>
          </p:cNvPr>
          <p:cNvGraphicFramePr/>
          <p:nvPr>
            <p:extLst>
              <p:ext uri="{D42A27DB-BD31-4B8C-83A1-F6EECF244321}">
                <p14:modId xmlns:p14="http://schemas.microsoft.com/office/powerpoint/2010/main" val="3522385240"/>
              </p:ext>
            </p:extLst>
          </p:nvPr>
        </p:nvGraphicFramePr>
        <p:xfrm>
          <a:off x="1593586" y="785380"/>
          <a:ext cx="7451353" cy="1667942"/>
        </p:xfrm>
        <a:graphic>
          <a:graphicData uri="http://schemas.openxmlformats.org/drawingml/2006/chart">
            <c:chart xmlns:c="http://schemas.openxmlformats.org/drawingml/2006/chart" xmlns:r="http://schemas.openxmlformats.org/officeDocument/2006/relationships" r:id="rId7"/>
          </a:graphicData>
        </a:graphic>
      </p:graphicFrame>
      <p:sp>
        <p:nvSpPr>
          <p:cNvPr id="4" name="Titre 3">
            <a:extLst>
              <a:ext uri="{FF2B5EF4-FFF2-40B4-BE49-F238E27FC236}">
                <a16:creationId xmlns:a16="http://schemas.microsoft.com/office/drawing/2014/main" id="{0ECC2C20-DF11-27E5-F591-EC1A1726FF1A}"/>
              </a:ext>
            </a:extLst>
          </p:cNvPr>
          <p:cNvSpPr>
            <a:spLocks noGrp="1"/>
          </p:cNvSpPr>
          <p:nvPr>
            <p:ph type="title"/>
          </p:nvPr>
        </p:nvSpPr>
        <p:spPr>
          <a:xfrm>
            <a:off x="333173" y="61176"/>
            <a:ext cx="8711765" cy="341632"/>
          </a:xfrm>
        </p:spPr>
        <p:txBody>
          <a:bodyPr/>
          <a:lstStyle/>
          <a:p>
            <a:pPr algn="just"/>
            <a:r>
              <a:rPr lang="fr-FR" dirty="0"/>
              <a:t>Plus d’un tiers des demandeurs d’emploi ne possède pas de voiture</a:t>
            </a:r>
          </a:p>
        </p:txBody>
      </p:sp>
      <p:sp>
        <p:nvSpPr>
          <p:cNvPr id="2" name="TextBox Base">
            <a:extLst>
              <a:ext uri="{FF2B5EF4-FFF2-40B4-BE49-F238E27FC236}">
                <a16:creationId xmlns:a16="http://schemas.microsoft.com/office/drawing/2014/main" id="{A077FE51-CB99-FE2F-1B29-CEE4E3C07C3F}"/>
              </a:ext>
            </a:extLst>
          </p:cNvPr>
          <p:cNvSpPr txBox="1"/>
          <p:nvPr>
            <p:custDataLst>
              <p:tags r:id="rId1"/>
            </p:custDataLst>
          </p:nvPr>
        </p:nvSpPr>
        <p:spPr>
          <a:xfrm>
            <a:off x="86287" y="5411625"/>
            <a:ext cx="3531021" cy="246221"/>
          </a:xfrm>
          <a:prstGeom prst="rect">
            <a:avLst/>
          </a:prstGeom>
          <a:noFill/>
        </p:spPr>
        <p:txBody>
          <a:bodyPr wrap="square"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1000" dirty="0">
                <a:solidFill>
                  <a:schemeClr val="accent6">
                    <a:lumMod val="50000"/>
                  </a:schemeClr>
                </a:solidFill>
                <a:latin typeface="Calibri Light" panose="020F0302020204030204" pitchFamily="34" charset="0"/>
                <a:ea typeface="Calibri Light" panose="020F0302020204030204" pitchFamily="34" charset="0"/>
                <a:cs typeface="Calibri Light" panose="020F0302020204030204" pitchFamily="34" charset="0"/>
              </a:rPr>
              <a:t>© Institut Bona </a:t>
            </a:r>
            <a:r>
              <a:rPr lang="fr-FR" sz="1000" dirty="0" err="1">
                <a:solidFill>
                  <a:schemeClr val="accent6">
                    <a:lumMod val="50000"/>
                  </a:schemeClr>
                </a:solidFill>
                <a:latin typeface="Calibri Light" panose="020F0302020204030204" pitchFamily="34" charset="0"/>
                <a:ea typeface="Calibri Light" panose="020F0302020204030204" pitchFamily="34" charset="0"/>
                <a:cs typeface="Calibri Light" panose="020F0302020204030204" pitchFamily="34" charset="0"/>
              </a:rPr>
              <a:t>fidé</a:t>
            </a:r>
            <a:r>
              <a:rPr lang="fr-FR" sz="1000" dirty="0">
                <a:solidFill>
                  <a:schemeClr val="accent6">
                    <a:lumMod val="50000"/>
                  </a:schemeClr>
                </a:solidFill>
                <a:latin typeface="Calibri Light" panose="020F0302020204030204" pitchFamily="34" charset="0"/>
                <a:ea typeface="Calibri Light" panose="020F0302020204030204" pitchFamily="34" charset="0"/>
                <a:cs typeface="Calibri Light" panose="020F0302020204030204" pitchFamily="34" charset="0"/>
              </a:rPr>
              <a:t> pour </a:t>
            </a:r>
            <a:r>
              <a:rPr lang="fr-FR" sz="1000" dirty="0" err="1">
                <a:solidFill>
                  <a:schemeClr val="accent6">
                    <a:lumMod val="50000"/>
                  </a:schemeClr>
                </a:solidFill>
                <a:latin typeface="Calibri Light" panose="020F0302020204030204" pitchFamily="34" charset="0"/>
                <a:ea typeface="Calibri Light" panose="020F0302020204030204" pitchFamily="34" charset="0"/>
                <a:cs typeface="Calibri Light" panose="020F0302020204030204" pitchFamily="34" charset="0"/>
              </a:rPr>
              <a:t>Roole</a:t>
            </a:r>
            <a:r>
              <a:rPr lang="fr-FR" sz="1000" dirty="0">
                <a:solidFill>
                  <a:schemeClr val="accent6">
                    <a:lumMod val="50000"/>
                  </a:schemeClr>
                </a:solidFill>
                <a:latin typeface="Calibri Light" panose="020F0302020204030204" pitchFamily="34" charset="0"/>
                <a:ea typeface="Calibri Light" panose="020F0302020204030204" pitchFamily="34" charset="0"/>
                <a:cs typeface="Calibri Light" panose="020F0302020204030204" pitchFamily="34" charset="0"/>
              </a:rPr>
              <a:t>, Pro BTP et FASTT – Mai 2026</a:t>
            </a:r>
            <a:endParaRPr lang="en-GB" sz="1000" dirty="0">
              <a:solidFill>
                <a:schemeClr val="accent6">
                  <a:lumMod val="50000"/>
                </a:schemeClr>
              </a:solidFill>
              <a:latin typeface="Calibri Light" panose="020F0302020204030204" pitchFamily="34" charset="0"/>
              <a:ea typeface="Calibri Light" panose="020F0302020204030204" pitchFamily="34" charset="0"/>
              <a:cs typeface="Calibri Light" panose="020F0302020204030204" pitchFamily="34" charset="0"/>
            </a:endParaRPr>
          </a:p>
        </p:txBody>
      </p:sp>
      <p:sp>
        <p:nvSpPr>
          <p:cNvPr id="18" name="ZoneTexte 17">
            <a:extLst>
              <a:ext uri="{FF2B5EF4-FFF2-40B4-BE49-F238E27FC236}">
                <a16:creationId xmlns:a16="http://schemas.microsoft.com/office/drawing/2014/main" id="{25871D39-AF3F-C249-8A02-C1681BE8ABA6}"/>
              </a:ext>
            </a:extLst>
          </p:cNvPr>
          <p:cNvSpPr txBox="1"/>
          <p:nvPr>
            <p:custDataLst>
              <p:tags r:id="rId2"/>
            </p:custDataLst>
          </p:nvPr>
        </p:nvSpPr>
        <p:spPr>
          <a:xfrm>
            <a:off x="333173" y="616822"/>
            <a:ext cx="8612705" cy="261610"/>
          </a:xfrm>
          <a:prstGeom prst="rect">
            <a:avLst/>
          </a:prstGeom>
          <a:noFill/>
        </p:spPr>
        <p:txBody>
          <a:bodyPr wrap="square">
            <a:spAutoFit/>
          </a:bodyPr>
          <a:lstStyle/>
          <a:p>
            <a:pPr algn="just"/>
            <a:r>
              <a:rPr lang="fr-FR" sz="1100" i="1" u="none" strike="noStrike" dirty="0">
                <a:solidFill>
                  <a:schemeClr val="accent6">
                    <a:lumMod val="50000"/>
                  </a:schemeClr>
                </a:solidFill>
                <a:effectLst/>
                <a:latin typeface="Montserrat Light" panose="00000400000000000000" pitchFamily="2" charset="0"/>
              </a:rPr>
              <a:t>Avez-vous accès à une voiture pour vos déplacements quotidiens ?</a:t>
            </a:r>
            <a:endParaRPr lang="fr-FR" sz="800" i="1" u="none" strike="noStrike" dirty="0">
              <a:solidFill>
                <a:schemeClr val="accent6">
                  <a:lumMod val="50000"/>
                </a:schemeClr>
              </a:solidFill>
              <a:effectLst/>
              <a:latin typeface="Montserrat Light" panose="00000400000000000000" pitchFamily="2" charset="0"/>
            </a:endParaRPr>
          </a:p>
        </p:txBody>
      </p:sp>
      <p:pic>
        <p:nvPicPr>
          <p:cNvPr id="3" name="Image 2">
            <a:extLst>
              <a:ext uri="{FF2B5EF4-FFF2-40B4-BE49-F238E27FC236}">
                <a16:creationId xmlns:a16="http://schemas.microsoft.com/office/drawing/2014/main" id="{EFB66FF4-0244-30D6-24CD-E68774693593}"/>
              </a:ext>
            </a:extLst>
          </p:cNvPr>
          <p:cNvPicPr>
            <a:picLocks/>
          </p:cNvPicPr>
          <p:nvPr>
            <p:custDataLst>
              <p:tags r:id="rId3"/>
            </p:custDataLst>
          </p:nvPr>
        </p:nvPicPr>
        <p:blipFill>
          <a:blip r:embed="rId8" cstate="print">
            <a:extLst>
              <a:ext uri="{28A0092B-C50C-407E-A947-70E740481C1C}">
                <a14:useLocalDpi xmlns:a14="http://schemas.microsoft.com/office/drawing/2010/main" val="0"/>
              </a:ext>
            </a:extLst>
          </a:blip>
          <a:stretch>
            <a:fillRect/>
          </a:stretch>
        </p:blipFill>
        <p:spPr>
          <a:xfrm>
            <a:off x="8128799" y="5404777"/>
            <a:ext cx="720001" cy="288000"/>
          </a:xfrm>
          <a:prstGeom prst="rect">
            <a:avLst/>
          </a:prstGeom>
        </p:spPr>
      </p:pic>
      <p:grpSp>
        <p:nvGrpSpPr>
          <p:cNvPr id="5" name="Groupe 4">
            <a:extLst>
              <a:ext uri="{FF2B5EF4-FFF2-40B4-BE49-F238E27FC236}">
                <a16:creationId xmlns:a16="http://schemas.microsoft.com/office/drawing/2014/main" id="{5CF5EE30-36B6-2986-AFAE-71394C22217F}"/>
              </a:ext>
            </a:extLst>
          </p:cNvPr>
          <p:cNvGrpSpPr/>
          <p:nvPr/>
        </p:nvGrpSpPr>
        <p:grpSpPr>
          <a:xfrm>
            <a:off x="537150" y="1606362"/>
            <a:ext cx="1235275" cy="499871"/>
            <a:chOff x="-91089" y="2095952"/>
            <a:chExt cx="1235275" cy="499871"/>
          </a:xfrm>
        </p:grpSpPr>
        <p:sp>
          <p:nvSpPr>
            <p:cNvPr id="6" name="Rectangle : coins arrondis 5">
              <a:extLst>
                <a:ext uri="{FF2B5EF4-FFF2-40B4-BE49-F238E27FC236}">
                  <a16:creationId xmlns:a16="http://schemas.microsoft.com/office/drawing/2014/main" id="{CE114FAC-54F3-2D67-1DE4-92BCFFC23F0E}"/>
                </a:ext>
              </a:extLst>
            </p:cNvPr>
            <p:cNvSpPr/>
            <p:nvPr/>
          </p:nvSpPr>
          <p:spPr>
            <a:xfrm>
              <a:off x="-91089" y="2301195"/>
              <a:ext cx="1235275" cy="294628"/>
            </a:xfrm>
            <a:prstGeom prst="roundRect">
              <a:avLst/>
            </a:prstGeom>
            <a:noFill/>
            <a:ln w="190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900" b="1" dirty="0">
                  <a:solidFill>
                    <a:srgbClr val="A56A43"/>
                  </a:solidFill>
                  <a:latin typeface="+mj-lt"/>
                </a:rPr>
                <a:t>Actifs</a:t>
              </a:r>
              <a:endParaRPr lang="fr-FR" sz="1050" b="1" dirty="0">
                <a:solidFill>
                  <a:srgbClr val="A56A43"/>
                </a:solidFill>
                <a:latin typeface="+mj-lt"/>
              </a:endParaRPr>
            </a:p>
          </p:txBody>
        </p:sp>
        <p:pic>
          <p:nvPicPr>
            <p:cNvPr id="7" name="Image 6">
              <a:extLst>
                <a:ext uri="{FF2B5EF4-FFF2-40B4-BE49-F238E27FC236}">
                  <a16:creationId xmlns:a16="http://schemas.microsoft.com/office/drawing/2014/main" id="{B6D30F86-3A90-6587-CF55-C7AE80C80572}"/>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08898" y="2095952"/>
              <a:ext cx="235300" cy="235300"/>
            </a:xfrm>
            <a:prstGeom prst="rect">
              <a:avLst/>
            </a:prstGeom>
          </p:spPr>
        </p:pic>
      </p:grpSp>
      <p:grpSp>
        <p:nvGrpSpPr>
          <p:cNvPr id="8" name="Groupe 7">
            <a:extLst>
              <a:ext uri="{FF2B5EF4-FFF2-40B4-BE49-F238E27FC236}">
                <a16:creationId xmlns:a16="http://schemas.microsoft.com/office/drawing/2014/main" id="{D0436597-4DFC-021F-77E3-EEB29D038DC3}"/>
              </a:ext>
            </a:extLst>
          </p:cNvPr>
          <p:cNvGrpSpPr/>
          <p:nvPr/>
        </p:nvGrpSpPr>
        <p:grpSpPr>
          <a:xfrm>
            <a:off x="441266" y="2508131"/>
            <a:ext cx="1427046" cy="618628"/>
            <a:chOff x="-133436" y="2643209"/>
            <a:chExt cx="1427046" cy="618628"/>
          </a:xfrm>
        </p:grpSpPr>
        <p:sp>
          <p:nvSpPr>
            <p:cNvPr id="9" name="Rectangle : coins arrondis 8">
              <a:extLst>
                <a:ext uri="{FF2B5EF4-FFF2-40B4-BE49-F238E27FC236}">
                  <a16:creationId xmlns:a16="http://schemas.microsoft.com/office/drawing/2014/main" id="{8749F875-6770-5BA9-636E-E5F2781D8511}"/>
                </a:ext>
              </a:extLst>
            </p:cNvPr>
            <p:cNvSpPr/>
            <p:nvPr/>
          </p:nvSpPr>
          <p:spPr>
            <a:xfrm>
              <a:off x="-133436" y="2967209"/>
              <a:ext cx="1427046" cy="294628"/>
            </a:xfrm>
            <a:prstGeom prst="roundRect">
              <a:avLst/>
            </a:prstGeom>
            <a:noFill/>
            <a:ln w="190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900" b="1" dirty="0">
                  <a:solidFill>
                    <a:srgbClr val="E73A58"/>
                  </a:solidFill>
                  <a:latin typeface="+mj-lt"/>
                </a:rPr>
                <a:t>Demandeurs d’emploi</a:t>
              </a:r>
              <a:endParaRPr lang="fr-FR" sz="1050" b="1" dirty="0">
                <a:solidFill>
                  <a:srgbClr val="E73A58"/>
                </a:solidFill>
                <a:latin typeface="+mj-lt"/>
              </a:endParaRPr>
            </a:p>
          </p:txBody>
        </p:sp>
        <p:pic>
          <p:nvPicPr>
            <p:cNvPr id="10" name="Image 9">
              <a:extLst>
                <a:ext uri="{FF2B5EF4-FFF2-40B4-BE49-F238E27FC236}">
                  <a16:creationId xmlns:a16="http://schemas.microsoft.com/office/drawing/2014/main" id="{BFC98A6C-5A58-562D-F143-7CF0D7CE831E}"/>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18087" y="2643209"/>
              <a:ext cx="288000" cy="288000"/>
            </a:xfrm>
            <a:prstGeom prst="rect">
              <a:avLst/>
            </a:prstGeom>
          </p:spPr>
        </p:pic>
      </p:grpSp>
      <p:grpSp>
        <p:nvGrpSpPr>
          <p:cNvPr id="11" name="Groupe 10">
            <a:extLst>
              <a:ext uri="{FF2B5EF4-FFF2-40B4-BE49-F238E27FC236}">
                <a16:creationId xmlns:a16="http://schemas.microsoft.com/office/drawing/2014/main" id="{F511F2B9-013B-AFB1-B620-D75A0A05ED93}"/>
              </a:ext>
            </a:extLst>
          </p:cNvPr>
          <p:cNvGrpSpPr/>
          <p:nvPr/>
        </p:nvGrpSpPr>
        <p:grpSpPr>
          <a:xfrm>
            <a:off x="441266" y="3596306"/>
            <a:ext cx="1427046" cy="462651"/>
            <a:chOff x="-85728" y="4003668"/>
            <a:chExt cx="1427046" cy="462651"/>
          </a:xfrm>
        </p:grpSpPr>
        <p:sp>
          <p:nvSpPr>
            <p:cNvPr id="12" name="Rectangle : coins arrondis 11">
              <a:extLst>
                <a:ext uri="{FF2B5EF4-FFF2-40B4-BE49-F238E27FC236}">
                  <a16:creationId xmlns:a16="http://schemas.microsoft.com/office/drawing/2014/main" id="{78AF432B-5076-5411-D2A6-2B43A27191DE}"/>
                </a:ext>
              </a:extLst>
            </p:cNvPr>
            <p:cNvSpPr/>
            <p:nvPr/>
          </p:nvSpPr>
          <p:spPr>
            <a:xfrm>
              <a:off x="-85728" y="4171691"/>
              <a:ext cx="1427046" cy="294628"/>
            </a:xfrm>
            <a:prstGeom prst="roundRect">
              <a:avLst/>
            </a:prstGeom>
            <a:noFill/>
            <a:ln w="190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900" b="1" dirty="0">
                  <a:solidFill>
                    <a:srgbClr val="00304A"/>
                  </a:solidFill>
                  <a:latin typeface="+mj-lt"/>
                </a:rPr>
                <a:t>Professionnels</a:t>
              </a:r>
            </a:p>
            <a:p>
              <a:pPr algn="ctr"/>
              <a:r>
                <a:rPr lang="fr-FR" sz="900" b="1" dirty="0">
                  <a:solidFill>
                    <a:srgbClr val="00304A"/>
                  </a:solidFill>
                  <a:latin typeface="+mj-lt"/>
                </a:rPr>
                <a:t>du BTP</a:t>
              </a:r>
              <a:endParaRPr lang="fr-FR" sz="1050" b="1" dirty="0">
                <a:solidFill>
                  <a:srgbClr val="00304A"/>
                </a:solidFill>
                <a:latin typeface="+mj-lt"/>
              </a:endParaRPr>
            </a:p>
          </p:txBody>
        </p:sp>
        <p:pic>
          <p:nvPicPr>
            <p:cNvPr id="13" name="Image 12" descr="Pro BTP assurance dépendance - Elly Assurance">
              <a:extLst>
                <a:ext uri="{FF2B5EF4-FFF2-40B4-BE49-F238E27FC236}">
                  <a16:creationId xmlns:a16="http://schemas.microsoft.com/office/drawing/2014/main" id="{80A793B6-AF15-7BD0-39FF-50EAB5B9ED06}"/>
                </a:ext>
              </a:extLst>
            </p:cNvPr>
            <p:cNvPicPr>
              <a:picLocks noChangeAspect="1"/>
            </p:cNvPicPr>
            <p:nvPr/>
          </p:nvPicPr>
          <p:blipFill>
            <a:blip r:embed="rId11"/>
            <a:stretch>
              <a:fillRect/>
            </a:stretch>
          </p:blipFill>
          <p:spPr>
            <a:xfrm>
              <a:off x="376075" y="4003668"/>
              <a:ext cx="503439" cy="168023"/>
            </a:xfrm>
            <a:prstGeom prst="rect">
              <a:avLst/>
            </a:prstGeom>
          </p:spPr>
        </p:pic>
      </p:grpSp>
      <p:grpSp>
        <p:nvGrpSpPr>
          <p:cNvPr id="14" name="Groupe 13">
            <a:extLst>
              <a:ext uri="{FF2B5EF4-FFF2-40B4-BE49-F238E27FC236}">
                <a16:creationId xmlns:a16="http://schemas.microsoft.com/office/drawing/2014/main" id="{344AC46D-D332-2EAB-F521-73BDEC31122E}"/>
              </a:ext>
            </a:extLst>
          </p:cNvPr>
          <p:cNvGrpSpPr/>
          <p:nvPr/>
        </p:nvGrpSpPr>
        <p:grpSpPr>
          <a:xfrm>
            <a:off x="441266" y="4480705"/>
            <a:ext cx="1427046" cy="543975"/>
            <a:chOff x="1023662" y="3680197"/>
            <a:chExt cx="1427046" cy="543975"/>
          </a:xfrm>
        </p:grpSpPr>
        <p:sp>
          <p:nvSpPr>
            <p:cNvPr id="15" name="Rectangle : coins arrondis 14">
              <a:extLst>
                <a:ext uri="{FF2B5EF4-FFF2-40B4-BE49-F238E27FC236}">
                  <a16:creationId xmlns:a16="http://schemas.microsoft.com/office/drawing/2014/main" id="{C3053524-1868-6146-035A-7078CDC2A654}"/>
                </a:ext>
              </a:extLst>
            </p:cNvPr>
            <p:cNvSpPr/>
            <p:nvPr/>
          </p:nvSpPr>
          <p:spPr>
            <a:xfrm>
              <a:off x="1023662" y="3929544"/>
              <a:ext cx="1427046" cy="294628"/>
            </a:xfrm>
            <a:prstGeom prst="roundRect">
              <a:avLst/>
            </a:prstGeom>
            <a:noFill/>
            <a:ln w="190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900" b="1" dirty="0">
                  <a:solidFill>
                    <a:srgbClr val="EC6708"/>
                  </a:solidFill>
                  <a:latin typeface="+mj-lt"/>
                </a:rPr>
                <a:t>Intérimaires</a:t>
              </a:r>
              <a:endParaRPr lang="fr-FR" sz="1050" b="1" dirty="0">
                <a:solidFill>
                  <a:srgbClr val="EC6708"/>
                </a:solidFill>
                <a:latin typeface="+mj-lt"/>
              </a:endParaRPr>
            </a:p>
          </p:txBody>
        </p:sp>
        <p:pic>
          <p:nvPicPr>
            <p:cNvPr id="16" name="Image 15" descr="Identité de marque | Intérimaires | Fastt.org">
              <a:extLst>
                <a:ext uri="{FF2B5EF4-FFF2-40B4-BE49-F238E27FC236}">
                  <a16:creationId xmlns:a16="http://schemas.microsoft.com/office/drawing/2014/main" id="{386CBCFD-B337-D444-AA23-2D6387E7473B}"/>
                </a:ext>
              </a:extLst>
            </p:cNvPr>
            <p:cNvPicPr>
              <a:picLocks noChangeAspect="1"/>
            </p:cNvPicPr>
            <p:nvPr/>
          </p:nvPicPr>
          <p:blipFill>
            <a:blip r:embed="rId12"/>
            <a:stretch>
              <a:fillRect/>
            </a:stretch>
          </p:blipFill>
          <p:spPr>
            <a:xfrm>
              <a:off x="1457844" y="3680197"/>
              <a:ext cx="510974" cy="255397"/>
            </a:xfrm>
            <a:prstGeom prst="rect">
              <a:avLst/>
            </a:prstGeom>
          </p:spPr>
        </p:pic>
      </p:grpSp>
      <p:graphicFrame>
        <p:nvGraphicFramePr>
          <p:cNvPr id="17" name="Tableau 16">
            <a:extLst>
              <a:ext uri="{FF2B5EF4-FFF2-40B4-BE49-F238E27FC236}">
                <a16:creationId xmlns:a16="http://schemas.microsoft.com/office/drawing/2014/main" id="{E66C6C02-ED81-B200-0810-47964CEB081D}"/>
              </a:ext>
            </a:extLst>
          </p:cNvPr>
          <p:cNvGraphicFramePr>
            <a:graphicFrameLocks noGrp="1"/>
          </p:cNvGraphicFramePr>
          <p:nvPr>
            <p:extLst>
              <p:ext uri="{D42A27DB-BD31-4B8C-83A1-F6EECF244321}">
                <p14:modId xmlns:p14="http://schemas.microsoft.com/office/powerpoint/2010/main" val="3193894821"/>
              </p:ext>
            </p:extLst>
          </p:nvPr>
        </p:nvGraphicFramePr>
        <p:xfrm>
          <a:off x="1906495" y="1281965"/>
          <a:ext cx="622288" cy="3994180"/>
        </p:xfrm>
        <a:graphic>
          <a:graphicData uri="http://schemas.openxmlformats.org/drawingml/2006/table">
            <a:tbl>
              <a:tblPr firstRow="1" bandRow="1">
                <a:tableStyleId>{5C22544A-7EE6-4342-B048-85BDC9FD1C3A}</a:tableStyleId>
              </a:tblPr>
              <a:tblGrid>
                <a:gridCol w="622288">
                  <a:extLst>
                    <a:ext uri="{9D8B030D-6E8A-4147-A177-3AD203B41FA5}">
                      <a16:colId xmlns:a16="http://schemas.microsoft.com/office/drawing/2014/main" val="3131181538"/>
                    </a:ext>
                  </a:extLst>
                </a:gridCol>
              </a:tblGrid>
              <a:tr h="998545">
                <a:tc>
                  <a:txBody>
                    <a:bodyPr/>
                    <a:lstStyle/>
                    <a:p>
                      <a:pPr algn="ctr" fontAlgn="ctr">
                        <a:buNone/>
                      </a:pPr>
                      <a:r>
                        <a:rPr lang="fr-FR" sz="1600" b="0" i="0" u="none" strike="noStrike" dirty="0">
                          <a:solidFill>
                            <a:srgbClr val="EBA900"/>
                          </a:solidFill>
                          <a:effectLst/>
                          <a:latin typeface="+mj-lt"/>
                        </a:rPr>
                        <a:t>88%</a:t>
                      </a:r>
                    </a:p>
                  </a:txBody>
                  <a:tcPr marL="6350" marR="6350" marT="6350" marB="0" anchor="ctr">
                    <a:noFill/>
                  </a:tcPr>
                </a:tc>
                <a:extLst>
                  <a:ext uri="{0D108BD9-81ED-4DB2-BD59-A6C34878D82A}">
                    <a16:rowId xmlns:a16="http://schemas.microsoft.com/office/drawing/2014/main" val="2991298908"/>
                  </a:ext>
                </a:extLst>
              </a:tr>
              <a:tr h="998545">
                <a:tc>
                  <a:txBody>
                    <a:bodyPr/>
                    <a:lstStyle/>
                    <a:p>
                      <a:pPr algn="ctr" fontAlgn="ctr">
                        <a:buNone/>
                      </a:pPr>
                      <a:r>
                        <a:rPr lang="fr-FR" sz="1600" b="0" i="0" u="none" strike="noStrike" dirty="0">
                          <a:solidFill>
                            <a:srgbClr val="EBA900"/>
                          </a:solidFill>
                          <a:effectLst/>
                          <a:latin typeface="+mj-lt"/>
                        </a:rPr>
                        <a:t>62%</a:t>
                      </a:r>
                    </a:p>
                  </a:txBody>
                  <a:tcPr marL="6350" marR="6350" marT="6350" marB="0" anchor="ctr">
                    <a:noFill/>
                  </a:tcPr>
                </a:tc>
                <a:extLst>
                  <a:ext uri="{0D108BD9-81ED-4DB2-BD59-A6C34878D82A}">
                    <a16:rowId xmlns:a16="http://schemas.microsoft.com/office/drawing/2014/main" val="2502421988"/>
                  </a:ext>
                </a:extLst>
              </a:tr>
              <a:tr h="998545">
                <a:tc>
                  <a:txBody>
                    <a:bodyPr/>
                    <a:lstStyle/>
                    <a:p>
                      <a:pPr algn="ctr" fontAlgn="ctr">
                        <a:buNone/>
                      </a:pPr>
                      <a:r>
                        <a:rPr lang="fr-FR" sz="1600" b="0" i="0" u="none" strike="noStrike" dirty="0">
                          <a:solidFill>
                            <a:srgbClr val="EBA900"/>
                          </a:solidFill>
                          <a:effectLst/>
                          <a:latin typeface="+mj-lt"/>
                        </a:rPr>
                        <a:t>98%</a:t>
                      </a:r>
                    </a:p>
                  </a:txBody>
                  <a:tcPr marL="6350" marR="6350" marT="6350" marB="0" anchor="ctr">
                    <a:noFill/>
                  </a:tcPr>
                </a:tc>
                <a:extLst>
                  <a:ext uri="{0D108BD9-81ED-4DB2-BD59-A6C34878D82A}">
                    <a16:rowId xmlns:a16="http://schemas.microsoft.com/office/drawing/2014/main" val="1386430503"/>
                  </a:ext>
                </a:extLst>
              </a:tr>
              <a:tr h="998545">
                <a:tc>
                  <a:txBody>
                    <a:bodyPr/>
                    <a:lstStyle/>
                    <a:p>
                      <a:pPr algn="ctr" fontAlgn="ctr">
                        <a:buNone/>
                      </a:pPr>
                      <a:r>
                        <a:rPr lang="fr-FR" sz="1600" b="0" i="0" u="none" strike="noStrike" dirty="0">
                          <a:solidFill>
                            <a:srgbClr val="EBA900"/>
                          </a:solidFill>
                          <a:effectLst/>
                          <a:latin typeface="+mj-lt"/>
                        </a:rPr>
                        <a:t>77%</a:t>
                      </a:r>
                    </a:p>
                  </a:txBody>
                  <a:tcPr marL="6350" marR="6350" marT="6350" marB="0" anchor="ctr">
                    <a:noFill/>
                  </a:tcPr>
                </a:tc>
                <a:extLst>
                  <a:ext uri="{0D108BD9-81ED-4DB2-BD59-A6C34878D82A}">
                    <a16:rowId xmlns:a16="http://schemas.microsoft.com/office/drawing/2014/main" val="2566138894"/>
                  </a:ext>
                </a:extLst>
              </a:tr>
            </a:tbl>
          </a:graphicData>
        </a:graphic>
      </p:graphicFrame>
      <p:graphicFrame>
        <p:nvGraphicFramePr>
          <p:cNvPr id="19" name="Tableau 18">
            <a:extLst>
              <a:ext uri="{FF2B5EF4-FFF2-40B4-BE49-F238E27FC236}">
                <a16:creationId xmlns:a16="http://schemas.microsoft.com/office/drawing/2014/main" id="{2841D8F3-7FFD-A9BC-9AF1-7114C4E3C9DD}"/>
              </a:ext>
            </a:extLst>
          </p:cNvPr>
          <p:cNvGraphicFramePr>
            <a:graphicFrameLocks noGrp="1"/>
          </p:cNvGraphicFramePr>
          <p:nvPr>
            <p:extLst>
              <p:ext uri="{D42A27DB-BD31-4B8C-83A1-F6EECF244321}">
                <p14:modId xmlns:p14="http://schemas.microsoft.com/office/powerpoint/2010/main" val="1168567878"/>
              </p:ext>
            </p:extLst>
          </p:nvPr>
        </p:nvGraphicFramePr>
        <p:xfrm>
          <a:off x="1444208" y="984349"/>
          <a:ext cx="1546861" cy="433070"/>
        </p:xfrm>
        <a:graphic>
          <a:graphicData uri="http://schemas.openxmlformats.org/drawingml/2006/table">
            <a:tbl>
              <a:tblPr firstRow="1" bandRow="1">
                <a:tableStyleId>{5C22544A-7EE6-4342-B048-85BDC9FD1C3A}</a:tableStyleId>
              </a:tblPr>
              <a:tblGrid>
                <a:gridCol w="1546861">
                  <a:extLst>
                    <a:ext uri="{9D8B030D-6E8A-4147-A177-3AD203B41FA5}">
                      <a16:colId xmlns:a16="http://schemas.microsoft.com/office/drawing/2014/main" val="3131181538"/>
                    </a:ext>
                  </a:extLst>
                </a:gridCol>
              </a:tblGrid>
              <a:tr h="282566">
                <a:tc>
                  <a:txBody>
                    <a:bodyPr/>
                    <a:lstStyle/>
                    <a:p>
                      <a:pPr algn="ctr" fontAlgn="ctr">
                        <a:buNone/>
                      </a:pPr>
                      <a:r>
                        <a:rPr lang="fr-FR" sz="1400" b="0" i="0" u="none" strike="noStrike" dirty="0">
                          <a:solidFill>
                            <a:srgbClr val="EBA900"/>
                          </a:solidFill>
                          <a:effectLst/>
                          <a:latin typeface="+mj-lt"/>
                        </a:rPr>
                        <a:t>TOTAL </a:t>
                      </a:r>
                    </a:p>
                    <a:p>
                      <a:pPr algn="ctr" fontAlgn="ctr">
                        <a:buNone/>
                      </a:pPr>
                      <a:r>
                        <a:rPr lang="fr-FR" sz="1400" b="0" i="0" u="none" strike="noStrike" dirty="0">
                          <a:solidFill>
                            <a:srgbClr val="EBA900"/>
                          </a:solidFill>
                          <a:effectLst/>
                          <a:latin typeface="+mj-lt"/>
                        </a:rPr>
                        <a:t>OUI</a:t>
                      </a:r>
                    </a:p>
                  </a:txBody>
                  <a:tcPr marL="6350" marR="6350" marT="6350" marB="0" anchor="ctr">
                    <a:noFill/>
                  </a:tcPr>
                </a:tc>
                <a:extLst>
                  <a:ext uri="{0D108BD9-81ED-4DB2-BD59-A6C34878D82A}">
                    <a16:rowId xmlns:a16="http://schemas.microsoft.com/office/drawing/2014/main" val="2991298908"/>
                  </a:ext>
                </a:extLst>
              </a:tr>
            </a:tbl>
          </a:graphicData>
        </a:graphic>
      </p:graphicFrame>
      <p:sp>
        <p:nvSpPr>
          <p:cNvPr id="24" name="TextBox Base">
            <a:extLst>
              <a:ext uri="{FF2B5EF4-FFF2-40B4-BE49-F238E27FC236}">
                <a16:creationId xmlns:a16="http://schemas.microsoft.com/office/drawing/2014/main" id="{96346559-A4B6-A075-9D42-66E856379DED}"/>
              </a:ext>
            </a:extLst>
          </p:cNvPr>
          <p:cNvSpPr txBox="1"/>
          <p:nvPr>
            <p:custDataLst>
              <p:tags r:id="rId4"/>
            </p:custDataLst>
          </p:nvPr>
        </p:nvSpPr>
        <p:spPr>
          <a:xfrm>
            <a:off x="4597778" y="5288216"/>
            <a:ext cx="3531021" cy="400110"/>
          </a:xfrm>
          <a:prstGeom prst="rect">
            <a:avLst/>
          </a:prstGeom>
          <a:noFill/>
        </p:spPr>
        <p:txBody>
          <a:bodyPr wrap="square"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fr-FR" sz="1000" dirty="0">
                <a:solidFill>
                  <a:schemeClr val="accent6">
                    <a:lumMod val="50000"/>
                  </a:schemeClr>
                </a:solidFill>
                <a:latin typeface="Calibri Light" panose="020F0302020204030204" pitchFamily="34" charset="0"/>
                <a:ea typeface="Calibri Light" panose="020F0302020204030204" pitchFamily="34" charset="0"/>
                <a:cs typeface="Calibri Light" panose="020F0302020204030204" pitchFamily="34" charset="0"/>
              </a:rPr>
              <a:t>« Total Oui » supérieur à la somme des réponses, les interviewé(e)s ayant pu donner plusieurs réponses</a:t>
            </a:r>
            <a:endParaRPr lang="en-GB" sz="1000" dirty="0">
              <a:solidFill>
                <a:schemeClr val="accent6">
                  <a:lumMod val="50000"/>
                </a:schemeClr>
              </a:solidFill>
              <a:latin typeface="Calibri Light" panose="020F0302020204030204" pitchFamily="34" charset="0"/>
              <a:ea typeface="Calibri Light" panose="020F0302020204030204" pitchFamily="34" charset="0"/>
              <a:cs typeface="Calibri Light" panose="020F0302020204030204" pitchFamily="34" charset="0"/>
            </a:endParaRPr>
          </a:p>
        </p:txBody>
      </p:sp>
      <p:graphicFrame>
        <p:nvGraphicFramePr>
          <p:cNvPr id="26" name="Graphique 25">
            <a:extLst>
              <a:ext uri="{FF2B5EF4-FFF2-40B4-BE49-F238E27FC236}">
                <a16:creationId xmlns:a16="http://schemas.microsoft.com/office/drawing/2014/main" id="{3E0D623E-5C04-FC51-0E80-EF3AA24EC649}"/>
              </a:ext>
            </a:extLst>
          </p:cNvPr>
          <p:cNvGraphicFramePr/>
          <p:nvPr>
            <p:extLst>
              <p:ext uri="{D42A27DB-BD31-4B8C-83A1-F6EECF244321}">
                <p14:modId xmlns:p14="http://schemas.microsoft.com/office/powerpoint/2010/main" val="3768856396"/>
              </p:ext>
            </p:extLst>
          </p:nvPr>
        </p:nvGraphicFramePr>
        <p:xfrm>
          <a:off x="1593585" y="2665156"/>
          <a:ext cx="7451353" cy="1667942"/>
        </p:xfrm>
        <a:graphic>
          <a:graphicData uri="http://schemas.openxmlformats.org/drawingml/2006/chart">
            <c:chart xmlns:c="http://schemas.openxmlformats.org/drawingml/2006/chart" xmlns:r="http://schemas.openxmlformats.org/officeDocument/2006/relationships" r:id="rId13"/>
          </a:graphicData>
        </a:graphic>
      </p:graphicFrame>
      <p:graphicFrame>
        <p:nvGraphicFramePr>
          <p:cNvPr id="27" name="Graphique 26">
            <a:extLst>
              <a:ext uri="{FF2B5EF4-FFF2-40B4-BE49-F238E27FC236}">
                <a16:creationId xmlns:a16="http://schemas.microsoft.com/office/drawing/2014/main" id="{589E000E-2086-39BD-5391-8C226FAFB903}"/>
              </a:ext>
            </a:extLst>
          </p:cNvPr>
          <p:cNvGraphicFramePr/>
          <p:nvPr>
            <p:extLst>
              <p:ext uri="{D42A27DB-BD31-4B8C-83A1-F6EECF244321}">
                <p14:modId xmlns:p14="http://schemas.microsoft.com/office/powerpoint/2010/main" val="2338686325"/>
              </p:ext>
            </p:extLst>
          </p:nvPr>
        </p:nvGraphicFramePr>
        <p:xfrm>
          <a:off x="1601938" y="3615823"/>
          <a:ext cx="7451353" cy="1667942"/>
        </p:xfrm>
        <a:graphic>
          <a:graphicData uri="http://schemas.openxmlformats.org/drawingml/2006/chart">
            <c:chart xmlns:c="http://schemas.openxmlformats.org/drawingml/2006/chart" xmlns:r="http://schemas.openxmlformats.org/officeDocument/2006/relationships" r:id="rId14"/>
          </a:graphicData>
        </a:graphic>
      </p:graphicFrame>
    </p:spTree>
    <p:extLst>
      <p:ext uri="{BB962C8B-B14F-4D97-AF65-F5344CB8AC3E}">
        <p14:creationId xmlns:p14="http://schemas.microsoft.com/office/powerpoint/2010/main" val="10912965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485A48-6114-D922-A3EA-4B12AB949015}"/>
            </a:ext>
          </a:extLst>
        </p:cNvPr>
        <p:cNvGrpSpPr/>
        <p:nvPr/>
      </p:nvGrpSpPr>
      <p:grpSpPr>
        <a:xfrm>
          <a:off x="0" y="0"/>
          <a:ext cx="0" cy="0"/>
          <a:chOff x="0" y="0"/>
          <a:chExt cx="0" cy="0"/>
        </a:xfrm>
      </p:grpSpPr>
      <p:sp>
        <p:nvSpPr>
          <p:cNvPr id="4" name="Titre 3">
            <a:extLst>
              <a:ext uri="{FF2B5EF4-FFF2-40B4-BE49-F238E27FC236}">
                <a16:creationId xmlns:a16="http://schemas.microsoft.com/office/drawing/2014/main" id="{5ECF8F14-D703-7DE3-20EB-580F3561528C}"/>
              </a:ext>
            </a:extLst>
          </p:cNvPr>
          <p:cNvSpPr>
            <a:spLocks noGrp="1"/>
          </p:cNvSpPr>
          <p:nvPr>
            <p:ph type="title"/>
          </p:nvPr>
        </p:nvSpPr>
        <p:spPr>
          <a:xfrm>
            <a:off x="333174" y="97601"/>
            <a:ext cx="8711765" cy="590931"/>
          </a:xfrm>
        </p:spPr>
        <p:txBody>
          <a:bodyPr/>
          <a:lstStyle/>
          <a:p>
            <a:pPr algn="just"/>
            <a:r>
              <a:rPr lang="fr-FR" dirty="0"/>
              <a:t>La voiture est le mode de mobilité domicile/travail majoritaire pour les actifs, et quasi exclusif pour les salariés du BTP. </a:t>
            </a:r>
          </a:p>
        </p:txBody>
      </p:sp>
      <p:sp>
        <p:nvSpPr>
          <p:cNvPr id="2" name="TextBox Base">
            <a:extLst>
              <a:ext uri="{FF2B5EF4-FFF2-40B4-BE49-F238E27FC236}">
                <a16:creationId xmlns:a16="http://schemas.microsoft.com/office/drawing/2014/main" id="{FCD01F95-149F-592B-7104-551450EBD255}"/>
              </a:ext>
            </a:extLst>
          </p:cNvPr>
          <p:cNvSpPr txBox="1"/>
          <p:nvPr>
            <p:custDataLst>
              <p:tags r:id="rId1"/>
            </p:custDataLst>
          </p:nvPr>
        </p:nvSpPr>
        <p:spPr>
          <a:xfrm>
            <a:off x="86287" y="5411625"/>
            <a:ext cx="3531021" cy="246221"/>
          </a:xfrm>
          <a:prstGeom prst="rect">
            <a:avLst/>
          </a:prstGeom>
          <a:noFill/>
        </p:spPr>
        <p:txBody>
          <a:bodyPr wrap="square"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1000" dirty="0">
                <a:solidFill>
                  <a:schemeClr val="accent6">
                    <a:lumMod val="50000"/>
                  </a:schemeClr>
                </a:solidFill>
                <a:latin typeface="Calibri Light" panose="020F0302020204030204" pitchFamily="34" charset="0"/>
                <a:ea typeface="Calibri Light" panose="020F0302020204030204" pitchFamily="34" charset="0"/>
                <a:cs typeface="Calibri Light" panose="020F0302020204030204" pitchFamily="34" charset="0"/>
              </a:rPr>
              <a:t>© Institut Bona </a:t>
            </a:r>
            <a:r>
              <a:rPr lang="fr-FR" sz="1000" dirty="0" err="1">
                <a:solidFill>
                  <a:schemeClr val="accent6">
                    <a:lumMod val="50000"/>
                  </a:schemeClr>
                </a:solidFill>
                <a:latin typeface="Calibri Light" panose="020F0302020204030204" pitchFamily="34" charset="0"/>
                <a:ea typeface="Calibri Light" panose="020F0302020204030204" pitchFamily="34" charset="0"/>
                <a:cs typeface="Calibri Light" panose="020F0302020204030204" pitchFamily="34" charset="0"/>
              </a:rPr>
              <a:t>fidé</a:t>
            </a:r>
            <a:r>
              <a:rPr lang="fr-FR" sz="1000" dirty="0">
                <a:solidFill>
                  <a:schemeClr val="accent6">
                    <a:lumMod val="50000"/>
                  </a:schemeClr>
                </a:solidFill>
                <a:latin typeface="Calibri Light" panose="020F0302020204030204" pitchFamily="34" charset="0"/>
                <a:ea typeface="Calibri Light" panose="020F0302020204030204" pitchFamily="34" charset="0"/>
                <a:cs typeface="Calibri Light" panose="020F0302020204030204" pitchFamily="34" charset="0"/>
              </a:rPr>
              <a:t> pour </a:t>
            </a:r>
            <a:r>
              <a:rPr lang="fr-FR" sz="1000" dirty="0" err="1">
                <a:solidFill>
                  <a:schemeClr val="accent6">
                    <a:lumMod val="50000"/>
                  </a:schemeClr>
                </a:solidFill>
                <a:latin typeface="Calibri Light" panose="020F0302020204030204" pitchFamily="34" charset="0"/>
                <a:ea typeface="Calibri Light" panose="020F0302020204030204" pitchFamily="34" charset="0"/>
                <a:cs typeface="Calibri Light" panose="020F0302020204030204" pitchFamily="34" charset="0"/>
              </a:rPr>
              <a:t>Roole</a:t>
            </a:r>
            <a:r>
              <a:rPr lang="fr-FR" sz="1000" dirty="0">
                <a:solidFill>
                  <a:schemeClr val="accent6">
                    <a:lumMod val="50000"/>
                  </a:schemeClr>
                </a:solidFill>
                <a:latin typeface="Calibri Light" panose="020F0302020204030204" pitchFamily="34" charset="0"/>
                <a:ea typeface="Calibri Light" panose="020F0302020204030204" pitchFamily="34" charset="0"/>
                <a:cs typeface="Calibri Light" panose="020F0302020204030204" pitchFamily="34" charset="0"/>
              </a:rPr>
              <a:t>, Pro BTP et FASTT – Mai 2026</a:t>
            </a:r>
            <a:endParaRPr lang="en-GB" sz="1000" dirty="0">
              <a:solidFill>
                <a:schemeClr val="accent6">
                  <a:lumMod val="50000"/>
                </a:schemeClr>
              </a:solidFill>
              <a:latin typeface="Calibri Light" panose="020F0302020204030204" pitchFamily="34" charset="0"/>
              <a:ea typeface="Calibri Light" panose="020F0302020204030204" pitchFamily="34" charset="0"/>
              <a:cs typeface="Calibri Light" panose="020F0302020204030204" pitchFamily="34" charset="0"/>
            </a:endParaRPr>
          </a:p>
        </p:txBody>
      </p:sp>
      <p:sp>
        <p:nvSpPr>
          <p:cNvPr id="18" name="ZoneTexte 17">
            <a:extLst>
              <a:ext uri="{FF2B5EF4-FFF2-40B4-BE49-F238E27FC236}">
                <a16:creationId xmlns:a16="http://schemas.microsoft.com/office/drawing/2014/main" id="{6C6CDE76-3E8E-6730-0322-CF4A9518E1C4}"/>
              </a:ext>
            </a:extLst>
          </p:cNvPr>
          <p:cNvSpPr txBox="1"/>
          <p:nvPr>
            <p:custDataLst>
              <p:tags r:id="rId2"/>
            </p:custDataLst>
          </p:nvPr>
        </p:nvSpPr>
        <p:spPr>
          <a:xfrm>
            <a:off x="333174" y="657638"/>
            <a:ext cx="8612705" cy="261610"/>
          </a:xfrm>
          <a:prstGeom prst="rect">
            <a:avLst/>
          </a:prstGeom>
          <a:noFill/>
        </p:spPr>
        <p:txBody>
          <a:bodyPr wrap="square">
            <a:spAutoFit/>
          </a:bodyPr>
          <a:lstStyle/>
          <a:p>
            <a:pPr algn="just"/>
            <a:r>
              <a:rPr lang="fr-FR" sz="1100" i="1" u="none" strike="noStrike" dirty="0">
                <a:solidFill>
                  <a:schemeClr val="accent6">
                    <a:lumMod val="50000"/>
                  </a:schemeClr>
                </a:solidFill>
                <a:effectLst/>
                <a:latin typeface="Montserrat Light" panose="00000400000000000000" pitchFamily="2" charset="0"/>
              </a:rPr>
              <a:t>Quel mode de transport utilisez-vous le plus fréquemment pour vous rendre à votre travail ou chercher du travail ?</a:t>
            </a:r>
            <a:endParaRPr lang="fr-FR" sz="800" i="1" u="none" strike="noStrike" dirty="0">
              <a:solidFill>
                <a:schemeClr val="accent6">
                  <a:lumMod val="50000"/>
                </a:schemeClr>
              </a:solidFill>
              <a:effectLst/>
              <a:latin typeface="Montserrat Light" panose="00000400000000000000" pitchFamily="2" charset="0"/>
            </a:endParaRPr>
          </a:p>
        </p:txBody>
      </p:sp>
      <p:pic>
        <p:nvPicPr>
          <p:cNvPr id="3" name="Image 2">
            <a:extLst>
              <a:ext uri="{FF2B5EF4-FFF2-40B4-BE49-F238E27FC236}">
                <a16:creationId xmlns:a16="http://schemas.microsoft.com/office/drawing/2014/main" id="{4C4376C8-ED50-D1EA-49DF-6A2BE5EAA1AC}"/>
              </a:ext>
            </a:extLst>
          </p:cNvPr>
          <p:cNvPicPr>
            <a:picLocks/>
          </p:cNvPicPr>
          <p:nvPr>
            <p:custDataLst>
              <p:tags r:id="rId3"/>
            </p:custDataLst>
          </p:nvPr>
        </p:nvPicPr>
        <p:blipFill>
          <a:blip r:embed="rId5" cstate="print">
            <a:extLst>
              <a:ext uri="{28A0092B-C50C-407E-A947-70E740481C1C}">
                <a14:useLocalDpi xmlns:a14="http://schemas.microsoft.com/office/drawing/2010/main" val="0"/>
              </a:ext>
            </a:extLst>
          </a:blip>
          <a:stretch>
            <a:fillRect/>
          </a:stretch>
        </p:blipFill>
        <p:spPr>
          <a:xfrm>
            <a:off x="8128799" y="5404777"/>
            <a:ext cx="720001" cy="288000"/>
          </a:xfrm>
          <a:prstGeom prst="rect">
            <a:avLst/>
          </a:prstGeom>
        </p:spPr>
      </p:pic>
      <p:graphicFrame>
        <p:nvGraphicFramePr>
          <p:cNvPr id="8" name="Tableau 7">
            <a:extLst>
              <a:ext uri="{FF2B5EF4-FFF2-40B4-BE49-F238E27FC236}">
                <a16:creationId xmlns:a16="http://schemas.microsoft.com/office/drawing/2014/main" id="{501A1238-426F-791B-5DD3-BB2E71B06E5B}"/>
              </a:ext>
            </a:extLst>
          </p:cNvPr>
          <p:cNvGraphicFramePr>
            <a:graphicFrameLocks noGrp="1"/>
          </p:cNvGraphicFramePr>
          <p:nvPr>
            <p:extLst>
              <p:ext uri="{D42A27DB-BD31-4B8C-83A1-F6EECF244321}">
                <p14:modId xmlns:p14="http://schemas.microsoft.com/office/powerpoint/2010/main" val="2287930511"/>
              </p:ext>
            </p:extLst>
          </p:nvPr>
        </p:nvGraphicFramePr>
        <p:xfrm>
          <a:off x="283370" y="1565801"/>
          <a:ext cx="2479846" cy="3768198"/>
        </p:xfrm>
        <a:graphic>
          <a:graphicData uri="http://schemas.openxmlformats.org/drawingml/2006/table">
            <a:tbl>
              <a:tblPr firstRow="1" bandRow="1">
                <a:tableStyleId>{5C22544A-7EE6-4342-B048-85BDC9FD1C3A}</a:tableStyleId>
              </a:tblPr>
              <a:tblGrid>
                <a:gridCol w="2479846">
                  <a:extLst>
                    <a:ext uri="{9D8B030D-6E8A-4147-A177-3AD203B41FA5}">
                      <a16:colId xmlns:a16="http://schemas.microsoft.com/office/drawing/2014/main" val="2637069689"/>
                    </a:ext>
                  </a:extLst>
                </a:gridCol>
              </a:tblGrid>
              <a:tr h="628033">
                <a:tc>
                  <a:txBody>
                    <a:bodyPr/>
                    <a:lstStyle/>
                    <a:p>
                      <a:pPr algn="r" fontAlgn="ctr">
                        <a:buNone/>
                      </a:pPr>
                      <a:r>
                        <a:rPr lang="fr-FR" sz="1100" b="0" i="0" u="none" strike="noStrike" kern="1200" dirty="0">
                          <a:solidFill>
                            <a:schemeClr val="accent6">
                              <a:lumMod val="50000"/>
                            </a:schemeClr>
                          </a:solidFill>
                          <a:effectLst/>
                          <a:latin typeface="+mn-lt"/>
                          <a:ea typeface="+mn-ea"/>
                          <a:cs typeface="+mn-cs"/>
                        </a:rPr>
                        <a:t>Voiture</a:t>
                      </a:r>
                    </a:p>
                  </a:txBody>
                  <a:tcPr marL="6350" marR="6350" marT="6350" marB="0" anchor="ctr">
                    <a:noFill/>
                  </a:tcPr>
                </a:tc>
                <a:extLst>
                  <a:ext uri="{0D108BD9-81ED-4DB2-BD59-A6C34878D82A}">
                    <a16:rowId xmlns:a16="http://schemas.microsoft.com/office/drawing/2014/main" val="1647226459"/>
                  </a:ext>
                </a:extLst>
              </a:tr>
              <a:tr h="628033">
                <a:tc>
                  <a:txBody>
                    <a:bodyPr/>
                    <a:lstStyle/>
                    <a:p>
                      <a:pPr algn="r" fontAlgn="ctr">
                        <a:buNone/>
                      </a:pPr>
                      <a:r>
                        <a:rPr lang="fr-FR" sz="1100" b="0" i="0" u="none" strike="noStrike" kern="1200" dirty="0">
                          <a:solidFill>
                            <a:schemeClr val="accent6">
                              <a:lumMod val="50000"/>
                            </a:schemeClr>
                          </a:solidFill>
                          <a:effectLst/>
                          <a:latin typeface="+mn-lt"/>
                          <a:ea typeface="+mn-ea"/>
                          <a:cs typeface="+mn-cs"/>
                        </a:rPr>
                        <a:t>Transports en commun</a:t>
                      </a:r>
                    </a:p>
                  </a:txBody>
                  <a:tcPr marL="6350" marR="6350" marT="6350" marB="0" anchor="ctr">
                    <a:noFill/>
                  </a:tcPr>
                </a:tc>
                <a:extLst>
                  <a:ext uri="{0D108BD9-81ED-4DB2-BD59-A6C34878D82A}">
                    <a16:rowId xmlns:a16="http://schemas.microsoft.com/office/drawing/2014/main" val="378060013"/>
                  </a:ext>
                </a:extLst>
              </a:tr>
              <a:tr h="628033">
                <a:tc>
                  <a:txBody>
                    <a:bodyPr/>
                    <a:lstStyle/>
                    <a:p>
                      <a:pPr algn="r" fontAlgn="ctr">
                        <a:buNone/>
                      </a:pPr>
                      <a:r>
                        <a:rPr lang="fr-FR" sz="1100" b="0" i="0" u="none" strike="noStrike" kern="1200" dirty="0">
                          <a:solidFill>
                            <a:schemeClr val="accent6">
                              <a:lumMod val="50000"/>
                            </a:schemeClr>
                          </a:solidFill>
                          <a:effectLst/>
                          <a:latin typeface="+mn-lt"/>
                          <a:ea typeface="+mn-ea"/>
                          <a:cs typeface="+mn-cs"/>
                        </a:rPr>
                        <a:t>Deux-roues motorisé</a:t>
                      </a:r>
                    </a:p>
                  </a:txBody>
                  <a:tcPr marL="6350" marR="6350" marT="6350" marB="0" anchor="ctr">
                    <a:noFill/>
                  </a:tcPr>
                </a:tc>
                <a:extLst>
                  <a:ext uri="{0D108BD9-81ED-4DB2-BD59-A6C34878D82A}">
                    <a16:rowId xmlns:a16="http://schemas.microsoft.com/office/drawing/2014/main" val="1739721939"/>
                  </a:ext>
                </a:extLst>
              </a:tr>
              <a:tr h="628033">
                <a:tc>
                  <a:txBody>
                    <a:bodyPr/>
                    <a:lstStyle/>
                    <a:p>
                      <a:pPr algn="r" fontAlgn="ctr">
                        <a:buNone/>
                      </a:pPr>
                      <a:r>
                        <a:rPr lang="fr-FR" sz="1100" b="0" i="0" u="none" strike="noStrike" kern="1200" dirty="0">
                          <a:solidFill>
                            <a:schemeClr val="accent6">
                              <a:lumMod val="50000"/>
                            </a:schemeClr>
                          </a:solidFill>
                          <a:effectLst/>
                          <a:latin typeface="+mn-lt"/>
                          <a:ea typeface="+mn-ea"/>
                          <a:cs typeface="+mn-cs"/>
                        </a:rPr>
                        <a:t>Vélo ou trottinette</a:t>
                      </a:r>
                    </a:p>
                  </a:txBody>
                  <a:tcPr marL="6350" marR="6350" marT="6350" marB="0" anchor="ctr">
                    <a:noFill/>
                  </a:tcPr>
                </a:tc>
                <a:extLst>
                  <a:ext uri="{0D108BD9-81ED-4DB2-BD59-A6C34878D82A}">
                    <a16:rowId xmlns:a16="http://schemas.microsoft.com/office/drawing/2014/main" val="3965995321"/>
                  </a:ext>
                </a:extLst>
              </a:tr>
              <a:tr h="628033">
                <a:tc>
                  <a:txBody>
                    <a:bodyPr/>
                    <a:lstStyle/>
                    <a:p>
                      <a:pPr algn="r" fontAlgn="ctr">
                        <a:buNone/>
                      </a:pPr>
                      <a:r>
                        <a:rPr lang="fr-FR" sz="1100" b="0" i="0" u="none" strike="noStrike" kern="1200" dirty="0">
                          <a:solidFill>
                            <a:schemeClr val="accent6">
                              <a:lumMod val="50000"/>
                            </a:schemeClr>
                          </a:solidFill>
                          <a:effectLst/>
                          <a:latin typeface="+mn-lt"/>
                          <a:ea typeface="+mn-ea"/>
                          <a:cs typeface="+mn-cs"/>
                        </a:rPr>
                        <a:t>Marche</a:t>
                      </a:r>
                    </a:p>
                  </a:txBody>
                  <a:tcPr marL="6350" marR="6350" marT="6350" marB="0" anchor="ctr">
                    <a:noFill/>
                  </a:tcPr>
                </a:tc>
                <a:extLst>
                  <a:ext uri="{0D108BD9-81ED-4DB2-BD59-A6C34878D82A}">
                    <a16:rowId xmlns:a16="http://schemas.microsoft.com/office/drawing/2014/main" val="3825410586"/>
                  </a:ext>
                </a:extLst>
              </a:tr>
              <a:tr h="628033">
                <a:tc>
                  <a:txBody>
                    <a:bodyPr/>
                    <a:lstStyle/>
                    <a:p>
                      <a:pPr algn="r" fontAlgn="ctr">
                        <a:buNone/>
                      </a:pPr>
                      <a:r>
                        <a:rPr lang="fr-FR" sz="1100" b="0" i="0" u="none" strike="noStrike" kern="1200" dirty="0">
                          <a:solidFill>
                            <a:schemeClr val="accent6">
                              <a:lumMod val="50000"/>
                            </a:schemeClr>
                          </a:solidFill>
                          <a:effectLst/>
                          <a:latin typeface="+mn-lt"/>
                          <a:ea typeface="+mn-ea"/>
                          <a:cs typeface="+mn-cs"/>
                        </a:rPr>
                        <a:t>Travaille depuis son domicile</a:t>
                      </a:r>
                      <a:endParaRPr lang="fr-FR" sz="1100" b="1" i="0" u="none" strike="noStrike" kern="1200" dirty="0">
                        <a:solidFill>
                          <a:schemeClr val="accent6">
                            <a:lumMod val="50000"/>
                          </a:schemeClr>
                        </a:solidFill>
                        <a:effectLst/>
                        <a:latin typeface="+mn-lt"/>
                        <a:ea typeface="+mn-ea"/>
                        <a:cs typeface="+mn-cs"/>
                      </a:endParaRPr>
                    </a:p>
                  </a:txBody>
                  <a:tcPr marL="6350" marR="6350" marT="6350" marB="0" anchor="ctr">
                    <a:noFill/>
                  </a:tcPr>
                </a:tc>
                <a:extLst>
                  <a:ext uri="{0D108BD9-81ED-4DB2-BD59-A6C34878D82A}">
                    <a16:rowId xmlns:a16="http://schemas.microsoft.com/office/drawing/2014/main" val="3231899090"/>
                  </a:ext>
                </a:extLst>
              </a:tr>
            </a:tbl>
          </a:graphicData>
        </a:graphic>
      </p:graphicFrame>
      <p:graphicFrame>
        <p:nvGraphicFramePr>
          <p:cNvPr id="9" name="Graphique 8">
            <a:extLst>
              <a:ext uri="{FF2B5EF4-FFF2-40B4-BE49-F238E27FC236}">
                <a16:creationId xmlns:a16="http://schemas.microsoft.com/office/drawing/2014/main" id="{BFC9D384-7CD8-0D1D-FACB-DCD791F53184}"/>
              </a:ext>
            </a:extLst>
          </p:cNvPr>
          <p:cNvGraphicFramePr/>
          <p:nvPr>
            <p:extLst>
              <p:ext uri="{D42A27DB-BD31-4B8C-83A1-F6EECF244321}">
                <p14:modId xmlns:p14="http://schemas.microsoft.com/office/powerpoint/2010/main" val="3482250867"/>
              </p:ext>
            </p:extLst>
          </p:nvPr>
        </p:nvGraphicFramePr>
        <p:xfrm>
          <a:off x="3008180" y="1506246"/>
          <a:ext cx="2610575" cy="4042724"/>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1" name="Graphique 10">
            <a:extLst>
              <a:ext uri="{FF2B5EF4-FFF2-40B4-BE49-F238E27FC236}">
                <a16:creationId xmlns:a16="http://schemas.microsoft.com/office/drawing/2014/main" id="{1DA43B3D-BBEE-C82C-A091-4B7A2850EB5C}"/>
              </a:ext>
            </a:extLst>
          </p:cNvPr>
          <p:cNvGraphicFramePr/>
          <p:nvPr>
            <p:extLst>
              <p:ext uri="{D42A27DB-BD31-4B8C-83A1-F6EECF244321}">
                <p14:modId xmlns:p14="http://schemas.microsoft.com/office/powerpoint/2010/main" val="3357421226"/>
              </p:ext>
            </p:extLst>
          </p:nvPr>
        </p:nvGraphicFramePr>
        <p:xfrm>
          <a:off x="5916068" y="1458871"/>
          <a:ext cx="3029811" cy="4042724"/>
        </p:xfrm>
        <a:graphic>
          <a:graphicData uri="http://schemas.openxmlformats.org/drawingml/2006/chart">
            <c:chart xmlns:c="http://schemas.openxmlformats.org/drawingml/2006/chart" xmlns:r="http://schemas.openxmlformats.org/officeDocument/2006/relationships" r:id="rId7"/>
          </a:graphicData>
        </a:graphic>
      </p:graphicFrame>
      <p:grpSp>
        <p:nvGrpSpPr>
          <p:cNvPr id="12" name="Groupe 11">
            <a:extLst>
              <a:ext uri="{FF2B5EF4-FFF2-40B4-BE49-F238E27FC236}">
                <a16:creationId xmlns:a16="http://schemas.microsoft.com/office/drawing/2014/main" id="{39CDDF7E-7654-7EA5-35F8-1ACB557D7693}"/>
              </a:ext>
            </a:extLst>
          </p:cNvPr>
          <p:cNvGrpSpPr/>
          <p:nvPr/>
        </p:nvGrpSpPr>
        <p:grpSpPr>
          <a:xfrm>
            <a:off x="2670347" y="1230572"/>
            <a:ext cx="1235275" cy="499871"/>
            <a:chOff x="-91089" y="2095952"/>
            <a:chExt cx="1235275" cy="499871"/>
          </a:xfrm>
        </p:grpSpPr>
        <p:sp>
          <p:nvSpPr>
            <p:cNvPr id="13" name="Rectangle : coins arrondis 12">
              <a:extLst>
                <a:ext uri="{FF2B5EF4-FFF2-40B4-BE49-F238E27FC236}">
                  <a16:creationId xmlns:a16="http://schemas.microsoft.com/office/drawing/2014/main" id="{07BCCC6F-919E-1716-52E3-8403012D5402}"/>
                </a:ext>
              </a:extLst>
            </p:cNvPr>
            <p:cNvSpPr/>
            <p:nvPr/>
          </p:nvSpPr>
          <p:spPr>
            <a:xfrm>
              <a:off x="-91089" y="2301195"/>
              <a:ext cx="1235275" cy="294628"/>
            </a:xfrm>
            <a:prstGeom prst="roundRect">
              <a:avLst/>
            </a:prstGeom>
            <a:noFill/>
            <a:ln w="190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900" b="1" dirty="0">
                  <a:solidFill>
                    <a:srgbClr val="A56A43"/>
                  </a:solidFill>
                  <a:latin typeface="+mj-lt"/>
                </a:rPr>
                <a:t>Actifs</a:t>
              </a:r>
              <a:endParaRPr lang="fr-FR" sz="1050" b="1" dirty="0">
                <a:solidFill>
                  <a:srgbClr val="A56A43"/>
                </a:solidFill>
                <a:latin typeface="+mj-lt"/>
              </a:endParaRPr>
            </a:p>
          </p:txBody>
        </p:sp>
        <p:pic>
          <p:nvPicPr>
            <p:cNvPr id="14" name="Image 13">
              <a:extLst>
                <a:ext uri="{FF2B5EF4-FFF2-40B4-BE49-F238E27FC236}">
                  <a16:creationId xmlns:a16="http://schemas.microsoft.com/office/drawing/2014/main" id="{5A5C91E5-9B1B-5DB0-6E45-1B7B9528F941}"/>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08898" y="2095952"/>
              <a:ext cx="235300" cy="235300"/>
            </a:xfrm>
            <a:prstGeom prst="rect">
              <a:avLst/>
            </a:prstGeom>
          </p:spPr>
        </p:pic>
      </p:grpSp>
      <p:grpSp>
        <p:nvGrpSpPr>
          <p:cNvPr id="15" name="Groupe 14">
            <a:extLst>
              <a:ext uri="{FF2B5EF4-FFF2-40B4-BE49-F238E27FC236}">
                <a16:creationId xmlns:a16="http://schemas.microsoft.com/office/drawing/2014/main" id="{2AA6A028-6096-0BF5-279A-486C256765F4}"/>
              </a:ext>
            </a:extLst>
          </p:cNvPr>
          <p:cNvGrpSpPr/>
          <p:nvPr/>
        </p:nvGrpSpPr>
        <p:grpSpPr>
          <a:xfrm>
            <a:off x="3613769" y="1170871"/>
            <a:ext cx="1777169" cy="558394"/>
            <a:chOff x="-133437" y="2703443"/>
            <a:chExt cx="1777169" cy="558394"/>
          </a:xfrm>
        </p:grpSpPr>
        <p:sp>
          <p:nvSpPr>
            <p:cNvPr id="16" name="Rectangle : coins arrondis 15">
              <a:extLst>
                <a:ext uri="{FF2B5EF4-FFF2-40B4-BE49-F238E27FC236}">
                  <a16:creationId xmlns:a16="http://schemas.microsoft.com/office/drawing/2014/main" id="{619032E2-7AD1-F3B7-6036-FF54346636E2}"/>
                </a:ext>
              </a:extLst>
            </p:cNvPr>
            <p:cNvSpPr/>
            <p:nvPr/>
          </p:nvSpPr>
          <p:spPr>
            <a:xfrm>
              <a:off x="-133437" y="2967209"/>
              <a:ext cx="1777169" cy="294628"/>
            </a:xfrm>
            <a:prstGeom prst="roundRect">
              <a:avLst/>
            </a:prstGeom>
            <a:noFill/>
            <a:ln w="190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900" b="1" dirty="0">
                  <a:solidFill>
                    <a:srgbClr val="E73A58"/>
                  </a:solidFill>
                  <a:latin typeface="+mj-lt"/>
                </a:rPr>
                <a:t>Demandeurs d’emploi</a:t>
              </a:r>
              <a:endParaRPr lang="fr-FR" sz="1050" b="1" dirty="0">
                <a:solidFill>
                  <a:srgbClr val="E73A58"/>
                </a:solidFill>
                <a:latin typeface="+mj-lt"/>
              </a:endParaRPr>
            </a:p>
          </p:txBody>
        </p:sp>
        <p:pic>
          <p:nvPicPr>
            <p:cNvPr id="17" name="Image 16">
              <a:extLst>
                <a:ext uri="{FF2B5EF4-FFF2-40B4-BE49-F238E27FC236}">
                  <a16:creationId xmlns:a16="http://schemas.microsoft.com/office/drawing/2014/main" id="{39FA8593-545A-1FF2-55C8-8784D4DB914B}"/>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26601" y="2703443"/>
              <a:ext cx="288000" cy="288000"/>
            </a:xfrm>
            <a:prstGeom prst="rect">
              <a:avLst/>
            </a:prstGeom>
          </p:spPr>
        </p:pic>
      </p:grpSp>
      <p:grpSp>
        <p:nvGrpSpPr>
          <p:cNvPr id="19" name="Groupe 18">
            <a:extLst>
              <a:ext uri="{FF2B5EF4-FFF2-40B4-BE49-F238E27FC236}">
                <a16:creationId xmlns:a16="http://schemas.microsoft.com/office/drawing/2014/main" id="{C9CB2AB7-F338-DAD4-291D-9EB88D88401B}"/>
              </a:ext>
            </a:extLst>
          </p:cNvPr>
          <p:cNvGrpSpPr/>
          <p:nvPr/>
        </p:nvGrpSpPr>
        <p:grpSpPr>
          <a:xfrm>
            <a:off x="5288697" y="1241158"/>
            <a:ext cx="2382184" cy="451360"/>
            <a:chOff x="-563298" y="4023206"/>
            <a:chExt cx="2382184" cy="451360"/>
          </a:xfrm>
        </p:grpSpPr>
        <p:sp>
          <p:nvSpPr>
            <p:cNvPr id="20" name="Rectangle : coins arrondis 19">
              <a:extLst>
                <a:ext uri="{FF2B5EF4-FFF2-40B4-BE49-F238E27FC236}">
                  <a16:creationId xmlns:a16="http://schemas.microsoft.com/office/drawing/2014/main" id="{42AF7F49-B185-1229-5D81-152A9D95476F}"/>
                </a:ext>
              </a:extLst>
            </p:cNvPr>
            <p:cNvSpPr/>
            <p:nvPr/>
          </p:nvSpPr>
          <p:spPr>
            <a:xfrm>
              <a:off x="-563298" y="4179938"/>
              <a:ext cx="2382184" cy="294628"/>
            </a:xfrm>
            <a:prstGeom prst="roundRect">
              <a:avLst/>
            </a:prstGeom>
            <a:noFill/>
            <a:ln w="190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900" b="1" dirty="0">
                  <a:solidFill>
                    <a:srgbClr val="00304A"/>
                  </a:solidFill>
                  <a:latin typeface="+mj-lt"/>
                </a:rPr>
                <a:t>Professionnels du BTP</a:t>
              </a:r>
              <a:endParaRPr lang="fr-FR" sz="1050" b="1" dirty="0">
                <a:solidFill>
                  <a:srgbClr val="00304A"/>
                </a:solidFill>
                <a:latin typeface="+mj-lt"/>
              </a:endParaRPr>
            </a:p>
          </p:txBody>
        </p:sp>
        <p:pic>
          <p:nvPicPr>
            <p:cNvPr id="21" name="Image 20" descr="Pro BTP assurance dépendance - Elly Assurance">
              <a:extLst>
                <a:ext uri="{FF2B5EF4-FFF2-40B4-BE49-F238E27FC236}">
                  <a16:creationId xmlns:a16="http://schemas.microsoft.com/office/drawing/2014/main" id="{2AA0F38E-B5EC-2344-2AC1-A7214F5A1C4D}"/>
                </a:ext>
              </a:extLst>
            </p:cNvPr>
            <p:cNvPicPr>
              <a:picLocks noChangeAspect="1"/>
            </p:cNvPicPr>
            <p:nvPr/>
          </p:nvPicPr>
          <p:blipFill>
            <a:blip r:embed="rId10"/>
            <a:stretch>
              <a:fillRect/>
            </a:stretch>
          </p:blipFill>
          <p:spPr>
            <a:xfrm>
              <a:off x="355204" y="4023206"/>
              <a:ext cx="539325" cy="180000"/>
            </a:xfrm>
            <a:prstGeom prst="rect">
              <a:avLst/>
            </a:prstGeom>
          </p:spPr>
        </p:pic>
      </p:grpSp>
      <p:grpSp>
        <p:nvGrpSpPr>
          <p:cNvPr id="22" name="Groupe 21">
            <a:extLst>
              <a:ext uri="{FF2B5EF4-FFF2-40B4-BE49-F238E27FC236}">
                <a16:creationId xmlns:a16="http://schemas.microsoft.com/office/drawing/2014/main" id="{C9B0C1BA-B85F-766B-3335-816A312AF92F}"/>
              </a:ext>
            </a:extLst>
          </p:cNvPr>
          <p:cNvGrpSpPr/>
          <p:nvPr/>
        </p:nvGrpSpPr>
        <p:grpSpPr>
          <a:xfrm>
            <a:off x="6721311" y="1171403"/>
            <a:ext cx="2523142" cy="520591"/>
            <a:chOff x="467959" y="3768281"/>
            <a:chExt cx="2523142" cy="520591"/>
          </a:xfrm>
        </p:grpSpPr>
        <p:sp>
          <p:nvSpPr>
            <p:cNvPr id="23" name="Rectangle : coins arrondis 22">
              <a:extLst>
                <a:ext uri="{FF2B5EF4-FFF2-40B4-BE49-F238E27FC236}">
                  <a16:creationId xmlns:a16="http://schemas.microsoft.com/office/drawing/2014/main" id="{0CA35E81-1076-B886-77BB-F5BA65FE675E}"/>
                </a:ext>
              </a:extLst>
            </p:cNvPr>
            <p:cNvSpPr/>
            <p:nvPr/>
          </p:nvSpPr>
          <p:spPr>
            <a:xfrm>
              <a:off x="467959" y="3994244"/>
              <a:ext cx="2523142" cy="294628"/>
            </a:xfrm>
            <a:prstGeom prst="roundRect">
              <a:avLst/>
            </a:prstGeom>
            <a:noFill/>
            <a:ln w="190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900" b="1" dirty="0">
                  <a:solidFill>
                    <a:srgbClr val="EC6708"/>
                  </a:solidFill>
                  <a:latin typeface="+mj-lt"/>
                </a:rPr>
                <a:t>Intérimaires</a:t>
              </a:r>
              <a:endParaRPr lang="fr-FR" sz="1050" b="1" dirty="0">
                <a:solidFill>
                  <a:srgbClr val="EC6708"/>
                </a:solidFill>
                <a:latin typeface="+mj-lt"/>
              </a:endParaRPr>
            </a:p>
          </p:txBody>
        </p:sp>
        <p:pic>
          <p:nvPicPr>
            <p:cNvPr id="25" name="Image 24" descr="Identité de marque | Intérimaires | Fastt.org">
              <a:extLst>
                <a:ext uri="{FF2B5EF4-FFF2-40B4-BE49-F238E27FC236}">
                  <a16:creationId xmlns:a16="http://schemas.microsoft.com/office/drawing/2014/main" id="{71C58C2D-716D-E871-0702-BFEFD5A538D7}"/>
                </a:ext>
              </a:extLst>
            </p:cNvPr>
            <p:cNvPicPr>
              <a:picLocks noChangeAspect="1"/>
            </p:cNvPicPr>
            <p:nvPr/>
          </p:nvPicPr>
          <p:blipFill>
            <a:blip r:embed="rId11"/>
            <a:stretch>
              <a:fillRect/>
            </a:stretch>
          </p:blipFill>
          <p:spPr>
            <a:xfrm>
              <a:off x="1479141" y="3768281"/>
              <a:ext cx="510974" cy="255397"/>
            </a:xfrm>
            <a:prstGeom prst="rect">
              <a:avLst/>
            </a:prstGeom>
          </p:spPr>
        </p:pic>
      </p:grpSp>
    </p:spTree>
    <p:extLst>
      <p:ext uri="{BB962C8B-B14F-4D97-AF65-F5344CB8AC3E}">
        <p14:creationId xmlns:p14="http://schemas.microsoft.com/office/powerpoint/2010/main" val="12962651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018C89-65A6-18E8-6305-D85B0E575FEC}"/>
            </a:ext>
          </a:extLst>
        </p:cNvPr>
        <p:cNvGrpSpPr/>
        <p:nvPr/>
      </p:nvGrpSpPr>
      <p:grpSpPr>
        <a:xfrm>
          <a:off x="0" y="0"/>
          <a:ext cx="0" cy="0"/>
          <a:chOff x="0" y="0"/>
          <a:chExt cx="0" cy="0"/>
        </a:xfrm>
      </p:grpSpPr>
      <p:pic>
        <p:nvPicPr>
          <p:cNvPr id="7" name="Image 6" descr="Une image contenant cercle, capture d’écran, illustration&#10;&#10;Le contenu généré par l’IA peut être incorrect.">
            <a:extLst>
              <a:ext uri="{FF2B5EF4-FFF2-40B4-BE49-F238E27FC236}">
                <a16:creationId xmlns:a16="http://schemas.microsoft.com/office/drawing/2014/main" id="{A11E511F-9E87-C2F9-C656-082302DA16A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330629" y="176572"/>
            <a:ext cx="629177" cy="629177"/>
          </a:xfrm>
          <a:prstGeom prst="rect">
            <a:avLst/>
          </a:prstGeom>
        </p:spPr>
      </p:pic>
      <p:sp>
        <p:nvSpPr>
          <p:cNvPr id="10" name="Rectangle : coins arrondis 9">
            <a:extLst>
              <a:ext uri="{FF2B5EF4-FFF2-40B4-BE49-F238E27FC236}">
                <a16:creationId xmlns:a16="http://schemas.microsoft.com/office/drawing/2014/main" id="{D9B8D004-145F-A9EC-5BA2-B5BB87AE0A94}"/>
              </a:ext>
            </a:extLst>
          </p:cNvPr>
          <p:cNvSpPr/>
          <p:nvPr/>
        </p:nvSpPr>
        <p:spPr>
          <a:xfrm>
            <a:off x="876061" y="114465"/>
            <a:ext cx="8138397" cy="601709"/>
          </a:xfrm>
          <a:prstGeom prst="roundRect">
            <a:avLst>
              <a:gd name="adj" fmla="val 50000"/>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fr-FR" sz="1620" b="1" dirty="0">
                <a:solidFill>
                  <a:schemeClr val="tx1"/>
                </a:solidFill>
                <a:latin typeface="+mj-lt"/>
              </a:rPr>
              <a:t>L’usage de la voiture est très dépendant du territoire de résidence, et dessine deux France différentes</a:t>
            </a:r>
          </a:p>
        </p:txBody>
      </p:sp>
      <p:graphicFrame>
        <p:nvGraphicFramePr>
          <p:cNvPr id="26" name="Graphique 25">
            <a:extLst>
              <a:ext uri="{FF2B5EF4-FFF2-40B4-BE49-F238E27FC236}">
                <a16:creationId xmlns:a16="http://schemas.microsoft.com/office/drawing/2014/main" id="{5A3ACD4C-DC4B-AE93-6BB4-169734E426EE}"/>
              </a:ext>
            </a:extLst>
          </p:cNvPr>
          <p:cNvGraphicFramePr/>
          <p:nvPr>
            <p:extLst>
              <p:ext uri="{D42A27DB-BD31-4B8C-83A1-F6EECF244321}">
                <p14:modId xmlns:p14="http://schemas.microsoft.com/office/powerpoint/2010/main" val="2387602824"/>
              </p:ext>
            </p:extLst>
          </p:nvPr>
        </p:nvGraphicFramePr>
        <p:xfrm>
          <a:off x="295200" y="2495148"/>
          <a:ext cx="4107399" cy="2314776"/>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39" name="Tableau 38">
            <a:extLst>
              <a:ext uri="{FF2B5EF4-FFF2-40B4-BE49-F238E27FC236}">
                <a16:creationId xmlns:a16="http://schemas.microsoft.com/office/drawing/2014/main" id="{639949D0-940E-0DA3-D96F-066AC9C53DDA}"/>
              </a:ext>
            </a:extLst>
          </p:cNvPr>
          <p:cNvGraphicFramePr>
            <a:graphicFrameLocks noGrp="1"/>
          </p:cNvGraphicFramePr>
          <p:nvPr>
            <p:extLst>
              <p:ext uri="{D42A27DB-BD31-4B8C-83A1-F6EECF244321}">
                <p14:modId xmlns:p14="http://schemas.microsoft.com/office/powerpoint/2010/main" val="1452744275"/>
              </p:ext>
            </p:extLst>
          </p:nvPr>
        </p:nvGraphicFramePr>
        <p:xfrm>
          <a:off x="342359" y="2322193"/>
          <a:ext cx="2037954" cy="166760"/>
        </p:xfrm>
        <a:graphic>
          <a:graphicData uri="http://schemas.openxmlformats.org/drawingml/2006/table">
            <a:tbl>
              <a:tblPr firstRow="1" bandRow="1">
                <a:tableStyleId>{5C22544A-7EE6-4342-B048-85BDC9FD1C3A}</a:tableStyleId>
              </a:tblPr>
              <a:tblGrid>
                <a:gridCol w="2037954">
                  <a:extLst>
                    <a:ext uri="{9D8B030D-6E8A-4147-A177-3AD203B41FA5}">
                      <a16:colId xmlns:a16="http://schemas.microsoft.com/office/drawing/2014/main" val="3131181538"/>
                    </a:ext>
                  </a:extLst>
                </a:gridCol>
              </a:tblGrid>
              <a:tr h="166760">
                <a:tc>
                  <a:txBody>
                    <a:bodyPr/>
                    <a:lstStyle/>
                    <a:p>
                      <a:pPr algn="ctr" fontAlgn="ctr">
                        <a:buNone/>
                      </a:pPr>
                      <a:r>
                        <a:rPr lang="fr-FR" sz="1000" b="0" i="0" u="none" strike="noStrike" dirty="0">
                          <a:solidFill>
                            <a:srgbClr val="415A6B"/>
                          </a:solidFill>
                          <a:effectLst/>
                          <a:latin typeface="+mj-lt"/>
                        </a:rPr>
                        <a:t>Agglomération de résidence</a:t>
                      </a:r>
                    </a:p>
                  </a:txBody>
                  <a:tcPr marL="5715" marR="5715" marT="5715" marB="0" anchor="ctr">
                    <a:noFill/>
                  </a:tcPr>
                </a:tc>
                <a:extLst>
                  <a:ext uri="{0D108BD9-81ED-4DB2-BD59-A6C34878D82A}">
                    <a16:rowId xmlns:a16="http://schemas.microsoft.com/office/drawing/2014/main" val="2991298908"/>
                  </a:ext>
                </a:extLst>
              </a:tr>
            </a:tbl>
          </a:graphicData>
        </a:graphic>
      </p:graphicFrame>
      <p:graphicFrame>
        <p:nvGraphicFramePr>
          <p:cNvPr id="40" name="Graphique 39">
            <a:extLst>
              <a:ext uri="{FF2B5EF4-FFF2-40B4-BE49-F238E27FC236}">
                <a16:creationId xmlns:a16="http://schemas.microsoft.com/office/drawing/2014/main" id="{C5BF60EB-B899-7E13-67CC-D612E32F6127}"/>
              </a:ext>
            </a:extLst>
          </p:cNvPr>
          <p:cNvGraphicFramePr/>
          <p:nvPr>
            <p:extLst>
              <p:ext uri="{D42A27DB-BD31-4B8C-83A1-F6EECF244321}">
                <p14:modId xmlns:p14="http://schemas.microsoft.com/office/powerpoint/2010/main" val="2712181192"/>
              </p:ext>
            </p:extLst>
          </p:nvPr>
        </p:nvGraphicFramePr>
        <p:xfrm>
          <a:off x="4822739" y="2365953"/>
          <a:ext cx="4026061" cy="2413843"/>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41" name="Tableau 40">
            <a:extLst>
              <a:ext uri="{FF2B5EF4-FFF2-40B4-BE49-F238E27FC236}">
                <a16:creationId xmlns:a16="http://schemas.microsoft.com/office/drawing/2014/main" id="{E9BE92AD-1142-09BB-1287-C96D5670A13C}"/>
              </a:ext>
            </a:extLst>
          </p:cNvPr>
          <p:cNvGraphicFramePr>
            <a:graphicFrameLocks noGrp="1"/>
          </p:cNvGraphicFramePr>
          <p:nvPr>
            <p:extLst>
              <p:ext uri="{D42A27DB-BD31-4B8C-83A1-F6EECF244321}">
                <p14:modId xmlns:p14="http://schemas.microsoft.com/office/powerpoint/2010/main" val="1019330795"/>
              </p:ext>
            </p:extLst>
          </p:nvPr>
        </p:nvGraphicFramePr>
        <p:xfrm>
          <a:off x="5231402" y="2222588"/>
          <a:ext cx="2037954" cy="166760"/>
        </p:xfrm>
        <a:graphic>
          <a:graphicData uri="http://schemas.openxmlformats.org/drawingml/2006/table">
            <a:tbl>
              <a:tblPr firstRow="1" bandRow="1">
                <a:tableStyleId>{5C22544A-7EE6-4342-B048-85BDC9FD1C3A}</a:tableStyleId>
              </a:tblPr>
              <a:tblGrid>
                <a:gridCol w="2037954">
                  <a:extLst>
                    <a:ext uri="{9D8B030D-6E8A-4147-A177-3AD203B41FA5}">
                      <a16:colId xmlns:a16="http://schemas.microsoft.com/office/drawing/2014/main" val="3131181538"/>
                    </a:ext>
                  </a:extLst>
                </a:gridCol>
              </a:tblGrid>
              <a:tr h="166760">
                <a:tc>
                  <a:txBody>
                    <a:bodyPr/>
                    <a:lstStyle/>
                    <a:p>
                      <a:pPr algn="ctr" fontAlgn="ctr">
                        <a:buNone/>
                      </a:pPr>
                      <a:r>
                        <a:rPr lang="fr-FR" sz="1000" b="0" i="0" u="none" strike="noStrike" dirty="0">
                          <a:solidFill>
                            <a:srgbClr val="415A6B"/>
                          </a:solidFill>
                          <a:effectLst/>
                          <a:latin typeface="+mj-lt"/>
                        </a:rPr>
                        <a:t>Lieu de travail</a:t>
                      </a:r>
                    </a:p>
                  </a:txBody>
                  <a:tcPr marL="5715" marR="5715" marT="5715" marB="0" anchor="ctr">
                    <a:noFill/>
                  </a:tcPr>
                </a:tc>
                <a:extLst>
                  <a:ext uri="{0D108BD9-81ED-4DB2-BD59-A6C34878D82A}">
                    <a16:rowId xmlns:a16="http://schemas.microsoft.com/office/drawing/2014/main" val="2991298908"/>
                  </a:ext>
                </a:extLst>
              </a:tr>
            </a:tbl>
          </a:graphicData>
        </a:graphic>
      </p:graphicFrame>
      <p:graphicFrame>
        <p:nvGraphicFramePr>
          <p:cNvPr id="42" name="Tableau 41">
            <a:extLst>
              <a:ext uri="{FF2B5EF4-FFF2-40B4-BE49-F238E27FC236}">
                <a16:creationId xmlns:a16="http://schemas.microsoft.com/office/drawing/2014/main" id="{8B040C00-6F6C-A461-0279-7FBF023117B9}"/>
              </a:ext>
            </a:extLst>
          </p:cNvPr>
          <p:cNvGraphicFramePr>
            <a:graphicFrameLocks noGrp="1"/>
          </p:cNvGraphicFramePr>
          <p:nvPr>
            <p:extLst>
              <p:ext uri="{D42A27DB-BD31-4B8C-83A1-F6EECF244321}">
                <p14:modId xmlns:p14="http://schemas.microsoft.com/office/powerpoint/2010/main" val="2382196698"/>
              </p:ext>
            </p:extLst>
          </p:nvPr>
        </p:nvGraphicFramePr>
        <p:xfrm>
          <a:off x="5142944" y="3843274"/>
          <a:ext cx="2037954" cy="166760"/>
        </p:xfrm>
        <a:graphic>
          <a:graphicData uri="http://schemas.openxmlformats.org/drawingml/2006/table">
            <a:tbl>
              <a:tblPr firstRow="1" bandRow="1">
                <a:tableStyleId>{5C22544A-7EE6-4342-B048-85BDC9FD1C3A}</a:tableStyleId>
              </a:tblPr>
              <a:tblGrid>
                <a:gridCol w="2037954">
                  <a:extLst>
                    <a:ext uri="{9D8B030D-6E8A-4147-A177-3AD203B41FA5}">
                      <a16:colId xmlns:a16="http://schemas.microsoft.com/office/drawing/2014/main" val="3131181538"/>
                    </a:ext>
                  </a:extLst>
                </a:gridCol>
              </a:tblGrid>
              <a:tr h="166760">
                <a:tc>
                  <a:txBody>
                    <a:bodyPr/>
                    <a:lstStyle/>
                    <a:p>
                      <a:pPr algn="ctr" fontAlgn="ctr">
                        <a:buNone/>
                      </a:pPr>
                      <a:r>
                        <a:rPr lang="fr-FR" sz="1000" b="0" i="0" u="none" strike="noStrike" dirty="0">
                          <a:solidFill>
                            <a:srgbClr val="415A6B"/>
                          </a:solidFill>
                          <a:effectLst/>
                          <a:latin typeface="+mj-lt"/>
                        </a:rPr>
                        <a:t>Horaires décalés</a:t>
                      </a:r>
                    </a:p>
                  </a:txBody>
                  <a:tcPr marL="5715" marR="5715" marT="5715" marB="0" anchor="ctr">
                    <a:noFill/>
                  </a:tcPr>
                </a:tc>
                <a:extLst>
                  <a:ext uri="{0D108BD9-81ED-4DB2-BD59-A6C34878D82A}">
                    <a16:rowId xmlns:a16="http://schemas.microsoft.com/office/drawing/2014/main" val="2991298908"/>
                  </a:ext>
                </a:extLst>
              </a:tr>
            </a:tbl>
          </a:graphicData>
        </a:graphic>
      </p:graphicFrame>
      <p:cxnSp>
        <p:nvCxnSpPr>
          <p:cNvPr id="44" name="Connecteur droit 43">
            <a:extLst>
              <a:ext uri="{FF2B5EF4-FFF2-40B4-BE49-F238E27FC236}">
                <a16:creationId xmlns:a16="http://schemas.microsoft.com/office/drawing/2014/main" id="{D718A6E1-A9C5-3CB6-0107-8155DEE4E613}"/>
              </a:ext>
            </a:extLst>
          </p:cNvPr>
          <p:cNvCxnSpPr/>
          <p:nvPr/>
        </p:nvCxnSpPr>
        <p:spPr>
          <a:xfrm>
            <a:off x="4482846" y="1775196"/>
            <a:ext cx="0" cy="2716177"/>
          </a:xfrm>
          <a:prstGeom prst="line">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4" name="TextBox Base">
            <a:extLst>
              <a:ext uri="{FF2B5EF4-FFF2-40B4-BE49-F238E27FC236}">
                <a16:creationId xmlns:a16="http://schemas.microsoft.com/office/drawing/2014/main" id="{F4F60687-C3E5-FEFF-128E-AF5B385213CA}"/>
              </a:ext>
            </a:extLst>
          </p:cNvPr>
          <p:cNvSpPr txBox="1"/>
          <p:nvPr>
            <p:custDataLst>
              <p:tags r:id="rId1"/>
            </p:custDataLst>
          </p:nvPr>
        </p:nvSpPr>
        <p:spPr>
          <a:xfrm>
            <a:off x="86287" y="5411625"/>
            <a:ext cx="3531021" cy="246221"/>
          </a:xfrm>
          <a:prstGeom prst="rect">
            <a:avLst/>
          </a:prstGeom>
          <a:noFill/>
        </p:spPr>
        <p:txBody>
          <a:bodyPr wrap="square"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1000" dirty="0">
                <a:solidFill>
                  <a:schemeClr val="accent6">
                    <a:lumMod val="50000"/>
                  </a:schemeClr>
                </a:solidFill>
                <a:latin typeface="Calibri Light" panose="020F0302020204030204" pitchFamily="34" charset="0"/>
                <a:ea typeface="Calibri Light" panose="020F0302020204030204" pitchFamily="34" charset="0"/>
                <a:cs typeface="Calibri Light" panose="020F0302020204030204" pitchFamily="34" charset="0"/>
              </a:rPr>
              <a:t>© Institut Bona </a:t>
            </a:r>
            <a:r>
              <a:rPr lang="fr-FR" sz="1000" dirty="0" err="1">
                <a:solidFill>
                  <a:schemeClr val="accent6">
                    <a:lumMod val="50000"/>
                  </a:schemeClr>
                </a:solidFill>
                <a:latin typeface="Calibri Light" panose="020F0302020204030204" pitchFamily="34" charset="0"/>
                <a:ea typeface="Calibri Light" panose="020F0302020204030204" pitchFamily="34" charset="0"/>
                <a:cs typeface="Calibri Light" panose="020F0302020204030204" pitchFamily="34" charset="0"/>
              </a:rPr>
              <a:t>fidé</a:t>
            </a:r>
            <a:r>
              <a:rPr lang="fr-FR" sz="1000" dirty="0">
                <a:solidFill>
                  <a:schemeClr val="accent6">
                    <a:lumMod val="50000"/>
                  </a:schemeClr>
                </a:solidFill>
                <a:latin typeface="Calibri Light" panose="020F0302020204030204" pitchFamily="34" charset="0"/>
                <a:ea typeface="Calibri Light" panose="020F0302020204030204" pitchFamily="34" charset="0"/>
                <a:cs typeface="Calibri Light" panose="020F0302020204030204" pitchFamily="34" charset="0"/>
              </a:rPr>
              <a:t> pour </a:t>
            </a:r>
            <a:r>
              <a:rPr lang="fr-FR" sz="1000" dirty="0" err="1">
                <a:solidFill>
                  <a:schemeClr val="accent6">
                    <a:lumMod val="50000"/>
                  </a:schemeClr>
                </a:solidFill>
                <a:latin typeface="Calibri Light" panose="020F0302020204030204" pitchFamily="34" charset="0"/>
                <a:ea typeface="Calibri Light" panose="020F0302020204030204" pitchFamily="34" charset="0"/>
                <a:cs typeface="Calibri Light" panose="020F0302020204030204" pitchFamily="34" charset="0"/>
              </a:rPr>
              <a:t>Roole</a:t>
            </a:r>
            <a:r>
              <a:rPr lang="fr-FR" sz="1000" dirty="0">
                <a:solidFill>
                  <a:schemeClr val="accent6">
                    <a:lumMod val="50000"/>
                  </a:schemeClr>
                </a:solidFill>
                <a:latin typeface="Calibri Light" panose="020F0302020204030204" pitchFamily="34" charset="0"/>
                <a:ea typeface="Calibri Light" panose="020F0302020204030204" pitchFamily="34" charset="0"/>
                <a:cs typeface="Calibri Light" panose="020F0302020204030204" pitchFamily="34" charset="0"/>
              </a:rPr>
              <a:t>, Pro BTP et FASTT – Mai 2026</a:t>
            </a:r>
            <a:endParaRPr lang="en-GB" sz="1000" dirty="0">
              <a:solidFill>
                <a:schemeClr val="accent6">
                  <a:lumMod val="50000"/>
                </a:schemeClr>
              </a:solidFill>
              <a:latin typeface="Calibri Light" panose="020F0302020204030204" pitchFamily="34" charset="0"/>
              <a:ea typeface="Calibri Light" panose="020F0302020204030204" pitchFamily="34" charset="0"/>
              <a:cs typeface="Calibri Light" panose="020F0302020204030204" pitchFamily="34" charset="0"/>
            </a:endParaRPr>
          </a:p>
        </p:txBody>
      </p:sp>
      <p:pic>
        <p:nvPicPr>
          <p:cNvPr id="5" name="Image 4">
            <a:extLst>
              <a:ext uri="{FF2B5EF4-FFF2-40B4-BE49-F238E27FC236}">
                <a16:creationId xmlns:a16="http://schemas.microsoft.com/office/drawing/2014/main" id="{7D345016-2852-06BC-6417-569A96935F3E}"/>
              </a:ext>
            </a:extLst>
          </p:cNvPr>
          <p:cNvPicPr>
            <a:picLocks/>
          </p:cNvPicPr>
          <p:nvPr>
            <p:custDataLst>
              <p:tags r:id="rId2"/>
            </p:custDataLst>
          </p:nvPr>
        </p:nvPicPr>
        <p:blipFill>
          <a:blip r:embed="rId7" cstate="print">
            <a:extLst>
              <a:ext uri="{28A0092B-C50C-407E-A947-70E740481C1C}">
                <a14:useLocalDpi xmlns:a14="http://schemas.microsoft.com/office/drawing/2010/main" val="0"/>
              </a:ext>
            </a:extLst>
          </a:blip>
          <a:stretch>
            <a:fillRect/>
          </a:stretch>
        </p:blipFill>
        <p:spPr>
          <a:xfrm>
            <a:off x="8128799" y="5404777"/>
            <a:ext cx="720001" cy="288000"/>
          </a:xfrm>
          <a:prstGeom prst="rect">
            <a:avLst/>
          </a:prstGeom>
        </p:spPr>
      </p:pic>
      <p:grpSp>
        <p:nvGrpSpPr>
          <p:cNvPr id="6" name="Groupe 5">
            <a:extLst>
              <a:ext uri="{FF2B5EF4-FFF2-40B4-BE49-F238E27FC236}">
                <a16:creationId xmlns:a16="http://schemas.microsoft.com/office/drawing/2014/main" id="{B31E7347-91CC-C2FA-4295-DC63C62DC3B2}"/>
              </a:ext>
            </a:extLst>
          </p:cNvPr>
          <p:cNvGrpSpPr/>
          <p:nvPr/>
        </p:nvGrpSpPr>
        <p:grpSpPr>
          <a:xfrm>
            <a:off x="2015435" y="1560603"/>
            <a:ext cx="1235275" cy="499871"/>
            <a:chOff x="-91089" y="2095952"/>
            <a:chExt cx="1235275" cy="499871"/>
          </a:xfrm>
        </p:grpSpPr>
        <p:sp>
          <p:nvSpPr>
            <p:cNvPr id="8" name="Rectangle : coins arrondis 7">
              <a:extLst>
                <a:ext uri="{FF2B5EF4-FFF2-40B4-BE49-F238E27FC236}">
                  <a16:creationId xmlns:a16="http://schemas.microsoft.com/office/drawing/2014/main" id="{AA03CCC2-AE62-BB0A-4260-7824D2969D7F}"/>
                </a:ext>
              </a:extLst>
            </p:cNvPr>
            <p:cNvSpPr/>
            <p:nvPr/>
          </p:nvSpPr>
          <p:spPr>
            <a:xfrm>
              <a:off x="-91089" y="2301195"/>
              <a:ext cx="1235275" cy="294628"/>
            </a:xfrm>
            <a:prstGeom prst="roundRect">
              <a:avLst/>
            </a:prstGeom>
            <a:noFill/>
            <a:ln w="190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900" b="1" dirty="0">
                  <a:solidFill>
                    <a:srgbClr val="A56A43"/>
                  </a:solidFill>
                  <a:latin typeface="+mj-lt"/>
                </a:rPr>
                <a:t>Actifs</a:t>
              </a:r>
              <a:endParaRPr lang="fr-FR" sz="1050" b="1" dirty="0">
                <a:solidFill>
                  <a:srgbClr val="A56A43"/>
                </a:solidFill>
                <a:latin typeface="+mj-lt"/>
              </a:endParaRPr>
            </a:p>
          </p:txBody>
        </p:sp>
        <p:pic>
          <p:nvPicPr>
            <p:cNvPr id="9" name="Image 8">
              <a:extLst>
                <a:ext uri="{FF2B5EF4-FFF2-40B4-BE49-F238E27FC236}">
                  <a16:creationId xmlns:a16="http://schemas.microsoft.com/office/drawing/2014/main" id="{2567E493-FEC8-5D7A-4284-91B5ED3DC04D}"/>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08898" y="2095952"/>
              <a:ext cx="235300" cy="235300"/>
            </a:xfrm>
            <a:prstGeom prst="rect">
              <a:avLst/>
            </a:prstGeom>
          </p:spPr>
        </p:pic>
      </p:grpSp>
      <p:grpSp>
        <p:nvGrpSpPr>
          <p:cNvPr id="11" name="Groupe 10">
            <a:extLst>
              <a:ext uri="{FF2B5EF4-FFF2-40B4-BE49-F238E27FC236}">
                <a16:creationId xmlns:a16="http://schemas.microsoft.com/office/drawing/2014/main" id="{FBB63D40-1F65-52E4-A136-7FE22410CB91}"/>
              </a:ext>
            </a:extLst>
          </p:cNvPr>
          <p:cNvGrpSpPr/>
          <p:nvPr/>
        </p:nvGrpSpPr>
        <p:grpSpPr>
          <a:xfrm>
            <a:off x="5574198" y="1584576"/>
            <a:ext cx="2523142" cy="520591"/>
            <a:chOff x="467959" y="3768281"/>
            <a:chExt cx="2523142" cy="520591"/>
          </a:xfrm>
        </p:grpSpPr>
        <p:sp>
          <p:nvSpPr>
            <p:cNvPr id="12" name="Rectangle : coins arrondis 11">
              <a:extLst>
                <a:ext uri="{FF2B5EF4-FFF2-40B4-BE49-F238E27FC236}">
                  <a16:creationId xmlns:a16="http://schemas.microsoft.com/office/drawing/2014/main" id="{AE84DCBF-2A98-416B-3EDE-419BCABF46D9}"/>
                </a:ext>
              </a:extLst>
            </p:cNvPr>
            <p:cNvSpPr/>
            <p:nvPr/>
          </p:nvSpPr>
          <p:spPr>
            <a:xfrm>
              <a:off x="467959" y="3994244"/>
              <a:ext cx="2523142" cy="294628"/>
            </a:xfrm>
            <a:prstGeom prst="roundRect">
              <a:avLst/>
            </a:prstGeom>
            <a:noFill/>
            <a:ln w="190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900" b="1" dirty="0">
                  <a:solidFill>
                    <a:srgbClr val="EC6708"/>
                  </a:solidFill>
                  <a:latin typeface="+mj-lt"/>
                </a:rPr>
                <a:t>Intérimaires</a:t>
              </a:r>
              <a:endParaRPr lang="fr-FR" sz="1050" b="1" dirty="0">
                <a:solidFill>
                  <a:srgbClr val="EC6708"/>
                </a:solidFill>
                <a:latin typeface="+mj-lt"/>
              </a:endParaRPr>
            </a:p>
          </p:txBody>
        </p:sp>
        <p:pic>
          <p:nvPicPr>
            <p:cNvPr id="13" name="Image 12" descr="Identité de marque | Intérimaires | Fastt.org">
              <a:extLst>
                <a:ext uri="{FF2B5EF4-FFF2-40B4-BE49-F238E27FC236}">
                  <a16:creationId xmlns:a16="http://schemas.microsoft.com/office/drawing/2014/main" id="{7A56311C-3434-7627-146B-676A88345BDD}"/>
                </a:ext>
              </a:extLst>
            </p:cNvPr>
            <p:cNvPicPr>
              <a:picLocks noChangeAspect="1"/>
            </p:cNvPicPr>
            <p:nvPr/>
          </p:nvPicPr>
          <p:blipFill>
            <a:blip r:embed="rId9"/>
            <a:stretch>
              <a:fillRect/>
            </a:stretch>
          </p:blipFill>
          <p:spPr>
            <a:xfrm>
              <a:off x="1479141" y="3768281"/>
              <a:ext cx="510974" cy="255397"/>
            </a:xfrm>
            <a:prstGeom prst="rect">
              <a:avLst/>
            </a:prstGeom>
          </p:spPr>
        </p:pic>
      </p:grpSp>
    </p:spTree>
    <p:extLst>
      <p:ext uri="{BB962C8B-B14F-4D97-AF65-F5344CB8AC3E}">
        <p14:creationId xmlns:p14="http://schemas.microsoft.com/office/powerpoint/2010/main" val="33666908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FF3326-CF4A-1945-B614-A564482E8808}"/>
            </a:ext>
          </a:extLst>
        </p:cNvPr>
        <p:cNvGrpSpPr/>
        <p:nvPr/>
      </p:nvGrpSpPr>
      <p:grpSpPr>
        <a:xfrm>
          <a:off x="0" y="0"/>
          <a:ext cx="0" cy="0"/>
          <a:chOff x="0" y="0"/>
          <a:chExt cx="0" cy="0"/>
        </a:xfrm>
      </p:grpSpPr>
      <p:graphicFrame>
        <p:nvGraphicFramePr>
          <p:cNvPr id="23" name="Graphique 22">
            <a:extLst>
              <a:ext uri="{FF2B5EF4-FFF2-40B4-BE49-F238E27FC236}">
                <a16:creationId xmlns:a16="http://schemas.microsoft.com/office/drawing/2014/main" id="{A75D43EA-5658-61E0-865B-1E2175347428}"/>
              </a:ext>
            </a:extLst>
          </p:cNvPr>
          <p:cNvGraphicFramePr/>
          <p:nvPr>
            <p:extLst>
              <p:ext uri="{D42A27DB-BD31-4B8C-83A1-F6EECF244321}">
                <p14:modId xmlns:p14="http://schemas.microsoft.com/office/powerpoint/2010/main" val="1196142933"/>
              </p:ext>
            </p:extLst>
          </p:nvPr>
        </p:nvGraphicFramePr>
        <p:xfrm>
          <a:off x="1837427" y="3630216"/>
          <a:ext cx="7451353" cy="1667942"/>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6" name="Graphique 5">
            <a:extLst>
              <a:ext uri="{FF2B5EF4-FFF2-40B4-BE49-F238E27FC236}">
                <a16:creationId xmlns:a16="http://schemas.microsoft.com/office/drawing/2014/main" id="{50E6C9E9-A640-5550-01B4-15735E6F118F}"/>
              </a:ext>
            </a:extLst>
          </p:cNvPr>
          <p:cNvGraphicFramePr/>
          <p:nvPr>
            <p:extLst>
              <p:ext uri="{D42A27DB-BD31-4B8C-83A1-F6EECF244321}">
                <p14:modId xmlns:p14="http://schemas.microsoft.com/office/powerpoint/2010/main" val="2285653546"/>
              </p:ext>
            </p:extLst>
          </p:nvPr>
        </p:nvGraphicFramePr>
        <p:xfrm>
          <a:off x="1797255" y="725481"/>
          <a:ext cx="7451353" cy="1667942"/>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20" name="Graphique 19">
            <a:extLst>
              <a:ext uri="{FF2B5EF4-FFF2-40B4-BE49-F238E27FC236}">
                <a16:creationId xmlns:a16="http://schemas.microsoft.com/office/drawing/2014/main" id="{15E6C587-B147-BE35-5525-4874C8CCE4B6}"/>
              </a:ext>
            </a:extLst>
          </p:cNvPr>
          <p:cNvGraphicFramePr/>
          <p:nvPr>
            <p:extLst>
              <p:ext uri="{D42A27DB-BD31-4B8C-83A1-F6EECF244321}">
                <p14:modId xmlns:p14="http://schemas.microsoft.com/office/powerpoint/2010/main" val="2692625635"/>
              </p:ext>
            </p:extLst>
          </p:nvPr>
        </p:nvGraphicFramePr>
        <p:xfrm>
          <a:off x="1817341" y="1677007"/>
          <a:ext cx="7451353" cy="1667942"/>
        </p:xfrm>
        <a:graphic>
          <a:graphicData uri="http://schemas.openxmlformats.org/drawingml/2006/chart">
            <c:chart xmlns:c="http://schemas.openxmlformats.org/drawingml/2006/chart" xmlns:r="http://schemas.openxmlformats.org/officeDocument/2006/relationships" r:id="rId8"/>
          </a:graphicData>
        </a:graphic>
      </p:graphicFrame>
      <p:sp>
        <p:nvSpPr>
          <p:cNvPr id="4" name="Titre 3">
            <a:extLst>
              <a:ext uri="{FF2B5EF4-FFF2-40B4-BE49-F238E27FC236}">
                <a16:creationId xmlns:a16="http://schemas.microsoft.com/office/drawing/2014/main" id="{FE0AB975-E425-1C2B-42E0-CD4E7FA4B79F}"/>
              </a:ext>
            </a:extLst>
          </p:cNvPr>
          <p:cNvSpPr>
            <a:spLocks noGrp="1"/>
          </p:cNvSpPr>
          <p:nvPr>
            <p:ph type="title"/>
          </p:nvPr>
        </p:nvSpPr>
        <p:spPr>
          <a:xfrm>
            <a:off x="333174" y="178181"/>
            <a:ext cx="8711765" cy="590931"/>
          </a:xfrm>
        </p:spPr>
        <p:txBody>
          <a:bodyPr/>
          <a:lstStyle/>
          <a:p>
            <a:pPr algn="just"/>
            <a:r>
              <a:rPr lang="fr-FR" dirty="0"/>
              <a:t>La voiture est une nécessité pour 6 actifs/10, trois quarts des intérimaires et 9 salariés du BTP/10 </a:t>
            </a:r>
          </a:p>
        </p:txBody>
      </p:sp>
      <p:sp>
        <p:nvSpPr>
          <p:cNvPr id="2" name="TextBox Base">
            <a:extLst>
              <a:ext uri="{FF2B5EF4-FFF2-40B4-BE49-F238E27FC236}">
                <a16:creationId xmlns:a16="http://schemas.microsoft.com/office/drawing/2014/main" id="{30BEF2B2-5E1E-E7FF-3289-16407BC1B4D4}"/>
              </a:ext>
            </a:extLst>
          </p:cNvPr>
          <p:cNvSpPr txBox="1"/>
          <p:nvPr>
            <p:custDataLst>
              <p:tags r:id="rId1"/>
            </p:custDataLst>
          </p:nvPr>
        </p:nvSpPr>
        <p:spPr>
          <a:xfrm>
            <a:off x="86287" y="5411625"/>
            <a:ext cx="3531021" cy="246221"/>
          </a:xfrm>
          <a:prstGeom prst="rect">
            <a:avLst/>
          </a:prstGeom>
          <a:noFill/>
        </p:spPr>
        <p:txBody>
          <a:bodyPr wrap="square"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1000" dirty="0">
                <a:solidFill>
                  <a:schemeClr val="accent6">
                    <a:lumMod val="50000"/>
                  </a:schemeClr>
                </a:solidFill>
                <a:latin typeface="Calibri Light" panose="020F0302020204030204" pitchFamily="34" charset="0"/>
                <a:ea typeface="Calibri Light" panose="020F0302020204030204" pitchFamily="34" charset="0"/>
                <a:cs typeface="Calibri Light" panose="020F0302020204030204" pitchFamily="34" charset="0"/>
              </a:rPr>
              <a:t>© Institut Bona </a:t>
            </a:r>
            <a:r>
              <a:rPr lang="fr-FR" sz="1000" dirty="0" err="1">
                <a:solidFill>
                  <a:schemeClr val="accent6">
                    <a:lumMod val="50000"/>
                  </a:schemeClr>
                </a:solidFill>
                <a:latin typeface="Calibri Light" panose="020F0302020204030204" pitchFamily="34" charset="0"/>
                <a:ea typeface="Calibri Light" panose="020F0302020204030204" pitchFamily="34" charset="0"/>
                <a:cs typeface="Calibri Light" panose="020F0302020204030204" pitchFamily="34" charset="0"/>
              </a:rPr>
              <a:t>fidé</a:t>
            </a:r>
            <a:r>
              <a:rPr lang="fr-FR" sz="1000" dirty="0">
                <a:solidFill>
                  <a:schemeClr val="accent6">
                    <a:lumMod val="50000"/>
                  </a:schemeClr>
                </a:solidFill>
                <a:latin typeface="Calibri Light" panose="020F0302020204030204" pitchFamily="34" charset="0"/>
                <a:ea typeface="Calibri Light" panose="020F0302020204030204" pitchFamily="34" charset="0"/>
                <a:cs typeface="Calibri Light" panose="020F0302020204030204" pitchFamily="34" charset="0"/>
              </a:rPr>
              <a:t> pour </a:t>
            </a:r>
            <a:r>
              <a:rPr lang="fr-FR" sz="1000" dirty="0" err="1">
                <a:solidFill>
                  <a:schemeClr val="accent6">
                    <a:lumMod val="50000"/>
                  </a:schemeClr>
                </a:solidFill>
                <a:latin typeface="Calibri Light" panose="020F0302020204030204" pitchFamily="34" charset="0"/>
                <a:ea typeface="Calibri Light" panose="020F0302020204030204" pitchFamily="34" charset="0"/>
                <a:cs typeface="Calibri Light" panose="020F0302020204030204" pitchFamily="34" charset="0"/>
              </a:rPr>
              <a:t>Roole</a:t>
            </a:r>
            <a:r>
              <a:rPr lang="fr-FR" sz="1000" dirty="0">
                <a:solidFill>
                  <a:schemeClr val="accent6">
                    <a:lumMod val="50000"/>
                  </a:schemeClr>
                </a:solidFill>
                <a:latin typeface="Calibri Light" panose="020F0302020204030204" pitchFamily="34" charset="0"/>
                <a:ea typeface="Calibri Light" panose="020F0302020204030204" pitchFamily="34" charset="0"/>
                <a:cs typeface="Calibri Light" panose="020F0302020204030204" pitchFamily="34" charset="0"/>
              </a:rPr>
              <a:t>, Pro BTP et FASTT – Mai 2026</a:t>
            </a:r>
            <a:endParaRPr lang="en-GB" sz="1000" dirty="0">
              <a:solidFill>
                <a:schemeClr val="accent6">
                  <a:lumMod val="50000"/>
                </a:schemeClr>
              </a:solidFill>
              <a:latin typeface="Calibri Light" panose="020F0302020204030204" pitchFamily="34" charset="0"/>
              <a:ea typeface="Calibri Light" panose="020F0302020204030204" pitchFamily="34" charset="0"/>
              <a:cs typeface="Calibri Light" panose="020F0302020204030204" pitchFamily="34" charset="0"/>
            </a:endParaRPr>
          </a:p>
        </p:txBody>
      </p:sp>
      <p:sp>
        <p:nvSpPr>
          <p:cNvPr id="18" name="ZoneTexte 17">
            <a:extLst>
              <a:ext uri="{FF2B5EF4-FFF2-40B4-BE49-F238E27FC236}">
                <a16:creationId xmlns:a16="http://schemas.microsoft.com/office/drawing/2014/main" id="{82C0D702-55BE-9960-8A1D-AF550D88FB83}"/>
              </a:ext>
            </a:extLst>
          </p:cNvPr>
          <p:cNvSpPr txBox="1"/>
          <p:nvPr>
            <p:custDataLst>
              <p:tags r:id="rId2"/>
            </p:custDataLst>
          </p:nvPr>
        </p:nvSpPr>
        <p:spPr>
          <a:xfrm>
            <a:off x="333174" y="621152"/>
            <a:ext cx="8612705" cy="430887"/>
          </a:xfrm>
          <a:prstGeom prst="rect">
            <a:avLst/>
          </a:prstGeom>
          <a:noFill/>
        </p:spPr>
        <p:txBody>
          <a:bodyPr wrap="square">
            <a:spAutoFit/>
          </a:bodyPr>
          <a:lstStyle/>
          <a:p>
            <a:pPr algn="just"/>
            <a:endParaRPr lang="fr-FR" sz="1100" i="1" u="none" strike="noStrike" dirty="0">
              <a:solidFill>
                <a:schemeClr val="accent6">
                  <a:lumMod val="50000"/>
                </a:schemeClr>
              </a:solidFill>
              <a:effectLst/>
              <a:latin typeface="Montserrat Light" panose="00000400000000000000" pitchFamily="2" charset="0"/>
            </a:endParaRPr>
          </a:p>
          <a:p>
            <a:pPr algn="just"/>
            <a:r>
              <a:rPr lang="fr-FR" sz="1100" i="1" u="none" strike="noStrike" dirty="0">
                <a:solidFill>
                  <a:schemeClr val="accent6">
                    <a:lumMod val="50000"/>
                  </a:schemeClr>
                </a:solidFill>
                <a:effectLst/>
                <a:latin typeface="Montserrat Light" panose="00000400000000000000" pitchFamily="2" charset="0"/>
              </a:rPr>
              <a:t>Là où vous habitez, diriez-vous que pour aller travailler, la voiture est... ?</a:t>
            </a:r>
            <a:endParaRPr lang="fr-FR" sz="800" i="1" u="none" strike="noStrike" dirty="0">
              <a:solidFill>
                <a:schemeClr val="accent6">
                  <a:lumMod val="50000"/>
                </a:schemeClr>
              </a:solidFill>
              <a:effectLst/>
              <a:latin typeface="Montserrat Light" panose="00000400000000000000" pitchFamily="2" charset="0"/>
            </a:endParaRPr>
          </a:p>
        </p:txBody>
      </p:sp>
      <p:pic>
        <p:nvPicPr>
          <p:cNvPr id="3" name="Image 2">
            <a:extLst>
              <a:ext uri="{FF2B5EF4-FFF2-40B4-BE49-F238E27FC236}">
                <a16:creationId xmlns:a16="http://schemas.microsoft.com/office/drawing/2014/main" id="{DB3DBDC8-919C-A21A-AC27-028D42520032}"/>
              </a:ext>
            </a:extLst>
          </p:cNvPr>
          <p:cNvPicPr>
            <a:picLocks/>
          </p:cNvPicPr>
          <p:nvPr>
            <p:custDataLst>
              <p:tags r:id="rId3"/>
            </p:custDataLst>
          </p:nvPr>
        </p:nvPicPr>
        <p:blipFill>
          <a:blip r:embed="rId9" cstate="print">
            <a:extLst>
              <a:ext uri="{28A0092B-C50C-407E-A947-70E740481C1C}">
                <a14:useLocalDpi xmlns:a14="http://schemas.microsoft.com/office/drawing/2010/main" val="0"/>
              </a:ext>
            </a:extLst>
          </a:blip>
          <a:stretch>
            <a:fillRect/>
          </a:stretch>
        </p:blipFill>
        <p:spPr>
          <a:xfrm>
            <a:off x="8128799" y="5404777"/>
            <a:ext cx="720001" cy="288000"/>
          </a:xfrm>
          <a:prstGeom prst="rect">
            <a:avLst/>
          </a:prstGeom>
        </p:spPr>
      </p:pic>
      <p:grpSp>
        <p:nvGrpSpPr>
          <p:cNvPr id="7" name="Groupe 6">
            <a:extLst>
              <a:ext uri="{FF2B5EF4-FFF2-40B4-BE49-F238E27FC236}">
                <a16:creationId xmlns:a16="http://schemas.microsoft.com/office/drawing/2014/main" id="{09782F33-5A0F-C1CB-7091-A91C7B9AD2DF}"/>
              </a:ext>
            </a:extLst>
          </p:cNvPr>
          <p:cNvGrpSpPr/>
          <p:nvPr/>
        </p:nvGrpSpPr>
        <p:grpSpPr>
          <a:xfrm>
            <a:off x="2124914" y="1591122"/>
            <a:ext cx="1235275" cy="499871"/>
            <a:chOff x="-91089" y="2095952"/>
            <a:chExt cx="1235275" cy="499871"/>
          </a:xfrm>
        </p:grpSpPr>
        <p:sp>
          <p:nvSpPr>
            <p:cNvPr id="8" name="Rectangle : coins arrondis 7">
              <a:extLst>
                <a:ext uri="{FF2B5EF4-FFF2-40B4-BE49-F238E27FC236}">
                  <a16:creationId xmlns:a16="http://schemas.microsoft.com/office/drawing/2014/main" id="{49D9ED65-2352-FF50-4463-08187EE5ED94}"/>
                </a:ext>
              </a:extLst>
            </p:cNvPr>
            <p:cNvSpPr/>
            <p:nvPr/>
          </p:nvSpPr>
          <p:spPr>
            <a:xfrm>
              <a:off x="-91089" y="2301195"/>
              <a:ext cx="1235275" cy="294628"/>
            </a:xfrm>
            <a:prstGeom prst="roundRect">
              <a:avLst/>
            </a:prstGeom>
            <a:noFill/>
            <a:ln w="190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900" b="1" dirty="0">
                  <a:solidFill>
                    <a:srgbClr val="A56A43"/>
                  </a:solidFill>
                  <a:latin typeface="+mj-lt"/>
                </a:rPr>
                <a:t>Actifs</a:t>
              </a:r>
              <a:endParaRPr lang="fr-FR" sz="1050" b="1" dirty="0">
                <a:solidFill>
                  <a:srgbClr val="A56A43"/>
                </a:solidFill>
                <a:latin typeface="+mj-lt"/>
              </a:endParaRPr>
            </a:p>
          </p:txBody>
        </p:sp>
        <p:pic>
          <p:nvPicPr>
            <p:cNvPr id="9" name="Image 8">
              <a:extLst>
                <a:ext uri="{FF2B5EF4-FFF2-40B4-BE49-F238E27FC236}">
                  <a16:creationId xmlns:a16="http://schemas.microsoft.com/office/drawing/2014/main" id="{F8F319DA-A8E7-468E-75D6-AA5EAC7CFADD}"/>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08898" y="2095952"/>
              <a:ext cx="235300" cy="235300"/>
            </a:xfrm>
            <a:prstGeom prst="rect">
              <a:avLst/>
            </a:prstGeom>
          </p:spPr>
        </p:pic>
      </p:grpSp>
      <p:grpSp>
        <p:nvGrpSpPr>
          <p:cNvPr id="10" name="Groupe 9">
            <a:extLst>
              <a:ext uri="{FF2B5EF4-FFF2-40B4-BE49-F238E27FC236}">
                <a16:creationId xmlns:a16="http://schemas.microsoft.com/office/drawing/2014/main" id="{A95F6A0E-16D3-1BE6-99A5-DC10B5D329B9}"/>
              </a:ext>
            </a:extLst>
          </p:cNvPr>
          <p:cNvGrpSpPr/>
          <p:nvPr/>
        </p:nvGrpSpPr>
        <p:grpSpPr>
          <a:xfrm>
            <a:off x="2029030" y="2492891"/>
            <a:ext cx="1427046" cy="618628"/>
            <a:chOff x="-133436" y="2643209"/>
            <a:chExt cx="1427046" cy="618628"/>
          </a:xfrm>
        </p:grpSpPr>
        <p:sp>
          <p:nvSpPr>
            <p:cNvPr id="11" name="Rectangle : coins arrondis 10">
              <a:extLst>
                <a:ext uri="{FF2B5EF4-FFF2-40B4-BE49-F238E27FC236}">
                  <a16:creationId xmlns:a16="http://schemas.microsoft.com/office/drawing/2014/main" id="{5DE84C72-27B5-3747-8711-FD2D8F0EBAF2}"/>
                </a:ext>
              </a:extLst>
            </p:cNvPr>
            <p:cNvSpPr/>
            <p:nvPr/>
          </p:nvSpPr>
          <p:spPr>
            <a:xfrm>
              <a:off x="-133436" y="2967209"/>
              <a:ext cx="1427046" cy="294628"/>
            </a:xfrm>
            <a:prstGeom prst="roundRect">
              <a:avLst/>
            </a:prstGeom>
            <a:noFill/>
            <a:ln w="190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900" b="1" dirty="0">
                  <a:solidFill>
                    <a:srgbClr val="E73A58"/>
                  </a:solidFill>
                  <a:latin typeface="+mj-lt"/>
                </a:rPr>
                <a:t>Demandeurs d’emploi</a:t>
              </a:r>
              <a:endParaRPr lang="fr-FR" sz="1050" b="1" dirty="0">
                <a:solidFill>
                  <a:srgbClr val="E73A58"/>
                </a:solidFill>
                <a:latin typeface="+mj-lt"/>
              </a:endParaRPr>
            </a:p>
          </p:txBody>
        </p:sp>
        <p:pic>
          <p:nvPicPr>
            <p:cNvPr id="12" name="Image 11">
              <a:extLst>
                <a:ext uri="{FF2B5EF4-FFF2-40B4-BE49-F238E27FC236}">
                  <a16:creationId xmlns:a16="http://schemas.microsoft.com/office/drawing/2014/main" id="{9522A627-20E6-EB14-8478-F5358E4FD4E8}"/>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418087" y="2643209"/>
              <a:ext cx="288000" cy="288000"/>
            </a:xfrm>
            <a:prstGeom prst="rect">
              <a:avLst/>
            </a:prstGeom>
          </p:spPr>
        </p:pic>
      </p:grpSp>
      <p:grpSp>
        <p:nvGrpSpPr>
          <p:cNvPr id="13" name="Groupe 12">
            <a:extLst>
              <a:ext uri="{FF2B5EF4-FFF2-40B4-BE49-F238E27FC236}">
                <a16:creationId xmlns:a16="http://schemas.microsoft.com/office/drawing/2014/main" id="{085A1D9E-8C1E-73AA-B785-667C4C018883}"/>
              </a:ext>
            </a:extLst>
          </p:cNvPr>
          <p:cNvGrpSpPr/>
          <p:nvPr/>
        </p:nvGrpSpPr>
        <p:grpSpPr>
          <a:xfrm>
            <a:off x="2029030" y="3581066"/>
            <a:ext cx="1427046" cy="462651"/>
            <a:chOff x="-85728" y="4003668"/>
            <a:chExt cx="1427046" cy="462651"/>
          </a:xfrm>
        </p:grpSpPr>
        <p:sp>
          <p:nvSpPr>
            <p:cNvPr id="14" name="Rectangle : coins arrondis 13">
              <a:extLst>
                <a:ext uri="{FF2B5EF4-FFF2-40B4-BE49-F238E27FC236}">
                  <a16:creationId xmlns:a16="http://schemas.microsoft.com/office/drawing/2014/main" id="{B3A0C271-2BEF-6897-C6D2-36E0C42E8CC5}"/>
                </a:ext>
              </a:extLst>
            </p:cNvPr>
            <p:cNvSpPr/>
            <p:nvPr/>
          </p:nvSpPr>
          <p:spPr>
            <a:xfrm>
              <a:off x="-85728" y="4171691"/>
              <a:ext cx="1427046" cy="294628"/>
            </a:xfrm>
            <a:prstGeom prst="roundRect">
              <a:avLst/>
            </a:prstGeom>
            <a:noFill/>
            <a:ln w="190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900" b="1" dirty="0">
                  <a:solidFill>
                    <a:srgbClr val="00304A"/>
                  </a:solidFill>
                  <a:latin typeface="+mj-lt"/>
                </a:rPr>
                <a:t>Professionnels </a:t>
              </a:r>
            </a:p>
            <a:p>
              <a:pPr algn="ctr"/>
              <a:r>
                <a:rPr lang="fr-FR" sz="900" b="1" dirty="0">
                  <a:solidFill>
                    <a:srgbClr val="00304A"/>
                  </a:solidFill>
                  <a:latin typeface="+mj-lt"/>
                </a:rPr>
                <a:t>du BTP</a:t>
              </a:r>
              <a:endParaRPr lang="fr-FR" sz="1050" b="1" dirty="0">
                <a:solidFill>
                  <a:srgbClr val="00304A"/>
                </a:solidFill>
                <a:latin typeface="+mj-lt"/>
              </a:endParaRPr>
            </a:p>
          </p:txBody>
        </p:sp>
        <p:pic>
          <p:nvPicPr>
            <p:cNvPr id="15" name="Image 14" descr="Pro BTP assurance dépendance - Elly Assurance">
              <a:extLst>
                <a:ext uri="{FF2B5EF4-FFF2-40B4-BE49-F238E27FC236}">
                  <a16:creationId xmlns:a16="http://schemas.microsoft.com/office/drawing/2014/main" id="{2574A19A-3325-3FB7-1A05-041ED869BC03}"/>
                </a:ext>
              </a:extLst>
            </p:cNvPr>
            <p:cNvPicPr>
              <a:picLocks noChangeAspect="1"/>
            </p:cNvPicPr>
            <p:nvPr/>
          </p:nvPicPr>
          <p:blipFill>
            <a:blip r:embed="rId12"/>
            <a:stretch>
              <a:fillRect/>
            </a:stretch>
          </p:blipFill>
          <p:spPr>
            <a:xfrm>
              <a:off x="376075" y="4003668"/>
              <a:ext cx="503439" cy="168023"/>
            </a:xfrm>
            <a:prstGeom prst="rect">
              <a:avLst/>
            </a:prstGeom>
          </p:spPr>
        </p:pic>
      </p:grpSp>
      <p:grpSp>
        <p:nvGrpSpPr>
          <p:cNvPr id="16" name="Groupe 15">
            <a:extLst>
              <a:ext uri="{FF2B5EF4-FFF2-40B4-BE49-F238E27FC236}">
                <a16:creationId xmlns:a16="http://schemas.microsoft.com/office/drawing/2014/main" id="{59BFCFCE-52B5-F42D-E910-04D04177F29D}"/>
              </a:ext>
            </a:extLst>
          </p:cNvPr>
          <p:cNvGrpSpPr/>
          <p:nvPr/>
        </p:nvGrpSpPr>
        <p:grpSpPr>
          <a:xfrm>
            <a:off x="2029030" y="4471465"/>
            <a:ext cx="1427046" cy="543975"/>
            <a:chOff x="1023662" y="3680197"/>
            <a:chExt cx="1427046" cy="543975"/>
          </a:xfrm>
        </p:grpSpPr>
        <p:sp>
          <p:nvSpPr>
            <p:cNvPr id="17" name="Rectangle : coins arrondis 16">
              <a:extLst>
                <a:ext uri="{FF2B5EF4-FFF2-40B4-BE49-F238E27FC236}">
                  <a16:creationId xmlns:a16="http://schemas.microsoft.com/office/drawing/2014/main" id="{0EE43CBD-C12B-8658-F5D3-6DC56852058D}"/>
                </a:ext>
              </a:extLst>
            </p:cNvPr>
            <p:cNvSpPr/>
            <p:nvPr/>
          </p:nvSpPr>
          <p:spPr>
            <a:xfrm>
              <a:off x="1023662" y="3929544"/>
              <a:ext cx="1427046" cy="294628"/>
            </a:xfrm>
            <a:prstGeom prst="roundRect">
              <a:avLst/>
            </a:prstGeom>
            <a:noFill/>
            <a:ln w="190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900" b="1" dirty="0">
                  <a:solidFill>
                    <a:srgbClr val="EC6708"/>
                  </a:solidFill>
                  <a:latin typeface="+mj-lt"/>
                </a:rPr>
                <a:t>Intérimaires</a:t>
              </a:r>
              <a:endParaRPr lang="fr-FR" sz="1050" b="1" dirty="0">
                <a:solidFill>
                  <a:srgbClr val="EC6708"/>
                </a:solidFill>
                <a:latin typeface="+mj-lt"/>
              </a:endParaRPr>
            </a:p>
          </p:txBody>
        </p:sp>
        <p:pic>
          <p:nvPicPr>
            <p:cNvPr id="19" name="Image 18" descr="Identité de marque | Intérimaires | Fastt.org">
              <a:extLst>
                <a:ext uri="{FF2B5EF4-FFF2-40B4-BE49-F238E27FC236}">
                  <a16:creationId xmlns:a16="http://schemas.microsoft.com/office/drawing/2014/main" id="{FEE98D34-B656-2369-5563-45D64824F2D3}"/>
                </a:ext>
              </a:extLst>
            </p:cNvPr>
            <p:cNvPicPr>
              <a:picLocks noChangeAspect="1"/>
            </p:cNvPicPr>
            <p:nvPr/>
          </p:nvPicPr>
          <p:blipFill>
            <a:blip r:embed="rId13"/>
            <a:stretch>
              <a:fillRect/>
            </a:stretch>
          </p:blipFill>
          <p:spPr>
            <a:xfrm>
              <a:off x="1457844" y="3680197"/>
              <a:ext cx="510974" cy="255397"/>
            </a:xfrm>
            <a:prstGeom prst="rect">
              <a:avLst/>
            </a:prstGeom>
          </p:spPr>
        </p:pic>
      </p:grpSp>
      <p:sp>
        <p:nvSpPr>
          <p:cNvPr id="21" name="Rectangle 20">
            <a:extLst>
              <a:ext uri="{FF2B5EF4-FFF2-40B4-BE49-F238E27FC236}">
                <a16:creationId xmlns:a16="http://schemas.microsoft.com/office/drawing/2014/main" id="{B2CA02E2-3A71-B084-2E35-A43EE1C4C129}"/>
              </a:ext>
            </a:extLst>
          </p:cNvPr>
          <p:cNvSpPr/>
          <p:nvPr/>
        </p:nvSpPr>
        <p:spPr>
          <a:xfrm>
            <a:off x="3245113" y="3472181"/>
            <a:ext cx="4706297" cy="60346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200" dirty="0">
                <a:solidFill>
                  <a:srgbClr val="415755"/>
                </a:solidFill>
                <a:latin typeface="+mj-lt"/>
              </a:rPr>
              <a:t>90%</a:t>
            </a:r>
          </a:p>
        </p:txBody>
      </p:sp>
      <p:sp>
        <p:nvSpPr>
          <p:cNvPr id="24" name="Rectangle 23">
            <a:extLst>
              <a:ext uri="{FF2B5EF4-FFF2-40B4-BE49-F238E27FC236}">
                <a16:creationId xmlns:a16="http://schemas.microsoft.com/office/drawing/2014/main" id="{4183AF6B-7EC6-E7D6-62E6-3DBAD42E495E}"/>
              </a:ext>
            </a:extLst>
          </p:cNvPr>
          <p:cNvSpPr/>
          <p:nvPr/>
        </p:nvSpPr>
        <p:spPr>
          <a:xfrm>
            <a:off x="7951411" y="3475277"/>
            <a:ext cx="543784" cy="603460"/>
          </a:xfrm>
          <a:prstGeom prst="rect">
            <a:avLst/>
          </a:prstGeom>
          <a:solidFill>
            <a:srgbClr val="FFD15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200" dirty="0">
                <a:solidFill>
                  <a:srgbClr val="415755"/>
                </a:solidFill>
                <a:latin typeface="+mj-lt"/>
              </a:rPr>
              <a:t>8%</a:t>
            </a:r>
          </a:p>
        </p:txBody>
      </p:sp>
      <p:sp>
        <p:nvSpPr>
          <p:cNvPr id="25" name="Rectangle 24">
            <a:extLst>
              <a:ext uri="{FF2B5EF4-FFF2-40B4-BE49-F238E27FC236}">
                <a16:creationId xmlns:a16="http://schemas.microsoft.com/office/drawing/2014/main" id="{3D868E0D-F999-C36C-EACE-CDF7552120EB}"/>
              </a:ext>
            </a:extLst>
          </p:cNvPr>
          <p:cNvSpPr/>
          <p:nvPr/>
        </p:nvSpPr>
        <p:spPr>
          <a:xfrm>
            <a:off x="8495195" y="3475277"/>
            <a:ext cx="295444" cy="603460"/>
          </a:xfrm>
          <a:prstGeom prst="rect">
            <a:avLst/>
          </a:prstGeom>
          <a:solidFill>
            <a:srgbClr val="41575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sz="1200" dirty="0">
              <a:solidFill>
                <a:srgbClr val="415755"/>
              </a:solidFill>
              <a:latin typeface="+mj-lt"/>
            </a:endParaRPr>
          </a:p>
        </p:txBody>
      </p:sp>
      <p:sp>
        <p:nvSpPr>
          <p:cNvPr id="26" name="Rectangle 25">
            <a:extLst>
              <a:ext uri="{FF2B5EF4-FFF2-40B4-BE49-F238E27FC236}">
                <a16:creationId xmlns:a16="http://schemas.microsoft.com/office/drawing/2014/main" id="{C2FC481C-8FC4-A3CF-6939-8F46936C2867}"/>
              </a:ext>
            </a:extLst>
          </p:cNvPr>
          <p:cNvSpPr/>
          <p:nvPr/>
        </p:nvSpPr>
        <p:spPr>
          <a:xfrm>
            <a:off x="8729679" y="3478406"/>
            <a:ext cx="498141" cy="60346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200" dirty="0">
                <a:solidFill>
                  <a:srgbClr val="415755"/>
                </a:solidFill>
                <a:latin typeface="+mj-lt"/>
              </a:rPr>
              <a:t>2%</a:t>
            </a:r>
          </a:p>
        </p:txBody>
      </p:sp>
      <p:grpSp>
        <p:nvGrpSpPr>
          <p:cNvPr id="31" name="Groupe 30">
            <a:extLst>
              <a:ext uri="{FF2B5EF4-FFF2-40B4-BE49-F238E27FC236}">
                <a16:creationId xmlns:a16="http://schemas.microsoft.com/office/drawing/2014/main" id="{E3B42227-6D13-439E-CE35-096187DB2334}"/>
              </a:ext>
            </a:extLst>
          </p:cNvPr>
          <p:cNvGrpSpPr/>
          <p:nvPr/>
        </p:nvGrpSpPr>
        <p:grpSpPr>
          <a:xfrm>
            <a:off x="-56113" y="900150"/>
            <a:ext cx="2621250" cy="1880741"/>
            <a:chOff x="-124693" y="968730"/>
            <a:chExt cx="2621250" cy="1880741"/>
          </a:xfrm>
        </p:grpSpPr>
        <p:sp>
          <p:nvSpPr>
            <p:cNvPr id="28" name="Rectangle : coins arrondis 27">
              <a:extLst>
                <a:ext uri="{FF2B5EF4-FFF2-40B4-BE49-F238E27FC236}">
                  <a16:creationId xmlns:a16="http://schemas.microsoft.com/office/drawing/2014/main" id="{FCFF03F9-4F54-AFF4-ABBD-77FE666AF899}"/>
                </a:ext>
              </a:extLst>
            </p:cNvPr>
            <p:cNvSpPr/>
            <p:nvPr/>
          </p:nvSpPr>
          <p:spPr>
            <a:xfrm>
              <a:off x="20087" y="1106036"/>
              <a:ext cx="2331866" cy="1743435"/>
            </a:xfrm>
            <a:prstGeom prst="roundRect">
              <a:avLst/>
            </a:prstGeom>
            <a:noFill/>
            <a:ln>
              <a:solidFill>
                <a:srgbClr val="415A6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9" name="Rectangle : coins arrondis 28">
              <a:extLst>
                <a:ext uri="{FF2B5EF4-FFF2-40B4-BE49-F238E27FC236}">
                  <a16:creationId xmlns:a16="http://schemas.microsoft.com/office/drawing/2014/main" id="{B5EE22EC-439C-0BF2-CA7B-EB25E8D1AA98}"/>
                </a:ext>
              </a:extLst>
            </p:cNvPr>
            <p:cNvSpPr/>
            <p:nvPr/>
          </p:nvSpPr>
          <p:spPr>
            <a:xfrm>
              <a:off x="128766" y="968730"/>
              <a:ext cx="2367791" cy="668565"/>
            </a:xfrm>
            <a:prstGeom prst="roundRect">
              <a:avLst>
                <a:gd name="adj" fmla="val 50000"/>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fr-FR" sz="700" dirty="0">
                  <a:solidFill>
                    <a:srgbClr val="415A6B"/>
                  </a:solidFill>
                  <a:latin typeface="+mj-lt"/>
                </a:rPr>
                <a:t>Zoom sur les actifs pour la voiture est indispensable pour travailler</a:t>
              </a:r>
            </a:p>
          </p:txBody>
        </p:sp>
        <p:pic>
          <p:nvPicPr>
            <p:cNvPr id="5" name="Image 4" descr="Une image contenant cercle, capture d’écran, illustration&#10;&#10;Le contenu généré par l’IA peut être incorrect.">
              <a:extLst>
                <a:ext uri="{FF2B5EF4-FFF2-40B4-BE49-F238E27FC236}">
                  <a16:creationId xmlns:a16="http://schemas.microsoft.com/office/drawing/2014/main" id="{54306BA2-F397-3505-FDC6-59187F29734D}"/>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flipH="1">
              <a:off x="-5153" y="996839"/>
              <a:ext cx="317299" cy="317299"/>
            </a:xfrm>
            <a:prstGeom prst="rect">
              <a:avLst/>
            </a:prstGeom>
          </p:spPr>
        </p:pic>
        <p:graphicFrame>
          <p:nvGraphicFramePr>
            <p:cNvPr id="30" name="Graphique 29">
              <a:extLst>
                <a:ext uri="{FF2B5EF4-FFF2-40B4-BE49-F238E27FC236}">
                  <a16:creationId xmlns:a16="http://schemas.microsoft.com/office/drawing/2014/main" id="{D025395A-F36C-65B1-F66E-6765798F13BE}"/>
                </a:ext>
              </a:extLst>
            </p:cNvPr>
            <p:cNvGraphicFramePr/>
            <p:nvPr>
              <p:extLst>
                <p:ext uri="{D42A27DB-BD31-4B8C-83A1-F6EECF244321}">
                  <p14:modId xmlns:p14="http://schemas.microsoft.com/office/powerpoint/2010/main" val="1632996069"/>
                </p:ext>
              </p:extLst>
            </p:nvPr>
          </p:nvGraphicFramePr>
          <p:xfrm>
            <a:off x="-124693" y="1468417"/>
            <a:ext cx="2445699" cy="1226870"/>
          </p:xfrm>
          <a:graphic>
            <a:graphicData uri="http://schemas.openxmlformats.org/drawingml/2006/chart">
              <c:chart xmlns:c="http://schemas.openxmlformats.org/drawingml/2006/chart" xmlns:r="http://schemas.openxmlformats.org/officeDocument/2006/relationships" r:id="rId15"/>
            </a:graphicData>
          </a:graphic>
        </p:graphicFrame>
      </p:grpSp>
    </p:spTree>
    <p:extLst>
      <p:ext uri="{BB962C8B-B14F-4D97-AF65-F5344CB8AC3E}">
        <p14:creationId xmlns:p14="http://schemas.microsoft.com/office/powerpoint/2010/main" val="37050757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DC7156-901B-E198-C7A4-6DB07C59A29B}"/>
            </a:ext>
          </a:extLst>
        </p:cNvPr>
        <p:cNvGrpSpPr/>
        <p:nvPr/>
      </p:nvGrpSpPr>
      <p:grpSpPr>
        <a:xfrm>
          <a:off x="0" y="0"/>
          <a:ext cx="0" cy="0"/>
          <a:chOff x="0" y="0"/>
          <a:chExt cx="0" cy="0"/>
        </a:xfrm>
      </p:grpSpPr>
      <p:graphicFrame>
        <p:nvGraphicFramePr>
          <p:cNvPr id="21" name="Graphique 20">
            <a:extLst>
              <a:ext uri="{FF2B5EF4-FFF2-40B4-BE49-F238E27FC236}">
                <a16:creationId xmlns:a16="http://schemas.microsoft.com/office/drawing/2014/main" id="{86360CFD-796E-EE8F-738D-7A0C010C94DB}"/>
              </a:ext>
            </a:extLst>
          </p:cNvPr>
          <p:cNvGraphicFramePr/>
          <p:nvPr>
            <p:extLst>
              <p:ext uri="{D42A27DB-BD31-4B8C-83A1-F6EECF244321}">
                <p14:modId xmlns:p14="http://schemas.microsoft.com/office/powerpoint/2010/main" val="3043182466"/>
              </p:ext>
            </p:extLst>
          </p:nvPr>
        </p:nvGraphicFramePr>
        <p:xfrm>
          <a:off x="1080243" y="3645456"/>
          <a:ext cx="7451353" cy="1667942"/>
        </p:xfrm>
        <a:graphic>
          <a:graphicData uri="http://schemas.openxmlformats.org/drawingml/2006/chart">
            <c:chart xmlns:c="http://schemas.openxmlformats.org/drawingml/2006/chart" xmlns:r="http://schemas.openxmlformats.org/officeDocument/2006/relationships" r:id="rId6"/>
          </a:graphicData>
        </a:graphic>
      </p:graphicFrame>
      <p:sp>
        <p:nvSpPr>
          <p:cNvPr id="4" name="Titre 3">
            <a:extLst>
              <a:ext uri="{FF2B5EF4-FFF2-40B4-BE49-F238E27FC236}">
                <a16:creationId xmlns:a16="http://schemas.microsoft.com/office/drawing/2014/main" id="{0DD0F96C-4366-B83A-3330-7936FB461ED9}"/>
              </a:ext>
            </a:extLst>
          </p:cNvPr>
          <p:cNvSpPr>
            <a:spLocks noGrp="1"/>
          </p:cNvSpPr>
          <p:nvPr>
            <p:ph type="title"/>
          </p:nvPr>
        </p:nvSpPr>
        <p:spPr>
          <a:xfrm>
            <a:off x="333174" y="113138"/>
            <a:ext cx="8711765" cy="590931"/>
          </a:xfrm>
        </p:spPr>
        <p:txBody>
          <a:bodyPr/>
          <a:lstStyle/>
          <a:p>
            <a:pPr algn="just"/>
            <a:r>
              <a:rPr lang="fr-FR" dirty="0"/>
              <a:t>Posséder une voiture est une nécessité pour exercer leur métier pour l’immense majorité des salariés du BTP et des intérimaires</a:t>
            </a:r>
          </a:p>
        </p:txBody>
      </p:sp>
      <p:sp>
        <p:nvSpPr>
          <p:cNvPr id="2" name="TextBox Base">
            <a:extLst>
              <a:ext uri="{FF2B5EF4-FFF2-40B4-BE49-F238E27FC236}">
                <a16:creationId xmlns:a16="http://schemas.microsoft.com/office/drawing/2014/main" id="{4A7F3DE0-25EA-1B88-A9C4-E102D62152CF}"/>
              </a:ext>
            </a:extLst>
          </p:cNvPr>
          <p:cNvSpPr txBox="1"/>
          <p:nvPr>
            <p:custDataLst>
              <p:tags r:id="rId1"/>
            </p:custDataLst>
          </p:nvPr>
        </p:nvSpPr>
        <p:spPr>
          <a:xfrm>
            <a:off x="86287" y="5411625"/>
            <a:ext cx="3531021" cy="246221"/>
          </a:xfrm>
          <a:prstGeom prst="rect">
            <a:avLst/>
          </a:prstGeom>
          <a:noFill/>
        </p:spPr>
        <p:txBody>
          <a:bodyPr wrap="square"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1000" dirty="0">
                <a:solidFill>
                  <a:schemeClr val="accent6">
                    <a:lumMod val="50000"/>
                  </a:schemeClr>
                </a:solidFill>
                <a:latin typeface="Calibri Light" panose="020F0302020204030204" pitchFamily="34" charset="0"/>
                <a:ea typeface="Calibri Light" panose="020F0302020204030204" pitchFamily="34" charset="0"/>
                <a:cs typeface="Calibri Light" panose="020F0302020204030204" pitchFamily="34" charset="0"/>
              </a:rPr>
              <a:t>© Institut Bona </a:t>
            </a:r>
            <a:r>
              <a:rPr lang="fr-FR" sz="1000" dirty="0" err="1">
                <a:solidFill>
                  <a:schemeClr val="accent6">
                    <a:lumMod val="50000"/>
                  </a:schemeClr>
                </a:solidFill>
                <a:latin typeface="Calibri Light" panose="020F0302020204030204" pitchFamily="34" charset="0"/>
                <a:ea typeface="Calibri Light" panose="020F0302020204030204" pitchFamily="34" charset="0"/>
                <a:cs typeface="Calibri Light" panose="020F0302020204030204" pitchFamily="34" charset="0"/>
              </a:rPr>
              <a:t>fidé</a:t>
            </a:r>
            <a:r>
              <a:rPr lang="fr-FR" sz="1000" dirty="0">
                <a:solidFill>
                  <a:schemeClr val="accent6">
                    <a:lumMod val="50000"/>
                  </a:schemeClr>
                </a:solidFill>
                <a:latin typeface="Calibri Light" panose="020F0302020204030204" pitchFamily="34" charset="0"/>
                <a:ea typeface="Calibri Light" panose="020F0302020204030204" pitchFamily="34" charset="0"/>
                <a:cs typeface="Calibri Light" panose="020F0302020204030204" pitchFamily="34" charset="0"/>
              </a:rPr>
              <a:t> pour </a:t>
            </a:r>
            <a:r>
              <a:rPr lang="fr-FR" sz="1000" dirty="0" err="1">
                <a:solidFill>
                  <a:schemeClr val="accent6">
                    <a:lumMod val="50000"/>
                  </a:schemeClr>
                </a:solidFill>
                <a:latin typeface="Calibri Light" panose="020F0302020204030204" pitchFamily="34" charset="0"/>
                <a:ea typeface="Calibri Light" panose="020F0302020204030204" pitchFamily="34" charset="0"/>
                <a:cs typeface="Calibri Light" panose="020F0302020204030204" pitchFamily="34" charset="0"/>
              </a:rPr>
              <a:t>Roole</a:t>
            </a:r>
            <a:r>
              <a:rPr lang="fr-FR" sz="1000" dirty="0">
                <a:solidFill>
                  <a:schemeClr val="accent6">
                    <a:lumMod val="50000"/>
                  </a:schemeClr>
                </a:solidFill>
                <a:latin typeface="Calibri Light" panose="020F0302020204030204" pitchFamily="34" charset="0"/>
                <a:ea typeface="Calibri Light" panose="020F0302020204030204" pitchFamily="34" charset="0"/>
                <a:cs typeface="Calibri Light" panose="020F0302020204030204" pitchFamily="34" charset="0"/>
              </a:rPr>
              <a:t>, Pro BTP et FASTT – Mai 2026</a:t>
            </a:r>
            <a:endParaRPr lang="en-GB" sz="1000" dirty="0">
              <a:solidFill>
                <a:schemeClr val="accent6">
                  <a:lumMod val="50000"/>
                </a:schemeClr>
              </a:solidFill>
              <a:latin typeface="Calibri Light" panose="020F0302020204030204" pitchFamily="34" charset="0"/>
              <a:ea typeface="Calibri Light" panose="020F0302020204030204" pitchFamily="34" charset="0"/>
              <a:cs typeface="Calibri Light" panose="020F0302020204030204" pitchFamily="34" charset="0"/>
            </a:endParaRPr>
          </a:p>
        </p:txBody>
      </p:sp>
      <p:sp>
        <p:nvSpPr>
          <p:cNvPr id="18" name="ZoneTexte 17">
            <a:extLst>
              <a:ext uri="{FF2B5EF4-FFF2-40B4-BE49-F238E27FC236}">
                <a16:creationId xmlns:a16="http://schemas.microsoft.com/office/drawing/2014/main" id="{7CA74C67-E38F-4EE7-DC96-7B0BFE24146C}"/>
              </a:ext>
            </a:extLst>
          </p:cNvPr>
          <p:cNvSpPr txBox="1"/>
          <p:nvPr>
            <p:custDataLst>
              <p:tags r:id="rId2"/>
            </p:custDataLst>
          </p:nvPr>
        </p:nvSpPr>
        <p:spPr>
          <a:xfrm>
            <a:off x="333174" y="700496"/>
            <a:ext cx="8612705" cy="261610"/>
          </a:xfrm>
          <a:prstGeom prst="rect">
            <a:avLst/>
          </a:prstGeom>
          <a:noFill/>
        </p:spPr>
        <p:txBody>
          <a:bodyPr wrap="square">
            <a:spAutoFit/>
          </a:bodyPr>
          <a:lstStyle/>
          <a:p>
            <a:pPr algn="just"/>
            <a:r>
              <a:rPr lang="fr-FR" sz="1100" i="1" u="none" strike="noStrike" dirty="0">
                <a:solidFill>
                  <a:schemeClr val="accent6">
                    <a:lumMod val="50000"/>
                  </a:schemeClr>
                </a:solidFill>
                <a:effectLst/>
                <a:latin typeface="Montserrat Light" panose="00000400000000000000" pitchFamily="2" charset="0"/>
              </a:rPr>
              <a:t>Et pour exercer votre métier ou accéder à un emploi, diriez-vous que posséder une voiture est… ?</a:t>
            </a:r>
            <a:endParaRPr lang="fr-FR" sz="800" i="1" u="none" strike="noStrike" dirty="0">
              <a:solidFill>
                <a:schemeClr val="accent6">
                  <a:lumMod val="50000"/>
                </a:schemeClr>
              </a:solidFill>
              <a:effectLst/>
              <a:latin typeface="Montserrat Light" panose="00000400000000000000" pitchFamily="2" charset="0"/>
            </a:endParaRPr>
          </a:p>
        </p:txBody>
      </p:sp>
      <p:pic>
        <p:nvPicPr>
          <p:cNvPr id="3" name="Image 2">
            <a:extLst>
              <a:ext uri="{FF2B5EF4-FFF2-40B4-BE49-F238E27FC236}">
                <a16:creationId xmlns:a16="http://schemas.microsoft.com/office/drawing/2014/main" id="{44BE7204-7829-BAEA-BBA0-EF01BC3C03EA}"/>
              </a:ext>
            </a:extLst>
          </p:cNvPr>
          <p:cNvPicPr>
            <a:picLocks/>
          </p:cNvPicPr>
          <p:nvPr>
            <p:custDataLst>
              <p:tags r:id="rId3"/>
            </p:custDataLst>
          </p:nvPr>
        </p:nvPicPr>
        <p:blipFill>
          <a:blip r:embed="rId7" cstate="print">
            <a:extLst>
              <a:ext uri="{28A0092B-C50C-407E-A947-70E740481C1C}">
                <a14:useLocalDpi xmlns:a14="http://schemas.microsoft.com/office/drawing/2010/main" val="0"/>
              </a:ext>
            </a:extLst>
          </a:blip>
          <a:stretch>
            <a:fillRect/>
          </a:stretch>
        </p:blipFill>
        <p:spPr>
          <a:xfrm>
            <a:off x="8128799" y="5404777"/>
            <a:ext cx="720001" cy="288000"/>
          </a:xfrm>
          <a:prstGeom prst="rect">
            <a:avLst/>
          </a:prstGeom>
        </p:spPr>
      </p:pic>
      <p:graphicFrame>
        <p:nvGraphicFramePr>
          <p:cNvPr id="5" name="Graphique 4">
            <a:extLst>
              <a:ext uri="{FF2B5EF4-FFF2-40B4-BE49-F238E27FC236}">
                <a16:creationId xmlns:a16="http://schemas.microsoft.com/office/drawing/2014/main" id="{41EE088C-CBFD-F104-C61C-4CA2AB6DC22A}"/>
              </a:ext>
            </a:extLst>
          </p:cNvPr>
          <p:cNvGraphicFramePr/>
          <p:nvPr>
            <p:extLst>
              <p:ext uri="{D42A27DB-BD31-4B8C-83A1-F6EECF244321}">
                <p14:modId xmlns:p14="http://schemas.microsoft.com/office/powerpoint/2010/main" val="268694443"/>
              </p:ext>
            </p:extLst>
          </p:nvPr>
        </p:nvGraphicFramePr>
        <p:xfrm>
          <a:off x="1040071" y="740721"/>
          <a:ext cx="7451353" cy="1667942"/>
        </p:xfrm>
        <a:graphic>
          <a:graphicData uri="http://schemas.openxmlformats.org/drawingml/2006/chart">
            <c:chart xmlns:c="http://schemas.openxmlformats.org/drawingml/2006/chart" xmlns:r="http://schemas.openxmlformats.org/officeDocument/2006/relationships" r:id="rId8"/>
          </a:graphicData>
        </a:graphic>
      </p:graphicFrame>
      <p:grpSp>
        <p:nvGrpSpPr>
          <p:cNvPr id="6" name="Groupe 5">
            <a:extLst>
              <a:ext uri="{FF2B5EF4-FFF2-40B4-BE49-F238E27FC236}">
                <a16:creationId xmlns:a16="http://schemas.microsoft.com/office/drawing/2014/main" id="{F455235B-2E03-AD06-2930-98A0D4E27F5C}"/>
              </a:ext>
            </a:extLst>
          </p:cNvPr>
          <p:cNvGrpSpPr/>
          <p:nvPr/>
        </p:nvGrpSpPr>
        <p:grpSpPr>
          <a:xfrm>
            <a:off x="1040070" y="1606362"/>
            <a:ext cx="1235275" cy="499871"/>
            <a:chOff x="-91089" y="2095952"/>
            <a:chExt cx="1235275" cy="499871"/>
          </a:xfrm>
        </p:grpSpPr>
        <p:sp>
          <p:nvSpPr>
            <p:cNvPr id="7" name="Rectangle : coins arrondis 6">
              <a:extLst>
                <a:ext uri="{FF2B5EF4-FFF2-40B4-BE49-F238E27FC236}">
                  <a16:creationId xmlns:a16="http://schemas.microsoft.com/office/drawing/2014/main" id="{DEC0EBF0-A23B-9F13-B39B-F9F45AC5B2A0}"/>
                </a:ext>
              </a:extLst>
            </p:cNvPr>
            <p:cNvSpPr/>
            <p:nvPr/>
          </p:nvSpPr>
          <p:spPr>
            <a:xfrm>
              <a:off x="-91089" y="2301195"/>
              <a:ext cx="1235275" cy="294628"/>
            </a:xfrm>
            <a:prstGeom prst="roundRect">
              <a:avLst/>
            </a:prstGeom>
            <a:noFill/>
            <a:ln w="190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900" b="1" dirty="0">
                  <a:solidFill>
                    <a:srgbClr val="A56A43"/>
                  </a:solidFill>
                  <a:latin typeface="+mj-lt"/>
                </a:rPr>
                <a:t>Actifs</a:t>
              </a:r>
              <a:endParaRPr lang="fr-FR" sz="1050" b="1" dirty="0">
                <a:solidFill>
                  <a:srgbClr val="A56A43"/>
                </a:solidFill>
                <a:latin typeface="+mj-lt"/>
              </a:endParaRPr>
            </a:p>
          </p:txBody>
        </p:sp>
        <p:pic>
          <p:nvPicPr>
            <p:cNvPr id="8" name="Image 7">
              <a:extLst>
                <a:ext uri="{FF2B5EF4-FFF2-40B4-BE49-F238E27FC236}">
                  <a16:creationId xmlns:a16="http://schemas.microsoft.com/office/drawing/2014/main" id="{239BAE6A-5DBF-A71E-7C99-861D7CC46C13}"/>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08898" y="2095952"/>
              <a:ext cx="235300" cy="235300"/>
            </a:xfrm>
            <a:prstGeom prst="rect">
              <a:avLst/>
            </a:prstGeom>
          </p:spPr>
        </p:pic>
      </p:grpSp>
      <p:grpSp>
        <p:nvGrpSpPr>
          <p:cNvPr id="9" name="Groupe 8">
            <a:extLst>
              <a:ext uri="{FF2B5EF4-FFF2-40B4-BE49-F238E27FC236}">
                <a16:creationId xmlns:a16="http://schemas.microsoft.com/office/drawing/2014/main" id="{64D16939-6776-836F-3457-79E25A84255E}"/>
              </a:ext>
            </a:extLst>
          </p:cNvPr>
          <p:cNvGrpSpPr/>
          <p:nvPr/>
        </p:nvGrpSpPr>
        <p:grpSpPr>
          <a:xfrm>
            <a:off x="944186" y="2508131"/>
            <a:ext cx="1427046" cy="618628"/>
            <a:chOff x="-133436" y="2643209"/>
            <a:chExt cx="1427046" cy="618628"/>
          </a:xfrm>
        </p:grpSpPr>
        <p:sp>
          <p:nvSpPr>
            <p:cNvPr id="10" name="Rectangle : coins arrondis 9">
              <a:extLst>
                <a:ext uri="{FF2B5EF4-FFF2-40B4-BE49-F238E27FC236}">
                  <a16:creationId xmlns:a16="http://schemas.microsoft.com/office/drawing/2014/main" id="{6ECF4453-819C-E29B-894C-803C2AE3E4C6}"/>
                </a:ext>
              </a:extLst>
            </p:cNvPr>
            <p:cNvSpPr/>
            <p:nvPr/>
          </p:nvSpPr>
          <p:spPr>
            <a:xfrm>
              <a:off x="-133436" y="2967209"/>
              <a:ext cx="1427046" cy="294628"/>
            </a:xfrm>
            <a:prstGeom prst="roundRect">
              <a:avLst/>
            </a:prstGeom>
            <a:noFill/>
            <a:ln w="190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900" b="1" dirty="0">
                  <a:solidFill>
                    <a:srgbClr val="E73A58"/>
                  </a:solidFill>
                  <a:latin typeface="+mj-lt"/>
                </a:rPr>
                <a:t>Demandeurs d’emploi</a:t>
              </a:r>
              <a:endParaRPr lang="fr-FR" sz="1050" b="1" dirty="0">
                <a:solidFill>
                  <a:srgbClr val="E73A58"/>
                </a:solidFill>
                <a:latin typeface="+mj-lt"/>
              </a:endParaRPr>
            </a:p>
          </p:txBody>
        </p:sp>
        <p:pic>
          <p:nvPicPr>
            <p:cNvPr id="11" name="Image 10">
              <a:extLst>
                <a:ext uri="{FF2B5EF4-FFF2-40B4-BE49-F238E27FC236}">
                  <a16:creationId xmlns:a16="http://schemas.microsoft.com/office/drawing/2014/main" id="{DE73BAC8-FE76-E586-7C0C-3A5C32AFD1D9}"/>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18087" y="2643209"/>
              <a:ext cx="288000" cy="288000"/>
            </a:xfrm>
            <a:prstGeom prst="rect">
              <a:avLst/>
            </a:prstGeom>
          </p:spPr>
        </p:pic>
      </p:grpSp>
      <p:grpSp>
        <p:nvGrpSpPr>
          <p:cNvPr id="12" name="Groupe 11">
            <a:extLst>
              <a:ext uri="{FF2B5EF4-FFF2-40B4-BE49-F238E27FC236}">
                <a16:creationId xmlns:a16="http://schemas.microsoft.com/office/drawing/2014/main" id="{1B95F8DA-5B0F-8D3A-CCB1-D43862002D2E}"/>
              </a:ext>
            </a:extLst>
          </p:cNvPr>
          <p:cNvGrpSpPr/>
          <p:nvPr/>
        </p:nvGrpSpPr>
        <p:grpSpPr>
          <a:xfrm>
            <a:off x="944186" y="3596306"/>
            <a:ext cx="1427046" cy="462651"/>
            <a:chOff x="-85728" y="4003668"/>
            <a:chExt cx="1427046" cy="462651"/>
          </a:xfrm>
        </p:grpSpPr>
        <p:sp>
          <p:nvSpPr>
            <p:cNvPr id="13" name="Rectangle : coins arrondis 12">
              <a:extLst>
                <a:ext uri="{FF2B5EF4-FFF2-40B4-BE49-F238E27FC236}">
                  <a16:creationId xmlns:a16="http://schemas.microsoft.com/office/drawing/2014/main" id="{9138F1FF-AA60-4D1E-1B50-FF5EDD4A1449}"/>
                </a:ext>
              </a:extLst>
            </p:cNvPr>
            <p:cNvSpPr/>
            <p:nvPr/>
          </p:nvSpPr>
          <p:spPr>
            <a:xfrm>
              <a:off x="-85728" y="4171691"/>
              <a:ext cx="1427046" cy="294628"/>
            </a:xfrm>
            <a:prstGeom prst="roundRect">
              <a:avLst/>
            </a:prstGeom>
            <a:noFill/>
            <a:ln w="190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900" b="1" dirty="0">
                  <a:solidFill>
                    <a:srgbClr val="00304A"/>
                  </a:solidFill>
                  <a:latin typeface="+mj-lt"/>
                </a:rPr>
                <a:t>Professionnels </a:t>
              </a:r>
            </a:p>
            <a:p>
              <a:pPr algn="ctr"/>
              <a:r>
                <a:rPr lang="fr-FR" sz="900" b="1" dirty="0">
                  <a:solidFill>
                    <a:srgbClr val="00304A"/>
                  </a:solidFill>
                  <a:latin typeface="+mj-lt"/>
                </a:rPr>
                <a:t>du BTP</a:t>
              </a:r>
              <a:endParaRPr lang="fr-FR" sz="1050" b="1" dirty="0">
                <a:solidFill>
                  <a:srgbClr val="00304A"/>
                </a:solidFill>
                <a:latin typeface="+mj-lt"/>
              </a:endParaRPr>
            </a:p>
          </p:txBody>
        </p:sp>
        <p:pic>
          <p:nvPicPr>
            <p:cNvPr id="14" name="Image 13" descr="Pro BTP assurance dépendance - Elly Assurance">
              <a:extLst>
                <a:ext uri="{FF2B5EF4-FFF2-40B4-BE49-F238E27FC236}">
                  <a16:creationId xmlns:a16="http://schemas.microsoft.com/office/drawing/2014/main" id="{4EEEDA93-EF2D-BB20-94B8-17021DDB11AD}"/>
                </a:ext>
              </a:extLst>
            </p:cNvPr>
            <p:cNvPicPr>
              <a:picLocks noChangeAspect="1"/>
            </p:cNvPicPr>
            <p:nvPr/>
          </p:nvPicPr>
          <p:blipFill>
            <a:blip r:embed="rId11"/>
            <a:stretch>
              <a:fillRect/>
            </a:stretch>
          </p:blipFill>
          <p:spPr>
            <a:xfrm>
              <a:off x="376075" y="4003668"/>
              <a:ext cx="503439" cy="168023"/>
            </a:xfrm>
            <a:prstGeom prst="rect">
              <a:avLst/>
            </a:prstGeom>
          </p:spPr>
        </p:pic>
      </p:grpSp>
      <p:grpSp>
        <p:nvGrpSpPr>
          <p:cNvPr id="15" name="Groupe 14">
            <a:extLst>
              <a:ext uri="{FF2B5EF4-FFF2-40B4-BE49-F238E27FC236}">
                <a16:creationId xmlns:a16="http://schemas.microsoft.com/office/drawing/2014/main" id="{C0AA6E0C-9EF2-E376-2213-AE86E55ABFEC}"/>
              </a:ext>
            </a:extLst>
          </p:cNvPr>
          <p:cNvGrpSpPr/>
          <p:nvPr/>
        </p:nvGrpSpPr>
        <p:grpSpPr>
          <a:xfrm>
            <a:off x="944186" y="4532425"/>
            <a:ext cx="1427046" cy="543975"/>
            <a:chOff x="1023662" y="3680197"/>
            <a:chExt cx="1427046" cy="543975"/>
          </a:xfrm>
        </p:grpSpPr>
        <p:sp>
          <p:nvSpPr>
            <p:cNvPr id="16" name="Rectangle : coins arrondis 15">
              <a:extLst>
                <a:ext uri="{FF2B5EF4-FFF2-40B4-BE49-F238E27FC236}">
                  <a16:creationId xmlns:a16="http://schemas.microsoft.com/office/drawing/2014/main" id="{338192B2-0F7C-6368-95BF-8813D078570F}"/>
                </a:ext>
              </a:extLst>
            </p:cNvPr>
            <p:cNvSpPr/>
            <p:nvPr/>
          </p:nvSpPr>
          <p:spPr>
            <a:xfrm>
              <a:off x="1023662" y="3929544"/>
              <a:ext cx="1427046" cy="294628"/>
            </a:xfrm>
            <a:prstGeom prst="roundRect">
              <a:avLst/>
            </a:prstGeom>
            <a:noFill/>
            <a:ln w="190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900" b="1" dirty="0">
                  <a:solidFill>
                    <a:srgbClr val="EC6708"/>
                  </a:solidFill>
                  <a:latin typeface="+mj-lt"/>
                </a:rPr>
                <a:t>Intérimaires</a:t>
              </a:r>
              <a:endParaRPr lang="fr-FR" sz="1050" b="1" dirty="0">
                <a:solidFill>
                  <a:srgbClr val="EC6708"/>
                </a:solidFill>
                <a:latin typeface="+mj-lt"/>
              </a:endParaRPr>
            </a:p>
          </p:txBody>
        </p:sp>
        <p:pic>
          <p:nvPicPr>
            <p:cNvPr id="17" name="Image 16" descr="Identité de marque | Intérimaires | Fastt.org">
              <a:extLst>
                <a:ext uri="{FF2B5EF4-FFF2-40B4-BE49-F238E27FC236}">
                  <a16:creationId xmlns:a16="http://schemas.microsoft.com/office/drawing/2014/main" id="{2B6A4101-FF9B-FFB3-03DF-040EA0B9548A}"/>
                </a:ext>
              </a:extLst>
            </p:cNvPr>
            <p:cNvPicPr>
              <a:picLocks noChangeAspect="1"/>
            </p:cNvPicPr>
            <p:nvPr/>
          </p:nvPicPr>
          <p:blipFill>
            <a:blip r:embed="rId12"/>
            <a:stretch>
              <a:fillRect/>
            </a:stretch>
          </p:blipFill>
          <p:spPr>
            <a:xfrm>
              <a:off x="1457844" y="3680197"/>
              <a:ext cx="510974" cy="255397"/>
            </a:xfrm>
            <a:prstGeom prst="rect">
              <a:avLst/>
            </a:prstGeom>
          </p:spPr>
        </p:pic>
      </p:grpSp>
      <p:graphicFrame>
        <p:nvGraphicFramePr>
          <p:cNvPr id="19" name="Graphique 18">
            <a:extLst>
              <a:ext uri="{FF2B5EF4-FFF2-40B4-BE49-F238E27FC236}">
                <a16:creationId xmlns:a16="http://schemas.microsoft.com/office/drawing/2014/main" id="{79032D78-96F0-EDDC-A8D4-F63CD635B8C2}"/>
              </a:ext>
            </a:extLst>
          </p:cNvPr>
          <p:cNvGraphicFramePr/>
          <p:nvPr>
            <p:extLst>
              <p:ext uri="{D42A27DB-BD31-4B8C-83A1-F6EECF244321}">
                <p14:modId xmlns:p14="http://schemas.microsoft.com/office/powerpoint/2010/main" val="2171078572"/>
              </p:ext>
            </p:extLst>
          </p:nvPr>
        </p:nvGraphicFramePr>
        <p:xfrm>
          <a:off x="1060157" y="1692247"/>
          <a:ext cx="7451353" cy="1667942"/>
        </p:xfrm>
        <a:graphic>
          <a:graphicData uri="http://schemas.openxmlformats.org/drawingml/2006/chart">
            <c:chart xmlns:c="http://schemas.openxmlformats.org/drawingml/2006/chart" xmlns:r="http://schemas.openxmlformats.org/officeDocument/2006/relationships" r:id="rId13"/>
          </a:graphicData>
        </a:graphic>
      </p:graphicFrame>
      <p:sp>
        <p:nvSpPr>
          <p:cNvPr id="22" name="Rectangle 21">
            <a:extLst>
              <a:ext uri="{FF2B5EF4-FFF2-40B4-BE49-F238E27FC236}">
                <a16:creationId xmlns:a16="http://schemas.microsoft.com/office/drawing/2014/main" id="{9792F8B9-C7BC-498C-FBE0-941EACD63BE5}"/>
              </a:ext>
            </a:extLst>
          </p:cNvPr>
          <p:cNvSpPr/>
          <p:nvPr/>
        </p:nvSpPr>
        <p:spPr>
          <a:xfrm>
            <a:off x="2487929" y="3487421"/>
            <a:ext cx="4751941" cy="60346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200" dirty="0">
                <a:solidFill>
                  <a:srgbClr val="415755"/>
                </a:solidFill>
                <a:latin typeface="+mj-lt"/>
              </a:rPr>
              <a:t>92%</a:t>
            </a:r>
          </a:p>
        </p:txBody>
      </p:sp>
      <p:sp>
        <p:nvSpPr>
          <p:cNvPr id="23" name="Rectangle 22">
            <a:extLst>
              <a:ext uri="{FF2B5EF4-FFF2-40B4-BE49-F238E27FC236}">
                <a16:creationId xmlns:a16="http://schemas.microsoft.com/office/drawing/2014/main" id="{A2C76D24-B11A-B602-5C85-D0A5AD0E9813}"/>
              </a:ext>
            </a:extLst>
          </p:cNvPr>
          <p:cNvSpPr/>
          <p:nvPr/>
        </p:nvSpPr>
        <p:spPr>
          <a:xfrm>
            <a:off x="7239870" y="3490517"/>
            <a:ext cx="498141" cy="603460"/>
          </a:xfrm>
          <a:prstGeom prst="rect">
            <a:avLst/>
          </a:prstGeom>
          <a:solidFill>
            <a:srgbClr val="FFD15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200" dirty="0">
                <a:solidFill>
                  <a:srgbClr val="415755"/>
                </a:solidFill>
                <a:latin typeface="+mj-lt"/>
              </a:rPr>
              <a:t>6%</a:t>
            </a:r>
          </a:p>
        </p:txBody>
      </p:sp>
      <p:sp>
        <p:nvSpPr>
          <p:cNvPr id="24" name="Rectangle 23">
            <a:extLst>
              <a:ext uri="{FF2B5EF4-FFF2-40B4-BE49-F238E27FC236}">
                <a16:creationId xmlns:a16="http://schemas.microsoft.com/office/drawing/2014/main" id="{5F41CCE3-C015-6AF0-901C-E5B7685FE980}"/>
              </a:ext>
            </a:extLst>
          </p:cNvPr>
          <p:cNvSpPr/>
          <p:nvPr/>
        </p:nvSpPr>
        <p:spPr>
          <a:xfrm>
            <a:off x="7738011" y="3490517"/>
            <a:ext cx="295444" cy="603460"/>
          </a:xfrm>
          <a:prstGeom prst="rect">
            <a:avLst/>
          </a:prstGeom>
          <a:solidFill>
            <a:srgbClr val="41575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sz="1200" dirty="0">
              <a:solidFill>
                <a:srgbClr val="415755"/>
              </a:solidFill>
              <a:latin typeface="+mj-lt"/>
            </a:endParaRPr>
          </a:p>
        </p:txBody>
      </p:sp>
      <p:sp>
        <p:nvSpPr>
          <p:cNvPr id="25" name="Rectangle 24">
            <a:extLst>
              <a:ext uri="{FF2B5EF4-FFF2-40B4-BE49-F238E27FC236}">
                <a16:creationId xmlns:a16="http://schemas.microsoft.com/office/drawing/2014/main" id="{21AE7A7E-DD2A-D113-A07E-03B31723C5F3}"/>
              </a:ext>
            </a:extLst>
          </p:cNvPr>
          <p:cNvSpPr/>
          <p:nvPr/>
        </p:nvSpPr>
        <p:spPr>
          <a:xfrm>
            <a:off x="7972495" y="3493646"/>
            <a:ext cx="498141" cy="60346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200" dirty="0">
                <a:solidFill>
                  <a:srgbClr val="415755"/>
                </a:solidFill>
                <a:latin typeface="+mj-lt"/>
              </a:rPr>
              <a:t>2%</a:t>
            </a:r>
          </a:p>
        </p:txBody>
      </p:sp>
    </p:spTree>
    <p:extLst>
      <p:ext uri="{BB962C8B-B14F-4D97-AF65-F5344CB8AC3E}">
        <p14:creationId xmlns:p14="http://schemas.microsoft.com/office/powerpoint/2010/main" val="11673299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B0AA5A-49B4-6523-913D-5ECA4C92F2B9}"/>
            </a:ext>
          </a:extLst>
        </p:cNvPr>
        <p:cNvGrpSpPr/>
        <p:nvPr/>
      </p:nvGrpSpPr>
      <p:grpSpPr>
        <a:xfrm>
          <a:off x="0" y="0"/>
          <a:ext cx="0" cy="0"/>
          <a:chOff x="0" y="0"/>
          <a:chExt cx="0" cy="0"/>
        </a:xfrm>
      </p:grpSpPr>
      <p:graphicFrame>
        <p:nvGraphicFramePr>
          <p:cNvPr id="15" name="Tableau 14">
            <a:extLst>
              <a:ext uri="{FF2B5EF4-FFF2-40B4-BE49-F238E27FC236}">
                <a16:creationId xmlns:a16="http://schemas.microsoft.com/office/drawing/2014/main" id="{5397AABA-1381-C4FA-8C94-D33B16E4472C}"/>
              </a:ext>
            </a:extLst>
          </p:cNvPr>
          <p:cNvGraphicFramePr>
            <a:graphicFrameLocks noGrp="1"/>
          </p:cNvGraphicFramePr>
          <p:nvPr>
            <p:extLst>
              <p:ext uri="{D42A27DB-BD31-4B8C-83A1-F6EECF244321}">
                <p14:modId xmlns:p14="http://schemas.microsoft.com/office/powerpoint/2010/main" val="34334340"/>
              </p:ext>
            </p:extLst>
          </p:nvPr>
        </p:nvGraphicFramePr>
        <p:xfrm>
          <a:off x="419172" y="3446065"/>
          <a:ext cx="2556550" cy="344522"/>
        </p:xfrm>
        <a:graphic>
          <a:graphicData uri="http://schemas.openxmlformats.org/drawingml/2006/table">
            <a:tbl>
              <a:tblPr firstRow="1" bandRow="1">
                <a:tableStyleId>{5C22544A-7EE6-4342-B048-85BDC9FD1C3A}</a:tableStyleId>
              </a:tblPr>
              <a:tblGrid>
                <a:gridCol w="2556550">
                  <a:extLst>
                    <a:ext uri="{9D8B030D-6E8A-4147-A177-3AD203B41FA5}">
                      <a16:colId xmlns:a16="http://schemas.microsoft.com/office/drawing/2014/main" val="3131181538"/>
                    </a:ext>
                  </a:extLst>
                </a:gridCol>
              </a:tblGrid>
              <a:tr h="344522">
                <a:tc>
                  <a:txBody>
                    <a:bodyPr/>
                    <a:lstStyle/>
                    <a:p>
                      <a:pPr algn="ctr" fontAlgn="ctr">
                        <a:buNone/>
                      </a:pPr>
                      <a:r>
                        <a:rPr lang="fr-FR" sz="1000" b="0" i="0" u="none" strike="noStrike" dirty="0">
                          <a:solidFill>
                            <a:srgbClr val="415A6B"/>
                          </a:solidFill>
                          <a:effectLst/>
                          <a:latin typeface="+mj-lt"/>
                        </a:rPr>
                        <a:t>Diplôme</a:t>
                      </a:r>
                    </a:p>
                  </a:txBody>
                  <a:tcPr marL="5715" marR="5715" marT="5715" marB="0" anchor="ctr">
                    <a:noFill/>
                  </a:tcPr>
                </a:tc>
                <a:extLst>
                  <a:ext uri="{0D108BD9-81ED-4DB2-BD59-A6C34878D82A}">
                    <a16:rowId xmlns:a16="http://schemas.microsoft.com/office/drawing/2014/main" val="2991298908"/>
                  </a:ext>
                </a:extLst>
              </a:tr>
            </a:tbl>
          </a:graphicData>
        </a:graphic>
      </p:graphicFrame>
      <p:graphicFrame>
        <p:nvGraphicFramePr>
          <p:cNvPr id="18" name="Graphique 17">
            <a:extLst>
              <a:ext uri="{FF2B5EF4-FFF2-40B4-BE49-F238E27FC236}">
                <a16:creationId xmlns:a16="http://schemas.microsoft.com/office/drawing/2014/main" id="{5B55CF02-FCC8-86EF-2A79-3F4B51440B27}"/>
              </a:ext>
            </a:extLst>
          </p:cNvPr>
          <p:cNvGraphicFramePr/>
          <p:nvPr>
            <p:extLst>
              <p:ext uri="{D42A27DB-BD31-4B8C-83A1-F6EECF244321}">
                <p14:modId xmlns:p14="http://schemas.microsoft.com/office/powerpoint/2010/main" val="4255316354"/>
              </p:ext>
            </p:extLst>
          </p:nvPr>
        </p:nvGraphicFramePr>
        <p:xfrm>
          <a:off x="177711" y="2123997"/>
          <a:ext cx="3900514" cy="316905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0" name="Tableau 19">
            <a:extLst>
              <a:ext uri="{FF2B5EF4-FFF2-40B4-BE49-F238E27FC236}">
                <a16:creationId xmlns:a16="http://schemas.microsoft.com/office/drawing/2014/main" id="{37276CBE-D22C-4FD0-0194-33EB43413819}"/>
              </a:ext>
            </a:extLst>
          </p:cNvPr>
          <p:cNvGraphicFramePr>
            <a:graphicFrameLocks noGrp="1"/>
          </p:cNvGraphicFramePr>
          <p:nvPr>
            <p:extLst>
              <p:ext uri="{D42A27DB-BD31-4B8C-83A1-F6EECF244321}">
                <p14:modId xmlns:p14="http://schemas.microsoft.com/office/powerpoint/2010/main" val="2128928236"/>
              </p:ext>
            </p:extLst>
          </p:nvPr>
        </p:nvGraphicFramePr>
        <p:xfrm>
          <a:off x="4577345" y="3708525"/>
          <a:ext cx="2037954" cy="166760"/>
        </p:xfrm>
        <a:graphic>
          <a:graphicData uri="http://schemas.openxmlformats.org/drawingml/2006/table">
            <a:tbl>
              <a:tblPr firstRow="1" bandRow="1">
                <a:tableStyleId>{5C22544A-7EE6-4342-B048-85BDC9FD1C3A}</a:tableStyleId>
              </a:tblPr>
              <a:tblGrid>
                <a:gridCol w="2037954">
                  <a:extLst>
                    <a:ext uri="{9D8B030D-6E8A-4147-A177-3AD203B41FA5}">
                      <a16:colId xmlns:a16="http://schemas.microsoft.com/office/drawing/2014/main" val="3131181538"/>
                    </a:ext>
                  </a:extLst>
                </a:gridCol>
              </a:tblGrid>
              <a:tr h="166760">
                <a:tc>
                  <a:txBody>
                    <a:bodyPr/>
                    <a:lstStyle/>
                    <a:p>
                      <a:pPr algn="ctr" fontAlgn="ctr">
                        <a:buNone/>
                      </a:pPr>
                      <a:r>
                        <a:rPr lang="fr-FR" sz="1000" b="0" i="0" u="none" strike="noStrike" dirty="0">
                          <a:solidFill>
                            <a:srgbClr val="415A6B"/>
                          </a:solidFill>
                          <a:effectLst/>
                          <a:latin typeface="+mj-lt"/>
                        </a:rPr>
                        <a:t>Télétravail possible</a:t>
                      </a:r>
                    </a:p>
                  </a:txBody>
                  <a:tcPr marL="5715" marR="5715" marT="5715" marB="0" anchor="ctr">
                    <a:noFill/>
                  </a:tcPr>
                </a:tc>
                <a:extLst>
                  <a:ext uri="{0D108BD9-81ED-4DB2-BD59-A6C34878D82A}">
                    <a16:rowId xmlns:a16="http://schemas.microsoft.com/office/drawing/2014/main" val="2991298908"/>
                  </a:ext>
                </a:extLst>
              </a:tr>
            </a:tbl>
          </a:graphicData>
        </a:graphic>
      </p:graphicFrame>
      <p:pic>
        <p:nvPicPr>
          <p:cNvPr id="7" name="Image 6" descr="Une image contenant cercle, capture d’écran, illustration&#10;&#10;Le contenu généré par l’IA peut être incorrect.">
            <a:extLst>
              <a:ext uri="{FF2B5EF4-FFF2-40B4-BE49-F238E27FC236}">
                <a16:creationId xmlns:a16="http://schemas.microsoft.com/office/drawing/2014/main" id="{11A5D575-A183-188F-EBFF-3641E25C574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330629" y="176572"/>
            <a:ext cx="629177" cy="629177"/>
          </a:xfrm>
          <a:prstGeom prst="rect">
            <a:avLst/>
          </a:prstGeom>
        </p:spPr>
      </p:pic>
      <p:sp>
        <p:nvSpPr>
          <p:cNvPr id="10" name="Rectangle : coins arrondis 9">
            <a:extLst>
              <a:ext uri="{FF2B5EF4-FFF2-40B4-BE49-F238E27FC236}">
                <a16:creationId xmlns:a16="http://schemas.microsoft.com/office/drawing/2014/main" id="{7E737D2B-C36F-99D8-75E9-A61F29EB4BF5}"/>
              </a:ext>
            </a:extLst>
          </p:cNvPr>
          <p:cNvSpPr/>
          <p:nvPr/>
        </p:nvSpPr>
        <p:spPr>
          <a:xfrm>
            <a:off x="876061" y="114465"/>
            <a:ext cx="8138397" cy="601709"/>
          </a:xfrm>
          <a:prstGeom prst="roundRect">
            <a:avLst>
              <a:gd name="adj" fmla="val 50000"/>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fr-FR" sz="1620" b="1" dirty="0">
                <a:solidFill>
                  <a:schemeClr val="tx1"/>
                </a:solidFill>
                <a:latin typeface="+mj-lt"/>
              </a:rPr>
              <a:t>Clivage de classes : la voiture est indispensable aux classes populaires</a:t>
            </a:r>
          </a:p>
        </p:txBody>
      </p:sp>
      <p:graphicFrame>
        <p:nvGraphicFramePr>
          <p:cNvPr id="40" name="Graphique 39">
            <a:extLst>
              <a:ext uri="{FF2B5EF4-FFF2-40B4-BE49-F238E27FC236}">
                <a16:creationId xmlns:a16="http://schemas.microsoft.com/office/drawing/2014/main" id="{F26AC0B8-50DD-6C92-CEF7-46DB5CAEFDB4}"/>
              </a:ext>
            </a:extLst>
          </p:cNvPr>
          <p:cNvGraphicFramePr/>
          <p:nvPr>
            <p:extLst>
              <p:ext uri="{D42A27DB-BD31-4B8C-83A1-F6EECF244321}">
                <p14:modId xmlns:p14="http://schemas.microsoft.com/office/powerpoint/2010/main" val="3033881371"/>
              </p:ext>
            </p:extLst>
          </p:nvPr>
        </p:nvGraphicFramePr>
        <p:xfrm>
          <a:off x="2306901" y="2402912"/>
          <a:ext cx="8211428" cy="2413843"/>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42" name="Tableau 41">
            <a:extLst>
              <a:ext uri="{FF2B5EF4-FFF2-40B4-BE49-F238E27FC236}">
                <a16:creationId xmlns:a16="http://schemas.microsoft.com/office/drawing/2014/main" id="{6BEBF043-009F-94D3-DAA1-66ACC76AF9C4}"/>
              </a:ext>
            </a:extLst>
          </p:cNvPr>
          <p:cNvGraphicFramePr>
            <a:graphicFrameLocks noGrp="1"/>
          </p:cNvGraphicFramePr>
          <p:nvPr>
            <p:extLst>
              <p:ext uri="{D42A27DB-BD31-4B8C-83A1-F6EECF244321}">
                <p14:modId xmlns:p14="http://schemas.microsoft.com/office/powerpoint/2010/main" val="3051307447"/>
              </p:ext>
            </p:extLst>
          </p:nvPr>
        </p:nvGraphicFramePr>
        <p:xfrm>
          <a:off x="4797815" y="2277842"/>
          <a:ext cx="2037954" cy="166760"/>
        </p:xfrm>
        <a:graphic>
          <a:graphicData uri="http://schemas.openxmlformats.org/drawingml/2006/table">
            <a:tbl>
              <a:tblPr firstRow="1" bandRow="1">
                <a:tableStyleId>{5C22544A-7EE6-4342-B048-85BDC9FD1C3A}</a:tableStyleId>
              </a:tblPr>
              <a:tblGrid>
                <a:gridCol w="2037954">
                  <a:extLst>
                    <a:ext uri="{9D8B030D-6E8A-4147-A177-3AD203B41FA5}">
                      <a16:colId xmlns:a16="http://schemas.microsoft.com/office/drawing/2014/main" val="3131181538"/>
                    </a:ext>
                  </a:extLst>
                </a:gridCol>
              </a:tblGrid>
              <a:tr h="166760">
                <a:tc>
                  <a:txBody>
                    <a:bodyPr/>
                    <a:lstStyle/>
                    <a:p>
                      <a:pPr algn="ctr" fontAlgn="ctr">
                        <a:buNone/>
                      </a:pPr>
                      <a:r>
                        <a:rPr lang="fr-FR" sz="1000" b="0" i="0" u="none" strike="noStrike" dirty="0">
                          <a:solidFill>
                            <a:srgbClr val="415A6B"/>
                          </a:solidFill>
                          <a:effectLst/>
                          <a:latin typeface="+mj-lt"/>
                        </a:rPr>
                        <a:t>Horaires décalés</a:t>
                      </a:r>
                    </a:p>
                  </a:txBody>
                  <a:tcPr marL="5715" marR="5715" marT="5715" marB="0" anchor="ctr">
                    <a:noFill/>
                  </a:tcPr>
                </a:tc>
                <a:extLst>
                  <a:ext uri="{0D108BD9-81ED-4DB2-BD59-A6C34878D82A}">
                    <a16:rowId xmlns:a16="http://schemas.microsoft.com/office/drawing/2014/main" val="2991298908"/>
                  </a:ext>
                </a:extLst>
              </a:tr>
            </a:tbl>
          </a:graphicData>
        </a:graphic>
      </p:graphicFrame>
      <p:cxnSp>
        <p:nvCxnSpPr>
          <p:cNvPr id="44" name="Connecteur droit 43">
            <a:extLst>
              <a:ext uri="{FF2B5EF4-FFF2-40B4-BE49-F238E27FC236}">
                <a16:creationId xmlns:a16="http://schemas.microsoft.com/office/drawing/2014/main" id="{26455D6E-5BCF-2246-5A9C-105C6A68F2C3}"/>
              </a:ext>
            </a:extLst>
          </p:cNvPr>
          <p:cNvCxnSpPr/>
          <p:nvPr/>
        </p:nvCxnSpPr>
        <p:spPr>
          <a:xfrm>
            <a:off x="4482846" y="1775196"/>
            <a:ext cx="0" cy="2716177"/>
          </a:xfrm>
          <a:prstGeom prst="line">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4" name="TextBox Base">
            <a:extLst>
              <a:ext uri="{FF2B5EF4-FFF2-40B4-BE49-F238E27FC236}">
                <a16:creationId xmlns:a16="http://schemas.microsoft.com/office/drawing/2014/main" id="{547BDEE1-5E72-839F-2480-5681237D8840}"/>
              </a:ext>
            </a:extLst>
          </p:cNvPr>
          <p:cNvSpPr txBox="1"/>
          <p:nvPr>
            <p:custDataLst>
              <p:tags r:id="rId1"/>
            </p:custDataLst>
          </p:nvPr>
        </p:nvSpPr>
        <p:spPr>
          <a:xfrm>
            <a:off x="86287" y="5411625"/>
            <a:ext cx="3531021" cy="246221"/>
          </a:xfrm>
          <a:prstGeom prst="rect">
            <a:avLst/>
          </a:prstGeom>
          <a:noFill/>
        </p:spPr>
        <p:txBody>
          <a:bodyPr wrap="square"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1000" dirty="0">
                <a:solidFill>
                  <a:schemeClr val="accent6">
                    <a:lumMod val="50000"/>
                  </a:schemeClr>
                </a:solidFill>
                <a:latin typeface="Calibri Light" panose="020F0302020204030204" pitchFamily="34" charset="0"/>
                <a:ea typeface="Calibri Light" panose="020F0302020204030204" pitchFamily="34" charset="0"/>
                <a:cs typeface="Calibri Light" panose="020F0302020204030204" pitchFamily="34" charset="0"/>
              </a:rPr>
              <a:t>© Institut Bona </a:t>
            </a:r>
            <a:r>
              <a:rPr lang="fr-FR" sz="1000" dirty="0" err="1">
                <a:solidFill>
                  <a:schemeClr val="accent6">
                    <a:lumMod val="50000"/>
                  </a:schemeClr>
                </a:solidFill>
                <a:latin typeface="Calibri Light" panose="020F0302020204030204" pitchFamily="34" charset="0"/>
                <a:ea typeface="Calibri Light" panose="020F0302020204030204" pitchFamily="34" charset="0"/>
                <a:cs typeface="Calibri Light" panose="020F0302020204030204" pitchFamily="34" charset="0"/>
              </a:rPr>
              <a:t>fidé</a:t>
            </a:r>
            <a:r>
              <a:rPr lang="fr-FR" sz="1000" dirty="0">
                <a:solidFill>
                  <a:schemeClr val="accent6">
                    <a:lumMod val="50000"/>
                  </a:schemeClr>
                </a:solidFill>
                <a:latin typeface="Calibri Light" panose="020F0302020204030204" pitchFamily="34" charset="0"/>
                <a:ea typeface="Calibri Light" panose="020F0302020204030204" pitchFamily="34" charset="0"/>
                <a:cs typeface="Calibri Light" panose="020F0302020204030204" pitchFamily="34" charset="0"/>
              </a:rPr>
              <a:t> pour </a:t>
            </a:r>
            <a:r>
              <a:rPr lang="fr-FR" sz="1000" dirty="0" err="1">
                <a:solidFill>
                  <a:schemeClr val="accent6">
                    <a:lumMod val="50000"/>
                  </a:schemeClr>
                </a:solidFill>
                <a:latin typeface="Calibri Light" panose="020F0302020204030204" pitchFamily="34" charset="0"/>
                <a:ea typeface="Calibri Light" panose="020F0302020204030204" pitchFamily="34" charset="0"/>
                <a:cs typeface="Calibri Light" panose="020F0302020204030204" pitchFamily="34" charset="0"/>
              </a:rPr>
              <a:t>Roole</a:t>
            </a:r>
            <a:r>
              <a:rPr lang="fr-FR" sz="1000" dirty="0">
                <a:solidFill>
                  <a:schemeClr val="accent6">
                    <a:lumMod val="50000"/>
                  </a:schemeClr>
                </a:solidFill>
                <a:latin typeface="Calibri Light" panose="020F0302020204030204" pitchFamily="34" charset="0"/>
                <a:ea typeface="Calibri Light" panose="020F0302020204030204" pitchFamily="34" charset="0"/>
                <a:cs typeface="Calibri Light" panose="020F0302020204030204" pitchFamily="34" charset="0"/>
              </a:rPr>
              <a:t>, Pro BTP et FASTT – Mai 2026</a:t>
            </a:r>
            <a:endParaRPr lang="en-GB" sz="1000" dirty="0">
              <a:solidFill>
                <a:schemeClr val="accent6">
                  <a:lumMod val="50000"/>
                </a:schemeClr>
              </a:solidFill>
              <a:latin typeface="Calibri Light" panose="020F0302020204030204" pitchFamily="34" charset="0"/>
              <a:ea typeface="Calibri Light" panose="020F0302020204030204" pitchFamily="34" charset="0"/>
              <a:cs typeface="Calibri Light" panose="020F0302020204030204" pitchFamily="34" charset="0"/>
            </a:endParaRPr>
          </a:p>
        </p:txBody>
      </p:sp>
      <p:pic>
        <p:nvPicPr>
          <p:cNvPr id="5" name="Image 4">
            <a:extLst>
              <a:ext uri="{FF2B5EF4-FFF2-40B4-BE49-F238E27FC236}">
                <a16:creationId xmlns:a16="http://schemas.microsoft.com/office/drawing/2014/main" id="{E3E66487-0E18-097A-B2E6-3826635B4147}"/>
              </a:ext>
            </a:extLst>
          </p:cNvPr>
          <p:cNvPicPr>
            <a:picLocks/>
          </p:cNvPicPr>
          <p:nvPr>
            <p:custDataLst>
              <p:tags r:id="rId2"/>
            </p:custDataLst>
          </p:nvPr>
        </p:nvPicPr>
        <p:blipFill>
          <a:blip r:embed="rId7" cstate="print">
            <a:extLst>
              <a:ext uri="{28A0092B-C50C-407E-A947-70E740481C1C}">
                <a14:useLocalDpi xmlns:a14="http://schemas.microsoft.com/office/drawing/2010/main" val="0"/>
              </a:ext>
            </a:extLst>
          </a:blip>
          <a:stretch>
            <a:fillRect/>
          </a:stretch>
        </p:blipFill>
        <p:spPr>
          <a:xfrm>
            <a:off x="8128799" y="5404777"/>
            <a:ext cx="720001" cy="288000"/>
          </a:xfrm>
          <a:prstGeom prst="rect">
            <a:avLst/>
          </a:prstGeom>
        </p:spPr>
      </p:pic>
      <p:grpSp>
        <p:nvGrpSpPr>
          <p:cNvPr id="11" name="Groupe 10">
            <a:extLst>
              <a:ext uri="{FF2B5EF4-FFF2-40B4-BE49-F238E27FC236}">
                <a16:creationId xmlns:a16="http://schemas.microsoft.com/office/drawing/2014/main" id="{658DD493-7512-BFD8-5CBB-4FA330BA6890}"/>
              </a:ext>
            </a:extLst>
          </p:cNvPr>
          <p:cNvGrpSpPr/>
          <p:nvPr/>
        </p:nvGrpSpPr>
        <p:grpSpPr>
          <a:xfrm>
            <a:off x="5353728" y="1583490"/>
            <a:ext cx="2523142" cy="520591"/>
            <a:chOff x="467959" y="3768281"/>
            <a:chExt cx="2523142" cy="520591"/>
          </a:xfrm>
        </p:grpSpPr>
        <p:sp>
          <p:nvSpPr>
            <p:cNvPr id="12" name="Rectangle : coins arrondis 11">
              <a:extLst>
                <a:ext uri="{FF2B5EF4-FFF2-40B4-BE49-F238E27FC236}">
                  <a16:creationId xmlns:a16="http://schemas.microsoft.com/office/drawing/2014/main" id="{CD789984-D6CD-CA45-22C0-24DFEA6E0CE1}"/>
                </a:ext>
              </a:extLst>
            </p:cNvPr>
            <p:cNvSpPr/>
            <p:nvPr/>
          </p:nvSpPr>
          <p:spPr>
            <a:xfrm>
              <a:off x="467959" y="3994244"/>
              <a:ext cx="2523142" cy="294628"/>
            </a:xfrm>
            <a:prstGeom prst="roundRect">
              <a:avLst/>
            </a:prstGeom>
            <a:noFill/>
            <a:ln w="190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900" b="1" dirty="0">
                  <a:solidFill>
                    <a:srgbClr val="EC6708"/>
                  </a:solidFill>
                  <a:latin typeface="+mj-lt"/>
                </a:rPr>
                <a:t>Intérimaires</a:t>
              </a:r>
              <a:endParaRPr lang="fr-FR" sz="1050" b="1" dirty="0">
                <a:solidFill>
                  <a:srgbClr val="EC6708"/>
                </a:solidFill>
                <a:latin typeface="+mj-lt"/>
              </a:endParaRPr>
            </a:p>
          </p:txBody>
        </p:sp>
        <p:pic>
          <p:nvPicPr>
            <p:cNvPr id="13" name="Image 12" descr="Identité de marque | Intérimaires | Fastt.org">
              <a:extLst>
                <a:ext uri="{FF2B5EF4-FFF2-40B4-BE49-F238E27FC236}">
                  <a16:creationId xmlns:a16="http://schemas.microsoft.com/office/drawing/2014/main" id="{E4ACD0E0-94AA-940C-ED08-8F84CEB7E55D}"/>
                </a:ext>
              </a:extLst>
            </p:cNvPr>
            <p:cNvPicPr>
              <a:picLocks noChangeAspect="1"/>
            </p:cNvPicPr>
            <p:nvPr/>
          </p:nvPicPr>
          <p:blipFill>
            <a:blip r:embed="rId8"/>
            <a:stretch>
              <a:fillRect/>
            </a:stretch>
          </p:blipFill>
          <p:spPr>
            <a:xfrm>
              <a:off x="1479141" y="3768281"/>
              <a:ext cx="510974" cy="255397"/>
            </a:xfrm>
            <a:prstGeom prst="rect">
              <a:avLst/>
            </a:prstGeom>
          </p:spPr>
        </p:pic>
      </p:grpSp>
      <p:graphicFrame>
        <p:nvGraphicFramePr>
          <p:cNvPr id="19" name="Tableau 18">
            <a:extLst>
              <a:ext uri="{FF2B5EF4-FFF2-40B4-BE49-F238E27FC236}">
                <a16:creationId xmlns:a16="http://schemas.microsoft.com/office/drawing/2014/main" id="{AF276FDA-F23E-37FA-6971-598CEC32C26E}"/>
              </a:ext>
            </a:extLst>
          </p:cNvPr>
          <p:cNvGraphicFramePr>
            <a:graphicFrameLocks noGrp="1"/>
          </p:cNvGraphicFramePr>
          <p:nvPr>
            <p:extLst>
              <p:ext uri="{D42A27DB-BD31-4B8C-83A1-F6EECF244321}">
                <p14:modId xmlns:p14="http://schemas.microsoft.com/office/powerpoint/2010/main" val="4202458234"/>
              </p:ext>
            </p:extLst>
          </p:nvPr>
        </p:nvGraphicFramePr>
        <p:xfrm>
          <a:off x="12400" y="1970503"/>
          <a:ext cx="2556550" cy="248461"/>
        </p:xfrm>
        <a:graphic>
          <a:graphicData uri="http://schemas.openxmlformats.org/drawingml/2006/table">
            <a:tbl>
              <a:tblPr firstRow="1" bandRow="1">
                <a:tableStyleId>{5C22544A-7EE6-4342-B048-85BDC9FD1C3A}</a:tableStyleId>
              </a:tblPr>
              <a:tblGrid>
                <a:gridCol w="2556550">
                  <a:extLst>
                    <a:ext uri="{9D8B030D-6E8A-4147-A177-3AD203B41FA5}">
                      <a16:colId xmlns:a16="http://schemas.microsoft.com/office/drawing/2014/main" val="3131181538"/>
                    </a:ext>
                  </a:extLst>
                </a:gridCol>
              </a:tblGrid>
              <a:tr h="248461">
                <a:tc>
                  <a:txBody>
                    <a:bodyPr/>
                    <a:lstStyle/>
                    <a:p>
                      <a:pPr algn="ctr" fontAlgn="ctr">
                        <a:buNone/>
                      </a:pPr>
                      <a:r>
                        <a:rPr lang="fr-FR" sz="1000" b="0" i="0" u="none" strike="noStrike" dirty="0">
                          <a:solidFill>
                            <a:srgbClr val="415A6B"/>
                          </a:solidFill>
                          <a:effectLst/>
                          <a:latin typeface="+mj-lt"/>
                        </a:rPr>
                        <a:t>Catégorie socio-professionnelle</a:t>
                      </a:r>
                    </a:p>
                  </a:txBody>
                  <a:tcPr marL="5715" marR="5715" marT="5715" marB="0" anchor="ctr">
                    <a:noFill/>
                  </a:tcPr>
                </a:tc>
                <a:extLst>
                  <a:ext uri="{0D108BD9-81ED-4DB2-BD59-A6C34878D82A}">
                    <a16:rowId xmlns:a16="http://schemas.microsoft.com/office/drawing/2014/main" val="2991298908"/>
                  </a:ext>
                </a:extLst>
              </a:tr>
            </a:tbl>
          </a:graphicData>
        </a:graphic>
      </p:graphicFrame>
      <p:grpSp>
        <p:nvGrpSpPr>
          <p:cNvPr id="6" name="Groupe 5">
            <a:extLst>
              <a:ext uri="{FF2B5EF4-FFF2-40B4-BE49-F238E27FC236}">
                <a16:creationId xmlns:a16="http://schemas.microsoft.com/office/drawing/2014/main" id="{349933C1-865A-A56E-FFE5-53E7CCE83781}"/>
              </a:ext>
            </a:extLst>
          </p:cNvPr>
          <p:cNvGrpSpPr/>
          <p:nvPr/>
        </p:nvGrpSpPr>
        <p:grpSpPr>
          <a:xfrm>
            <a:off x="2015435" y="1560603"/>
            <a:ext cx="1235275" cy="499871"/>
            <a:chOff x="-91089" y="2095952"/>
            <a:chExt cx="1235275" cy="499871"/>
          </a:xfrm>
        </p:grpSpPr>
        <p:sp>
          <p:nvSpPr>
            <p:cNvPr id="8" name="Rectangle : coins arrondis 7">
              <a:extLst>
                <a:ext uri="{FF2B5EF4-FFF2-40B4-BE49-F238E27FC236}">
                  <a16:creationId xmlns:a16="http://schemas.microsoft.com/office/drawing/2014/main" id="{A7943D45-DF46-5AC1-1D7B-D6C5F508DD3A}"/>
                </a:ext>
              </a:extLst>
            </p:cNvPr>
            <p:cNvSpPr/>
            <p:nvPr/>
          </p:nvSpPr>
          <p:spPr>
            <a:xfrm>
              <a:off x="-91089" y="2301195"/>
              <a:ext cx="1235275" cy="294628"/>
            </a:xfrm>
            <a:prstGeom prst="roundRect">
              <a:avLst/>
            </a:prstGeom>
            <a:noFill/>
            <a:ln w="190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900" b="1" dirty="0">
                  <a:solidFill>
                    <a:srgbClr val="A56A43"/>
                  </a:solidFill>
                  <a:latin typeface="+mj-lt"/>
                </a:rPr>
                <a:t>Actifs</a:t>
              </a:r>
              <a:endParaRPr lang="fr-FR" sz="1050" b="1" dirty="0">
                <a:solidFill>
                  <a:srgbClr val="A56A43"/>
                </a:solidFill>
                <a:latin typeface="+mj-lt"/>
              </a:endParaRPr>
            </a:p>
          </p:txBody>
        </p:sp>
        <p:pic>
          <p:nvPicPr>
            <p:cNvPr id="9" name="Image 8">
              <a:extLst>
                <a:ext uri="{FF2B5EF4-FFF2-40B4-BE49-F238E27FC236}">
                  <a16:creationId xmlns:a16="http://schemas.microsoft.com/office/drawing/2014/main" id="{4CC48F56-390A-383E-2356-78F3BDA4D856}"/>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08898" y="2095952"/>
              <a:ext cx="235300" cy="235300"/>
            </a:xfrm>
            <a:prstGeom prst="rect">
              <a:avLst/>
            </a:prstGeom>
          </p:spPr>
        </p:pic>
      </p:grpSp>
    </p:spTree>
    <p:extLst>
      <p:ext uri="{BB962C8B-B14F-4D97-AF65-F5344CB8AC3E}">
        <p14:creationId xmlns:p14="http://schemas.microsoft.com/office/powerpoint/2010/main" val="139500337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S_NET" val="4.0.30319.42000"/>
  <p:tag name="AS_OS" val="Microsoft Windows NT 6.2.9200.0"/>
  <p:tag name="AS_RELEASE_DATE" val="2024.03.14"/>
  <p:tag name="AS_TITLE" val="Aspose.Slides for .NET 4.0 Client Profile"/>
  <p:tag name="AS_VERSION" val="24.3"/>
</p:tagLst>
</file>

<file path=ppt/tags/tag10.xml><?xml version="1.0" encoding="utf-8"?>
<p:tagLst xmlns:a="http://schemas.openxmlformats.org/drawingml/2006/main" xmlns:r="http://schemas.openxmlformats.org/officeDocument/2006/relationships" xmlns:p="http://schemas.openxmlformats.org/presentationml/2006/main">
  <p:tag name="NUM" val="6"/>
</p:tagLst>
</file>

<file path=ppt/tags/tag11.xml><?xml version="1.0" encoding="utf-8"?>
<p:tagLst xmlns:a="http://schemas.openxmlformats.org/drawingml/2006/main" xmlns:r="http://schemas.openxmlformats.org/officeDocument/2006/relationships" xmlns:p="http://schemas.openxmlformats.org/presentationml/2006/main">
  <p:tag name="NUM" val="6"/>
</p:tagLst>
</file>

<file path=ppt/tags/tag12.xml><?xml version="1.0" encoding="utf-8"?>
<p:tagLst xmlns:a="http://schemas.openxmlformats.org/drawingml/2006/main" xmlns:r="http://schemas.openxmlformats.org/officeDocument/2006/relationships" xmlns:p="http://schemas.openxmlformats.org/presentationml/2006/main">
  <p:tag name="NUM" val="5"/>
</p:tagLst>
</file>

<file path=ppt/tags/tag13.xml><?xml version="1.0" encoding="utf-8"?>
<p:tagLst xmlns:a="http://schemas.openxmlformats.org/drawingml/2006/main" xmlns:r="http://schemas.openxmlformats.org/officeDocument/2006/relationships" xmlns:p="http://schemas.openxmlformats.org/presentationml/2006/main">
  <p:tag name="NUM" val="6"/>
</p:tagLst>
</file>

<file path=ppt/tags/tag14.xml><?xml version="1.0" encoding="utf-8"?>
<p:tagLst xmlns:a="http://schemas.openxmlformats.org/drawingml/2006/main" xmlns:r="http://schemas.openxmlformats.org/officeDocument/2006/relationships" xmlns:p="http://schemas.openxmlformats.org/presentationml/2006/main">
  <p:tag name="NUM" val="6"/>
</p:tagLst>
</file>

<file path=ppt/tags/tag15.xml><?xml version="1.0" encoding="utf-8"?>
<p:tagLst xmlns:a="http://schemas.openxmlformats.org/drawingml/2006/main" xmlns:r="http://schemas.openxmlformats.org/officeDocument/2006/relationships" xmlns:p="http://schemas.openxmlformats.org/presentationml/2006/main">
  <p:tag name="NUM" val="6"/>
</p:tagLst>
</file>

<file path=ppt/tags/tag16.xml><?xml version="1.0" encoding="utf-8"?>
<p:tagLst xmlns:a="http://schemas.openxmlformats.org/drawingml/2006/main" xmlns:r="http://schemas.openxmlformats.org/officeDocument/2006/relationships" xmlns:p="http://schemas.openxmlformats.org/presentationml/2006/main">
  <p:tag name="NUM" val="5"/>
</p:tagLst>
</file>

<file path=ppt/tags/tag17.xml><?xml version="1.0" encoding="utf-8"?>
<p:tagLst xmlns:a="http://schemas.openxmlformats.org/drawingml/2006/main" xmlns:r="http://schemas.openxmlformats.org/officeDocument/2006/relationships" xmlns:p="http://schemas.openxmlformats.org/presentationml/2006/main">
  <p:tag name="NUM" val="6"/>
</p:tagLst>
</file>

<file path=ppt/tags/tag18.xml><?xml version="1.0" encoding="utf-8"?>
<p:tagLst xmlns:a="http://schemas.openxmlformats.org/drawingml/2006/main" xmlns:r="http://schemas.openxmlformats.org/officeDocument/2006/relationships" xmlns:p="http://schemas.openxmlformats.org/presentationml/2006/main">
  <p:tag name="NUM" val="6"/>
</p:tagLst>
</file>

<file path=ppt/tags/tag19.xml><?xml version="1.0" encoding="utf-8"?>
<p:tagLst xmlns:a="http://schemas.openxmlformats.org/drawingml/2006/main" xmlns:r="http://schemas.openxmlformats.org/officeDocument/2006/relationships" xmlns:p="http://schemas.openxmlformats.org/presentationml/2006/main">
  <p:tag name="NUM" val="6"/>
</p:tagLst>
</file>

<file path=ppt/tags/tag2.xml><?xml version="1.0" encoding="utf-8"?>
<p:tagLst xmlns:a="http://schemas.openxmlformats.org/drawingml/2006/main" xmlns:r="http://schemas.openxmlformats.org/officeDocument/2006/relationships" xmlns:p="http://schemas.openxmlformats.org/presentationml/2006/main">
  <p:tag name="NUM" val="2"/>
</p:tagLst>
</file>

<file path=ppt/tags/tag20.xml><?xml version="1.0" encoding="utf-8"?>
<p:tagLst xmlns:a="http://schemas.openxmlformats.org/drawingml/2006/main" xmlns:r="http://schemas.openxmlformats.org/officeDocument/2006/relationships" xmlns:p="http://schemas.openxmlformats.org/presentationml/2006/main">
  <p:tag name="NUM" val="5"/>
</p:tagLst>
</file>

<file path=ppt/tags/tag21.xml><?xml version="1.0" encoding="utf-8"?>
<p:tagLst xmlns:a="http://schemas.openxmlformats.org/drawingml/2006/main" xmlns:r="http://schemas.openxmlformats.org/officeDocument/2006/relationships" xmlns:p="http://schemas.openxmlformats.org/presentationml/2006/main">
  <p:tag name="NUM" val="6"/>
</p:tagLst>
</file>

<file path=ppt/tags/tag22.xml><?xml version="1.0" encoding="utf-8"?>
<p:tagLst xmlns:a="http://schemas.openxmlformats.org/drawingml/2006/main" xmlns:r="http://schemas.openxmlformats.org/officeDocument/2006/relationships" xmlns:p="http://schemas.openxmlformats.org/presentationml/2006/main">
  <p:tag name="NUM" val="5"/>
</p:tagLst>
</file>

<file path=ppt/tags/tag23.xml><?xml version="1.0" encoding="utf-8"?>
<p:tagLst xmlns:a="http://schemas.openxmlformats.org/drawingml/2006/main" xmlns:r="http://schemas.openxmlformats.org/officeDocument/2006/relationships" xmlns:p="http://schemas.openxmlformats.org/presentationml/2006/main">
  <p:tag name="NUM" val="6"/>
</p:tagLst>
</file>

<file path=ppt/tags/tag24.xml><?xml version="1.0" encoding="utf-8"?>
<p:tagLst xmlns:a="http://schemas.openxmlformats.org/drawingml/2006/main" xmlns:r="http://schemas.openxmlformats.org/officeDocument/2006/relationships" xmlns:p="http://schemas.openxmlformats.org/presentationml/2006/main">
  <p:tag name="NUM" val="6"/>
</p:tagLst>
</file>

<file path=ppt/tags/tag25.xml><?xml version="1.0" encoding="utf-8"?>
<p:tagLst xmlns:a="http://schemas.openxmlformats.org/drawingml/2006/main" xmlns:r="http://schemas.openxmlformats.org/officeDocument/2006/relationships" xmlns:p="http://schemas.openxmlformats.org/presentationml/2006/main">
  <p:tag name="NUM" val="5"/>
</p:tagLst>
</file>

<file path=ppt/tags/tag26.xml><?xml version="1.0" encoding="utf-8"?>
<p:tagLst xmlns:a="http://schemas.openxmlformats.org/drawingml/2006/main" xmlns:r="http://schemas.openxmlformats.org/officeDocument/2006/relationships" xmlns:p="http://schemas.openxmlformats.org/presentationml/2006/main">
  <p:tag name="NUM" val="6"/>
</p:tagLst>
</file>

<file path=ppt/tags/tag27.xml><?xml version="1.0" encoding="utf-8"?>
<p:tagLst xmlns:a="http://schemas.openxmlformats.org/drawingml/2006/main" xmlns:r="http://schemas.openxmlformats.org/officeDocument/2006/relationships" xmlns:p="http://schemas.openxmlformats.org/presentationml/2006/main">
  <p:tag name="NUM" val="6"/>
</p:tagLst>
</file>

<file path=ppt/tags/tag28.xml><?xml version="1.0" encoding="utf-8"?>
<p:tagLst xmlns:a="http://schemas.openxmlformats.org/drawingml/2006/main" xmlns:r="http://schemas.openxmlformats.org/officeDocument/2006/relationships" xmlns:p="http://schemas.openxmlformats.org/presentationml/2006/main">
  <p:tag name="NUM" val="5"/>
</p:tagLst>
</file>

<file path=ppt/tags/tag29.xml><?xml version="1.0" encoding="utf-8"?>
<p:tagLst xmlns:a="http://schemas.openxmlformats.org/drawingml/2006/main" xmlns:r="http://schemas.openxmlformats.org/officeDocument/2006/relationships" xmlns:p="http://schemas.openxmlformats.org/presentationml/2006/main">
  <p:tag name="NUM" val="6"/>
</p:tagLst>
</file>

<file path=ppt/tags/tag3.xml><?xml version="1.0" encoding="utf-8"?>
<p:tagLst xmlns:a="http://schemas.openxmlformats.org/drawingml/2006/main" xmlns:r="http://schemas.openxmlformats.org/officeDocument/2006/relationships" xmlns:p="http://schemas.openxmlformats.org/presentationml/2006/main">
  <p:tag name="NUM" val="3"/>
</p:tagLst>
</file>

<file path=ppt/tags/tag30.xml><?xml version="1.0" encoding="utf-8"?>
<p:tagLst xmlns:a="http://schemas.openxmlformats.org/drawingml/2006/main" xmlns:r="http://schemas.openxmlformats.org/officeDocument/2006/relationships" xmlns:p="http://schemas.openxmlformats.org/presentationml/2006/main">
  <p:tag name="NUM" val="5"/>
</p:tagLst>
</file>

<file path=ppt/tags/tag31.xml><?xml version="1.0" encoding="utf-8"?>
<p:tagLst xmlns:a="http://schemas.openxmlformats.org/drawingml/2006/main" xmlns:r="http://schemas.openxmlformats.org/officeDocument/2006/relationships" xmlns:p="http://schemas.openxmlformats.org/presentationml/2006/main">
  <p:tag name="NUM" val="6"/>
</p:tagLst>
</file>

<file path=ppt/tags/tag32.xml><?xml version="1.0" encoding="utf-8"?>
<p:tagLst xmlns:a="http://schemas.openxmlformats.org/drawingml/2006/main" xmlns:r="http://schemas.openxmlformats.org/officeDocument/2006/relationships" xmlns:p="http://schemas.openxmlformats.org/presentationml/2006/main">
  <p:tag name="NUM" val="6"/>
</p:tagLst>
</file>

<file path=ppt/tags/tag33.xml><?xml version="1.0" encoding="utf-8"?>
<p:tagLst xmlns:a="http://schemas.openxmlformats.org/drawingml/2006/main" xmlns:r="http://schemas.openxmlformats.org/officeDocument/2006/relationships" xmlns:p="http://schemas.openxmlformats.org/presentationml/2006/main">
  <p:tag name="NUM" val="5"/>
</p:tagLst>
</file>

<file path=ppt/tags/tag34.xml><?xml version="1.0" encoding="utf-8"?>
<p:tagLst xmlns:a="http://schemas.openxmlformats.org/drawingml/2006/main" xmlns:r="http://schemas.openxmlformats.org/officeDocument/2006/relationships" xmlns:p="http://schemas.openxmlformats.org/presentationml/2006/main">
  <p:tag name="NUM" val="6"/>
</p:tagLst>
</file>

<file path=ppt/tags/tag35.xml><?xml version="1.0" encoding="utf-8"?>
<p:tagLst xmlns:a="http://schemas.openxmlformats.org/drawingml/2006/main" xmlns:r="http://schemas.openxmlformats.org/officeDocument/2006/relationships" xmlns:p="http://schemas.openxmlformats.org/presentationml/2006/main">
  <p:tag name="NUM" val="6"/>
</p:tagLst>
</file>

<file path=ppt/tags/tag36.xml><?xml version="1.0" encoding="utf-8"?>
<p:tagLst xmlns:a="http://schemas.openxmlformats.org/drawingml/2006/main" xmlns:r="http://schemas.openxmlformats.org/officeDocument/2006/relationships" xmlns:p="http://schemas.openxmlformats.org/presentationml/2006/main">
  <p:tag name="NUM" val="5"/>
</p:tagLst>
</file>

<file path=ppt/tags/tag37.xml><?xml version="1.0" encoding="utf-8"?>
<p:tagLst xmlns:a="http://schemas.openxmlformats.org/drawingml/2006/main" xmlns:r="http://schemas.openxmlformats.org/officeDocument/2006/relationships" xmlns:p="http://schemas.openxmlformats.org/presentationml/2006/main">
  <p:tag name="NUM" val="6"/>
</p:tagLst>
</file>

<file path=ppt/tags/tag38.xml><?xml version="1.0" encoding="utf-8"?>
<p:tagLst xmlns:a="http://schemas.openxmlformats.org/drawingml/2006/main" xmlns:r="http://schemas.openxmlformats.org/officeDocument/2006/relationships" xmlns:p="http://schemas.openxmlformats.org/presentationml/2006/main">
  <p:tag name="NUM" val="5"/>
</p:tagLst>
</file>

<file path=ppt/tags/tag39.xml><?xml version="1.0" encoding="utf-8"?>
<p:tagLst xmlns:a="http://schemas.openxmlformats.org/drawingml/2006/main" xmlns:r="http://schemas.openxmlformats.org/officeDocument/2006/relationships" xmlns:p="http://schemas.openxmlformats.org/presentationml/2006/main">
  <p:tag name="NUM" val="6"/>
</p:tagLst>
</file>

<file path=ppt/tags/tag4.xml><?xml version="1.0" encoding="utf-8"?>
<p:tagLst xmlns:a="http://schemas.openxmlformats.org/drawingml/2006/main" xmlns:r="http://schemas.openxmlformats.org/officeDocument/2006/relationships" xmlns:p="http://schemas.openxmlformats.org/presentationml/2006/main">
  <p:tag name="NUM" val="4"/>
</p:tagLst>
</file>

<file path=ppt/tags/tag40.xml><?xml version="1.0" encoding="utf-8"?>
<p:tagLst xmlns:a="http://schemas.openxmlformats.org/drawingml/2006/main" xmlns:r="http://schemas.openxmlformats.org/officeDocument/2006/relationships" xmlns:p="http://schemas.openxmlformats.org/presentationml/2006/main">
  <p:tag name="NUM" val="6"/>
</p:tagLst>
</file>

<file path=ppt/tags/tag41.xml><?xml version="1.0" encoding="utf-8"?>
<p:tagLst xmlns:a="http://schemas.openxmlformats.org/drawingml/2006/main" xmlns:r="http://schemas.openxmlformats.org/officeDocument/2006/relationships" xmlns:p="http://schemas.openxmlformats.org/presentationml/2006/main">
  <p:tag name="NUM" val="5"/>
</p:tagLst>
</file>

<file path=ppt/tags/tag42.xml><?xml version="1.0" encoding="utf-8"?>
<p:tagLst xmlns:a="http://schemas.openxmlformats.org/drawingml/2006/main" xmlns:r="http://schemas.openxmlformats.org/officeDocument/2006/relationships" xmlns:p="http://schemas.openxmlformats.org/presentationml/2006/main">
  <p:tag name="NUM" val="6"/>
</p:tagLst>
</file>

<file path=ppt/tags/tag43.xml><?xml version="1.0" encoding="utf-8"?>
<p:tagLst xmlns:a="http://schemas.openxmlformats.org/drawingml/2006/main" xmlns:r="http://schemas.openxmlformats.org/officeDocument/2006/relationships" xmlns:p="http://schemas.openxmlformats.org/presentationml/2006/main">
  <p:tag name="NUM" val="6"/>
</p:tagLst>
</file>

<file path=ppt/tags/tag44.xml><?xml version="1.0" encoding="utf-8"?>
<p:tagLst xmlns:a="http://schemas.openxmlformats.org/drawingml/2006/main" xmlns:r="http://schemas.openxmlformats.org/officeDocument/2006/relationships" xmlns:p="http://schemas.openxmlformats.org/presentationml/2006/main">
  <p:tag name="NUM" val="5"/>
</p:tagLst>
</file>

<file path=ppt/tags/tag45.xml><?xml version="1.0" encoding="utf-8"?>
<p:tagLst xmlns:a="http://schemas.openxmlformats.org/drawingml/2006/main" xmlns:r="http://schemas.openxmlformats.org/officeDocument/2006/relationships" xmlns:p="http://schemas.openxmlformats.org/presentationml/2006/main">
  <p:tag name="NUM" val="6"/>
</p:tagLst>
</file>

<file path=ppt/tags/tag46.xml><?xml version="1.0" encoding="utf-8"?>
<p:tagLst xmlns:a="http://schemas.openxmlformats.org/drawingml/2006/main" xmlns:r="http://schemas.openxmlformats.org/officeDocument/2006/relationships" xmlns:p="http://schemas.openxmlformats.org/presentationml/2006/main">
  <p:tag name="NUM" val="5"/>
</p:tagLst>
</file>

<file path=ppt/tags/tag47.xml><?xml version="1.0" encoding="utf-8"?>
<p:tagLst xmlns:a="http://schemas.openxmlformats.org/drawingml/2006/main" xmlns:r="http://schemas.openxmlformats.org/officeDocument/2006/relationships" xmlns:p="http://schemas.openxmlformats.org/presentationml/2006/main">
  <p:tag name="NUM" val="6"/>
</p:tagLst>
</file>

<file path=ppt/tags/tag48.xml><?xml version="1.0" encoding="utf-8"?>
<p:tagLst xmlns:a="http://schemas.openxmlformats.org/drawingml/2006/main" xmlns:r="http://schemas.openxmlformats.org/officeDocument/2006/relationships" xmlns:p="http://schemas.openxmlformats.org/presentationml/2006/main">
  <p:tag name="NUM" val="6"/>
</p:tagLst>
</file>

<file path=ppt/tags/tag49.xml><?xml version="1.0" encoding="utf-8"?>
<p:tagLst xmlns:a="http://schemas.openxmlformats.org/drawingml/2006/main" xmlns:r="http://schemas.openxmlformats.org/officeDocument/2006/relationships" xmlns:p="http://schemas.openxmlformats.org/presentationml/2006/main">
  <p:tag name="NUM" val="5"/>
</p:tagLst>
</file>

<file path=ppt/tags/tag5.xml><?xml version="1.0" encoding="utf-8"?>
<p:tagLst xmlns:a="http://schemas.openxmlformats.org/drawingml/2006/main" xmlns:r="http://schemas.openxmlformats.org/officeDocument/2006/relationships" xmlns:p="http://schemas.openxmlformats.org/presentationml/2006/main">
  <p:tag name="NUM" val="6"/>
</p:tagLst>
</file>

<file path=ppt/tags/tag50.xml><?xml version="1.0" encoding="utf-8"?>
<p:tagLst xmlns:a="http://schemas.openxmlformats.org/drawingml/2006/main" xmlns:r="http://schemas.openxmlformats.org/officeDocument/2006/relationships" xmlns:p="http://schemas.openxmlformats.org/presentationml/2006/main">
  <p:tag name="NUM" val="6"/>
</p:tagLst>
</file>

<file path=ppt/tags/tag51.xml><?xml version="1.0" encoding="utf-8"?>
<p:tagLst xmlns:a="http://schemas.openxmlformats.org/drawingml/2006/main" xmlns:r="http://schemas.openxmlformats.org/officeDocument/2006/relationships" xmlns:p="http://schemas.openxmlformats.org/presentationml/2006/main">
  <p:tag name="NUM" val="6"/>
</p:tagLst>
</file>

<file path=ppt/tags/tag52.xml><?xml version="1.0" encoding="utf-8"?>
<p:tagLst xmlns:a="http://schemas.openxmlformats.org/drawingml/2006/main" xmlns:r="http://schemas.openxmlformats.org/officeDocument/2006/relationships" xmlns:p="http://schemas.openxmlformats.org/presentationml/2006/main">
  <p:tag name="NUM" val="5"/>
</p:tagLst>
</file>

<file path=ppt/tags/tag53.xml><?xml version="1.0" encoding="utf-8"?>
<p:tagLst xmlns:a="http://schemas.openxmlformats.org/drawingml/2006/main" xmlns:r="http://schemas.openxmlformats.org/officeDocument/2006/relationships" xmlns:p="http://schemas.openxmlformats.org/presentationml/2006/main">
  <p:tag name="NUM" val="6"/>
</p:tagLst>
</file>

<file path=ppt/tags/tag54.xml><?xml version="1.0" encoding="utf-8"?>
<p:tagLst xmlns:a="http://schemas.openxmlformats.org/drawingml/2006/main" xmlns:r="http://schemas.openxmlformats.org/officeDocument/2006/relationships" xmlns:p="http://schemas.openxmlformats.org/presentationml/2006/main">
  <p:tag name="NUM" val="6"/>
</p:tagLst>
</file>

<file path=ppt/tags/tag55.xml><?xml version="1.0" encoding="utf-8"?>
<p:tagLst xmlns:a="http://schemas.openxmlformats.org/drawingml/2006/main" xmlns:r="http://schemas.openxmlformats.org/officeDocument/2006/relationships" xmlns:p="http://schemas.openxmlformats.org/presentationml/2006/main">
  <p:tag name="NUM" val="6"/>
</p:tagLst>
</file>

<file path=ppt/tags/tag56.xml><?xml version="1.0" encoding="utf-8"?>
<p:tagLst xmlns:a="http://schemas.openxmlformats.org/drawingml/2006/main" xmlns:r="http://schemas.openxmlformats.org/officeDocument/2006/relationships" xmlns:p="http://schemas.openxmlformats.org/presentationml/2006/main">
  <p:tag name="NUM" val="5"/>
</p:tagLst>
</file>

<file path=ppt/tags/tag57.xml><?xml version="1.0" encoding="utf-8"?>
<p:tagLst xmlns:a="http://schemas.openxmlformats.org/drawingml/2006/main" xmlns:r="http://schemas.openxmlformats.org/officeDocument/2006/relationships" xmlns:p="http://schemas.openxmlformats.org/presentationml/2006/main">
  <p:tag name="NUM" val="6"/>
</p:tagLst>
</file>

<file path=ppt/tags/tag58.xml><?xml version="1.0" encoding="utf-8"?>
<p:tagLst xmlns:a="http://schemas.openxmlformats.org/drawingml/2006/main" xmlns:r="http://schemas.openxmlformats.org/officeDocument/2006/relationships" xmlns:p="http://schemas.openxmlformats.org/presentationml/2006/main">
  <p:tag name="NUM" val="6"/>
</p:tagLst>
</file>

<file path=ppt/tags/tag59.xml><?xml version="1.0" encoding="utf-8"?>
<p:tagLst xmlns:a="http://schemas.openxmlformats.org/drawingml/2006/main" xmlns:r="http://schemas.openxmlformats.org/officeDocument/2006/relationships" xmlns:p="http://schemas.openxmlformats.org/presentationml/2006/main">
  <p:tag name="NUM" val="5"/>
</p:tagLst>
</file>

<file path=ppt/tags/tag6.xml><?xml version="1.0" encoding="utf-8"?>
<p:tagLst xmlns:a="http://schemas.openxmlformats.org/drawingml/2006/main" xmlns:r="http://schemas.openxmlformats.org/officeDocument/2006/relationships" xmlns:p="http://schemas.openxmlformats.org/presentationml/2006/main">
  <p:tag name="NUM" val="5"/>
</p:tagLst>
</file>

<file path=ppt/tags/tag60.xml><?xml version="1.0" encoding="utf-8"?>
<p:tagLst xmlns:a="http://schemas.openxmlformats.org/drawingml/2006/main" xmlns:r="http://schemas.openxmlformats.org/officeDocument/2006/relationships" xmlns:p="http://schemas.openxmlformats.org/presentationml/2006/main">
  <p:tag name="NUM" val="6"/>
</p:tagLst>
</file>

<file path=ppt/tags/tag61.xml><?xml version="1.0" encoding="utf-8"?>
<p:tagLst xmlns:a="http://schemas.openxmlformats.org/drawingml/2006/main" xmlns:r="http://schemas.openxmlformats.org/officeDocument/2006/relationships" xmlns:p="http://schemas.openxmlformats.org/presentationml/2006/main">
  <p:tag name="NUM" val="6"/>
</p:tagLst>
</file>

<file path=ppt/tags/tag62.xml><?xml version="1.0" encoding="utf-8"?>
<p:tagLst xmlns:a="http://schemas.openxmlformats.org/drawingml/2006/main" xmlns:r="http://schemas.openxmlformats.org/officeDocument/2006/relationships" xmlns:p="http://schemas.openxmlformats.org/presentationml/2006/main">
  <p:tag name="NUM" val="5"/>
</p:tagLst>
</file>

<file path=ppt/tags/tag63.xml><?xml version="1.0" encoding="utf-8"?>
<p:tagLst xmlns:a="http://schemas.openxmlformats.org/drawingml/2006/main" xmlns:r="http://schemas.openxmlformats.org/officeDocument/2006/relationships" xmlns:p="http://schemas.openxmlformats.org/presentationml/2006/main">
  <p:tag name="NUM" val="6"/>
</p:tagLst>
</file>

<file path=ppt/tags/tag64.xml><?xml version="1.0" encoding="utf-8"?>
<p:tagLst xmlns:a="http://schemas.openxmlformats.org/drawingml/2006/main" xmlns:r="http://schemas.openxmlformats.org/officeDocument/2006/relationships" xmlns:p="http://schemas.openxmlformats.org/presentationml/2006/main">
  <p:tag name="NUM" val="5"/>
</p:tagLst>
</file>

<file path=ppt/tags/tag65.xml><?xml version="1.0" encoding="utf-8"?>
<p:tagLst xmlns:a="http://schemas.openxmlformats.org/drawingml/2006/main" xmlns:r="http://schemas.openxmlformats.org/officeDocument/2006/relationships" xmlns:p="http://schemas.openxmlformats.org/presentationml/2006/main">
  <p:tag name="NUM" val="2"/>
</p:tagLst>
</file>

<file path=ppt/tags/tag66.xml><?xml version="1.0" encoding="utf-8"?>
<p:tagLst xmlns:a="http://schemas.openxmlformats.org/drawingml/2006/main" xmlns:r="http://schemas.openxmlformats.org/officeDocument/2006/relationships" xmlns:p="http://schemas.openxmlformats.org/presentationml/2006/main">
  <p:tag name="NUM" val="2"/>
</p:tagLst>
</file>

<file path=ppt/tags/tag67.xml><?xml version="1.0" encoding="utf-8"?>
<p:tagLst xmlns:a="http://schemas.openxmlformats.org/drawingml/2006/main" xmlns:r="http://schemas.openxmlformats.org/officeDocument/2006/relationships" xmlns:p="http://schemas.openxmlformats.org/presentationml/2006/main">
  <p:tag name="NUM" val="2"/>
</p:tagLst>
</file>

<file path=ppt/tags/tag7.xml><?xml version="1.0" encoding="utf-8"?>
<p:tagLst xmlns:a="http://schemas.openxmlformats.org/drawingml/2006/main" xmlns:r="http://schemas.openxmlformats.org/officeDocument/2006/relationships" xmlns:p="http://schemas.openxmlformats.org/presentationml/2006/main">
  <p:tag name="NUM" val="2"/>
</p:tagLst>
</file>

<file path=ppt/tags/tag8.xml><?xml version="1.0" encoding="utf-8"?>
<p:tagLst xmlns:a="http://schemas.openxmlformats.org/drawingml/2006/main" xmlns:r="http://schemas.openxmlformats.org/officeDocument/2006/relationships" xmlns:p="http://schemas.openxmlformats.org/presentationml/2006/main">
  <p:tag name="NUM" val="6"/>
</p:tagLst>
</file>

<file path=ppt/tags/tag9.xml><?xml version="1.0" encoding="utf-8"?>
<p:tagLst xmlns:a="http://schemas.openxmlformats.org/drawingml/2006/main" xmlns:r="http://schemas.openxmlformats.org/officeDocument/2006/relationships" xmlns:p="http://schemas.openxmlformats.org/presentationml/2006/main">
  <p:tag name="NUM" val="5"/>
</p:tagLst>
</file>

<file path=ppt/theme/theme1.xml><?xml version="1.0" encoding="utf-8"?>
<a:theme xmlns:a="http://schemas.openxmlformats.org/drawingml/2006/main" name="ThèmeBF">
  <a:themeElements>
    <a:clrScheme name="Personnalisé 3">
      <a:dk1>
        <a:srgbClr val="19181D"/>
      </a:dk1>
      <a:lt1>
        <a:srgbClr val="FFFFFF"/>
      </a:lt1>
      <a:dk2>
        <a:srgbClr val="3F3F3F"/>
      </a:dk2>
      <a:lt2>
        <a:srgbClr val="A2A2A2"/>
      </a:lt2>
      <a:accent1>
        <a:srgbClr val="EBA900"/>
      </a:accent1>
      <a:accent2>
        <a:srgbClr val="89A09A"/>
      </a:accent2>
      <a:accent3>
        <a:srgbClr val="6D888E"/>
      </a:accent3>
      <a:accent4>
        <a:srgbClr val="415755"/>
      </a:accent4>
      <a:accent5>
        <a:srgbClr val="FFFFFF"/>
      </a:accent5>
      <a:accent6>
        <a:srgbClr val="D8D8D8"/>
      </a:accent6>
      <a:hlink>
        <a:srgbClr val="EBA900"/>
      </a:hlink>
      <a:folHlink>
        <a:srgbClr val="C08900"/>
      </a:folHlink>
    </a:clrScheme>
    <a:fontScheme name="Personnalisé 1">
      <a:majorFont>
        <a:latin typeface="Montserrat ExtraBold"/>
        <a:ea typeface=""/>
        <a:cs typeface=""/>
      </a:majorFont>
      <a:minorFont>
        <a:latin typeface="Montserrat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noAutofit/>
      </a:bodyPr>
      <a:lstStyle>
        <a:defPPr algn="l">
          <a:defRPr sz="1200" dirty="0"/>
        </a:defPPr>
      </a:lstStyle>
    </a:txDef>
  </a:objectDefaults>
  <a:extraClrSchemeLst/>
  <a:extLst>
    <a:ext uri="{05A4C25C-085E-4340-85A3-A5531E510DB2}">
      <thm15:themeFamily xmlns:thm15="http://schemas.microsoft.com/office/thememl/2012/main" name="ThèmeBF" id="{40C93B54-47FB-4EF1-A125-2409A566B0A4}" vid="{9348A057-E283-41A7-8986-1F505ECE5EA5}"/>
    </a:ext>
  </a:extLst>
</a:theme>
</file>

<file path=ppt/theme/theme2.xml><?xml version="1.0" encoding="utf-8"?>
<a:theme xmlns:a="http://schemas.openxmlformats.org/drawingml/2006/main" name="1_Office Theme">
  <a:themeElements>
    <a:clrScheme name="FTI Colors">
      <a:dk1>
        <a:srgbClr val="000000"/>
      </a:dk1>
      <a:lt1>
        <a:srgbClr val="FFFFFF"/>
      </a:lt1>
      <a:dk2>
        <a:srgbClr val="003763"/>
      </a:dk2>
      <a:lt2>
        <a:srgbClr val="FFFFFF"/>
      </a:lt2>
      <a:accent1>
        <a:srgbClr val="003763"/>
      </a:accent1>
      <a:accent2>
        <a:srgbClr val="0067B1"/>
      </a:accent2>
      <a:accent3>
        <a:srgbClr val="00C9D4"/>
      </a:accent3>
      <a:accent4>
        <a:srgbClr val="AFB2B3"/>
      </a:accent4>
      <a:accent5>
        <a:srgbClr val="1BB680"/>
      </a:accent5>
      <a:accent6>
        <a:srgbClr val="008FBE"/>
      </a:accent6>
      <a:hlink>
        <a:srgbClr val="71B7E4"/>
      </a:hlink>
      <a:folHlink>
        <a:srgbClr val="E1523D"/>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Logo Corporate Blue">
      <a:srgbClr val="003863"/>
    </a:custClr>
    <a:custClr name="Medium Blue">
      <a:srgbClr val="0066B0"/>
    </a:custClr>
    <a:custClr name="Light Teal Blue">
      <a:srgbClr val="00C9D4"/>
    </a:custClr>
    <a:custClr name="Medium Gray">
      <a:srgbClr val="AFB2B3"/>
    </a:custClr>
    <a:custClr name="Green">
      <a:srgbClr val="1BB680"/>
    </a:custClr>
    <a:custClr name="Teal Blue">
      <a:srgbClr val="008FBF"/>
    </a:custClr>
    <a:custClr name="Slate">
      <a:srgbClr val="5781A6"/>
    </a:custClr>
    <a:custClr name="Text Gray">
      <a:srgbClr val="595A5C"/>
    </a:custClr>
    <a:custClr name="Black">
      <a:srgbClr val="000000"/>
    </a:custClr>
    <a:custClr name="Background Gray">
      <a:srgbClr val="F5F5F7"/>
    </a:custClr>
    <a:custClr name="Box Outline Gray">
      <a:srgbClr val="CFD1D1"/>
    </a:custClr>
    <a:custClr name="Tangerine">
      <a:srgbClr val="E0503D"/>
    </a:custClr>
  </a:custClrLst>
  <a:extLst>
    <a:ext uri="{05A4C25C-085E-4340-85A3-A5531E510DB2}">
      <thm15:themeFamily xmlns:thm15="http://schemas.microsoft.com/office/thememl/2012/main" name="FTI Consulting PowerPoint Template - Widescreen.potx" id="{2A3F49BB-F7D3-49E3-886F-0BE90AE63C55}" vid="{3C892D52-B9E5-488C-91CA-EF2898BC21C3}"/>
    </a:ext>
  </a:extLst>
</a:theme>
</file>

<file path=ppt/theme/theme3.xml><?xml version="1.0" encoding="utf-8"?>
<a:theme xmlns:a="http://schemas.openxmlformats.org/drawingml/2006/main" name="2_Thème1">
  <a:themeElements>
    <a:clrScheme name="Personnalisé 3">
      <a:dk1>
        <a:srgbClr val="19181D"/>
      </a:dk1>
      <a:lt1>
        <a:srgbClr val="FFFFFF"/>
      </a:lt1>
      <a:dk2>
        <a:srgbClr val="3F3F3F"/>
      </a:dk2>
      <a:lt2>
        <a:srgbClr val="A2A2A2"/>
      </a:lt2>
      <a:accent1>
        <a:srgbClr val="EBA900"/>
      </a:accent1>
      <a:accent2>
        <a:srgbClr val="89A09A"/>
      </a:accent2>
      <a:accent3>
        <a:srgbClr val="6D888E"/>
      </a:accent3>
      <a:accent4>
        <a:srgbClr val="415755"/>
      </a:accent4>
      <a:accent5>
        <a:srgbClr val="FFFFFF"/>
      </a:accent5>
      <a:accent6>
        <a:srgbClr val="D8D8D8"/>
      </a:accent6>
      <a:hlink>
        <a:srgbClr val="EBA900"/>
      </a:hlink>
      <a:folHlink>
        <a:srgbClr val="C08900"/>
      </a:folHlink>
    </a:clrScheme>
    <a:fontScheme name="Personnalisé 1">
      <a:majorFont>
        <a:latin typeface="Montserrat ExtraBold"/>
        <a:ea typeface=""/>
        <a:cs typeface=""/>
      </a:majorFont>
      <a:minorFont>
        <a:latin typeface="Montserrat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noAutofit/>
      </a:bodyPr>
      <a:lstStyle>
        <a:defPPr algn="l">
          <a:defRPr sz="1200" dirty="0"/>
        </a:defPPr>
      </a:lstStyle>
    </a:txDef>
  </a:objectDefaults>
  <a:extraClrSchemeLst/>
  <a:extLst>
    <a:ext uri="{05A4C25C-085E-4340-85A3-A5531E510DB2}">
      <thm15:themeFamily xmlns:thm15="http://schemas.microsoft.com/office/thememl/2012/main" name="Thème1" id="{7FADDFA5-1FB5-416B-97AC-373A9025D417}" vid="{11043CE5-89AD-4000-B0C0-1C916DA2EC0C}"/>
    </a:ext>
  </a:extLst>
</a:theme>
</file>

<file path=ppt/theme/theme4.xml><?xml version="1.0" encoding="utf-8"?>
<a:theme xmlns:a="http://schemas.openxmlformats.org/drawingml/2006/main" name="Thème1">
  <a:themeElements>
    <a:clrScheme name="Personnalisé 3">
      <a:dk1>
        <a:srgbClr val="19181D"/>
      </a:dk1>
      <a:lt1>
        <a:srgbClr val="FFFFFF"/>
      </a:lt1>
      <a:dk2>
        <a:srgbClr val="3F3F3F"/>
      </a:dk2>
      <a:lt2>
        <a:srgbClr val="A2A2A2"/>
      </a:lt2>
      <a:accent1>
        <a:srgbClr val="EBA900"/>
      </a:accent1>
      <a:accent2>
        <a:srgbClr val="89A09A"/>
      </a:accent2>
      <a:accent3>
        <a:srgbClr val="6D888E"/>
      </a:accent3>
      <a:accent4>
        <a:srgbClr val="415755"/>
      </a:accent4>
      <a:accent5>
        <a:srgbClr val="FFFFFF"/>
      </a:accent5>
      <a:accent6>
        <a:srgbClr val="D8D8D8"/>
      </a:accent6>
      <a:hlink>
        <a:srgbClr val="EBA900"/>
      </a:hlink>
      <a:folHlink>
        <a:srgbClr val="C08900"/>
      </a:folHlink>
    </a:clrScheme>
    <a:fontScheme name="Personnalisé 1">
      <a:majorFont>
        <a:latin typeface="Montserrat ExtraBold"/>
        <a:ea typeface=""/>
        <a:cs typeface=""/>
      </a:majorFont>
      <a:minorFont>
        <a:latin typeface="Montserrat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noAutofit/>
      </a:bodyPr>
      <a:lstStyle>
        <a:defPPr algn="l">
          <a:defRPr sz="1200" dirty="0"/>
        </a:defPPr>
      </a:lstStyle>
    </a:txDef>
  </a:objectDefaults>
  <a:extraClrSchemeLst/>
  <a:extLst>
    <a:ext uri="{05A4C25C-085E-4340-85A3-A5531E510DB2}">
      <thm15:themeFamily xmlns:thm15="http://schemas.microsoft.com/office/thememl/2012/main" name="Thème1" id="{7FADDFA5-1FB5-416B-97AC-373A9025D417}" vid="{11043CE5-89AD-4000-B0C0-1C916DA2EC0C}"/>
    </a:ext>
  </a:extLst>
</a:theme>
</file>

<file path=ppt/theme/theme5.xml><?xml version="1.0" encoding="utf-8"?>
<a:theme xmlns:a="http://schemas.openxmlformats.org/drawingml/2006/main" name="2_Thème Office">
  <a:themeElements>
    <a:clrScheme name="Personnalisé 3">
      <a:dk1>
        <a:srgbClr val="19181D"/>
      </a:dk1>
      <a:lt1>
        <a:srgbClr val="FFFFFF"/>
      </a:lt1>
      <a:dk2>
        <a:srgbClr val="3F3F3F"/>
      </a:dk2>
      <a:lt2>
        <a:srgbClr val="A2A2A2"/>
      </a:lt2>
      <a:accent1>
        <a:srgbClr val="EBA900"/>
      </a:accent1>
      <a:accent2>
        <a:srgbClr val="89A09A"/>
      </a:accent2>
      <a:accent3>
        <a:srgbClr val="6D888E"/>
      </a:accent3>
      <a:accent4>
        <a:srgbClr val="415755"/>
      </a:accent4>
      <a:accent5>
        <a:srgbClr val="FFFFFF"/>
      </a:accent5>
      <a:accent6>
        <a:srgbClr val="D8D8D8"/>
      </a:accent6>
      <a:hlink>
        <a:srgbClr val="EBA900"/>
      </a:hlink>
      <a:folHlink>
        <a:srgbClr val="C08900"/>
      </a:folHlink>
    </a:clrScheme>
    <a:fontScheme name="Personnalisé 1">
      <a:majorFont>
        <a:latin typeface="Montserrat ExtraBold"/>
        <a:ea typeface=""/>
        <a:cs typeface=""/>
      </a:majorFont>
      <a:minorFont>
        <a:latin typeface="Montserrat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noAutofit/>
      </a:bodyPr>
      <a:lstStyle>
        <a:defPPr algn="l">
          <a:defRPr sz="1200" dirty="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Calibri Light" panose="020F0302020204030204"/>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Calibri"/>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31ee32c6-3df5-4b73-bac8-2836b33c51a5">
      <Terms xmlns="http://schemas.microsoft.com/office/infopath/2007/PartnerControls"/>
    </lcf76f155ced4ddcb4097134ff3c332f>
    <TaxCatchAll xmlns="5654a59a-1e61-41af-aa4e-0db6d98bc854"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02D74731D87F1E41B99309678B33F5BB" ma:contentTypeVersion="16" ma:contentTypeDescription="Create a new document." ma:contentTypeScope="" ma:versionID="e4a9497b6057683c19227f3d15dae76b">
  <xsd:schema xmlns:xsd="http://www.w3.org/2001/XMLSchema" xmlns:xs="http://www.w3.org/2001/XMLSchema" xmlns:p="http://schemas.microsoft.com/office/2006/metadata/properties" xmlns:ns2="31ee32c6-3df5-4b73-bac8-2836b33c51a5" xmlns:ns3="5654a59a-1e61-41af-aa4e-0db6d98bc854" targetNamespace="http://schemas.microsoft.com/office/2006/metadata/properties" ma:root="true" ma:fieldsID="0552215bf94f3f1e72a6cbe1bdaf192d" ns2:_="" ns3:_="">
    <xsd:import namespace="31ee32c6-3df5-4b73-bac8-2836b33c51a5"/>
    <xsd:import namespace="5654a59a-1e61-41af-aa4e-0db6d98bc854"/>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MediaServiceLocation"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1ee32c6-3df5-4b73-bac8-2836b33c51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9dc88f18-5d6a-4899-bd0a-274590f2c702"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Location" ma:index="20" nillable="true" ma:displayName="Location" ma:internalName="MediaServiceLocation" ma:readOnly="true">
      <xsd:simpleType>
        <xsd:restriction base="dms:Text"/>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MediaServiceBillingMetadata" ma:index="23"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654a59a-1e61-41af-aa4e-0db6d98bc854"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4" nillable="true" ma:displayName="Taxonomy Catch All Column" ma:hidden="true" ma:list="{28431f8b-98d5-4763-b6c4-47cba93f16ff}" ma:internalName="TaxCatchAll" ma:showField="CatchAllData" ma:web="5654a59a-1e61-41af-aa4e-0db6d98bc85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7D3E439-E9C4-4854-9ADA-1C76708FAAFA}">
  <ds:schemaRefs>
    <ds:schemaRef ds:uri="http://schemas.microsoft.com/office/2006/metadata/propertie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9be8f53a-f765-48be-8b1a-f29714b1df77"/>
    <ds:schemaRef ds:uri="01cba7d8-dfbd-4bda-b9cd-307b3113a2a7"/>
    <ds:schemaRef ds:uri="c02be6ea-ad86-4e92-8838-bc23cf7828d9"/>
    <ds:schemaRef ds:uri="http://www.w3.org/XML/1998/namespace"/>
    <ds:schemaRef ds:uri="e6245b1f-bb90-44ec-a217-13185bf010a9"/>
    <ds:schemaRef ds:uri="http://purl.org/dc/dcmitype/"/>
    <ds:schemaRef ds:uri="http://purl.org/dc/terms/"/>
  </ds:schemaRefs>
</ds:datastoreItem>
</file>

<file path=customXml/itemProps2.xml><?xml version="1.0" encoding="utf-8"?>
<ds:datastoreItem xmlns:ds="http://schemas.openxmlformats.org/officeDocument/2006/customXml" ds:itemID="{F6EB4A61-D86B-42C8-A733-1EACA348D263}">
  <ds:schemaRefs>
    <ds:schemaRef ds:uri="http://schemas.microsoft.com/sharepoint/v3/contenttype/forms"/>
  </ds:schemaRefs>
</ds:datastoreItem>
</file>

<file path=customXml/itemProps3.xml><?xml version="1.0" encoding="utf-8"?>
<ds:datastoreItem xmlns:ds="http://schemas.openxmlformats.org/officeDocument/2006/customXml" ds:itemID="{D7EAAD72-BF48-4C0A-9989-BB6856BEC65B}"/>
</file>

<file path=docProps/app.xml><?xml version="1.0" encoding="utf-8"?>
<Properties xmlns="http://schemas.openxmlformats.org/officeDocument/2006/extended-properties" xmlns:vt="http://schemas.openxmlformats.org/officeDocument/2006/docPropsVTypes">
  <TotalTime>13090</TotalTime>
  <Words>1786</Words>
  <Application>Microsoft Office PowerPoint</Application>
  <PresentationFormat>Affichage à l'écran (16:10)</PresentationFormat>
  <Paragraphs>467</Paragraphs>
  <Slides>22</Slides>
  <Notes>6</Notes>
  <HiddenSlides>0</HiddenSlides>
  <MMClips>0</MMClips>
  <ScaleCrop>false</ScaleCrop>
  <HeadingPairs>
    <vt:vector size="6" baseType="variant">
      <vt:variant>
        <vt:lpstr>Polices utilisées</vt:lpstr>
      </vt:variant>
      <vt:variant>
        <vt:i4>15</vt:i4>
      </vt:variant>
      <vt:variant>
        <vt:lpstr>Thème</vt:lpstr>
      </vt:variant>
      <vt:variant>
        <vt:i4>5</vt:i4>
      </vt:variant>
      <vt:variant>
        <vt:lpstr>Titres des diapositives</vt:lpstr>
      </vt:variant>
      <vt:variant>
        <vt:i4>22</vt:i4>
      </vt:variant>
    </vt:vector>
  </HeadingPairs>
  <TitlesOfParts>
    <vt:vector size="42" baseType="lpstr">
      <vt:lpstr>Arial</vt:lpstr>
      <vt:lpstr>Arial Black</vt:lpstr>
      <vt:lpstr>Calibri</vt:lpstr>
      <vt:lpstr>Calibri Light</vt:lpstr>
      <vt:lpstr>Helvetica</vt:lpstr>
      <vt:lpstr>Montserrat</vt:lpstr>
      <vt:lpstr>Montserrat </vt:lpstr>
      <vt:lpstr>Montserrat Black</vt:lpstr>
      <vt:lpstr>Montserrat ExtraBold</vt:lpstr>
      <vt:lpstr>Montserrat Light</vt:lpstr>
      <vt:lpstr>Morganite</vt:lpstr>
      <vt:lpstr>Source Sans Pro</vt:lpstr>
      <vt:lpstr>System Font Regular</vt:lpstr>
      <vt:lpstr>Vollkorn Regular</vt:lpstr>
      <vt:lpstr>Wingdings</vt:lpstr>
      <vt:lpstr>ThèmeBF</vt:lpstr>
      <vt:lpstr>1_Office Theme</vt:lpstr>
      <vt:lpstr>2_Thème1</vt:lpstr>
      <vt:lpstr>Thème1</vt:lpstr>
      <vt:lpstr>2_Thème Office</vt:lpstr>
      <vt:lpstr>Présentation PowerPoint</vt:lpstr>
      <vt:lpstr>FICHE TECHNIQUE – LA MÉTHODOLOGIE e Institut Bona fidé pour Roole, Pro BTP et FASTT</vt:lpstr>
      <vt:lpstr>L’accès au permis semble plus difficile pour les demandeurs d’emploi</vt:lpstr>
      <vt:lpstr>Plus d’un tiers des demandeurs d’emploi ne possède pas de voiture</vt:lpstr>
      <vt:lpstr>La voiture est le mode de mobilité domicile/travail majoritaire pour les actifs, et quasi exclusif pour les salariés du BTP. </vt:lpstr>
      <vt:lpstr>Présentation PowerPoint</vt:lpstr>
      <vt:lpstr>La voiture est une nécessité pour 6 actifs/10, trois quarts des intérimaires et 9 salariés du BTP/10 </vt:lpstr>
      <vt:lpstr>Posséder une voiture est une nécessité pour exercer leur métier pour l’immense majorité des salariés du BTP et des intérimaires</vt:lpstr>
      <vt:lpstr>Présentation PowerPoint</vt:lpstr>
      <vt:lpstr>La voiture demeure un levier décisif d’accès à l’emploi</vt:lpstr>
      <vt:lpstr>L’absence de voiture pénalise fortement l’accès à l’emploi et la mobilité professionnelle des catégories les plus fragiles</vt:lpstr>
      <vt:lpstr>Présentation PowerPoint</vt:lpstr>
      <vt:lpstr>Une large majorité d’intérimaires et de salariés du BTP dépensent plus de 100 euros/mois pour aller travailler</vt:lpstr>
      <vt:lpstr>Le coût de la voiture pèse lourdement sur les plus fragiles et les plus dépendants</vt:lpstr>
      <vt:lpstr>Présentation PowerPoint</vt:lpstr>
      <vt:lpstr>Un sentiment largement majoritaire que l’accès à la voiture est de plus en plus difficile en France</vt:lpstr>
      <vt:lpstr>Pour faire face au poids des dépenses quotidiennes, les aides à l’achat sont perçues comme les plus efficaces pour faciliter l’accès  à l’emploi</vt:lpstr>
      <vt:lpstr>Salariés du BTP et intérimaires durement frappés par la crise des carburants</vt:lpstr>
      <vt:lpstr>La hausse du prix de l’essence limite les déplacements des actifs</vt:lpstr>
      <vt:lpstr>… et pèse sur l’insertion et la mobilité professionnelle</vt:lpstr>
      <vt:lpstr>Présentation PowerPoint</vt:lpstr>
      <vt:lpstr>Présentation PowerPoint</vt:lpstr>
    </vt:vector>
  </TitlesOfParts>
  <Company>Data Liberation Ltd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Document</dc:title>
  <dc:creator>Data Liberation</dc:creator>
  <dc:description>Delivery f3ff08b3476c43969e0baed4bd97d1f2</dc:description>
  <cp:lastModifiedBy>Samuel JEQUIER</cp:lastModifiedBy>
  <cp:revision>112</cp:revision>
  <cp:lastPrinted>2026-05-19T08:43:35Z</cp:lastPrinted>
  <dcterms:created xsi:type="dcterms:W3CDTF">2025-02-04T12:48:26Z</dcterms:created>
  <dcterms:modified xsi:type="dcterms:W3CDTF">2026-05-22T13:50:56Z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0x01010002D74731D87F1E41B99309678B33F5BB</vt:lpwstr>
  </property>
  <property fmtid="{D5CDD505-2E9C-101B-9397-08002B2CF9AE}" pid="3" name="MediaServiceImageTags">
    <vt:lpwstr/>
  </property>
</Properties>
</file>